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9" r:id="rId2"/>
    <p:sldId id="453" r:id="rId3"/>
    <p:sldId id="451" r:id="rId4"/>
    <p:sldId id="452" r:id="rId5"/>
    <p:sldId id="444" r:id="rId6"/>
    <p:sldId id="454" r:id="rId7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B8D"/>
    <a:srgbClr val="3B87B2"/>
    <a:srgbClr val="5491C9"/>
    <a:srgbClr val="7ACFE6"/>
    <a:srgbClr val="ACE1EF"/>
    <a:srgbClr val="81D1E7"/>
    <a:srgbClr val="064EA2"/>
    <a:srgbClr val="B8CDE7"/>
    <a:srgbClr val="A1A1A1"/>
    <a:srgbClr val="B9B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3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2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6A047-56B3-4290-B6A2-8DB13F8F439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2E2BC-0D69-4DAE-AB81-0022FC626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E5BB2-99C6-4F12-8AE9-FBD0DEB32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B23DB9-D511-4F2E-8CDF-AD21980EB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B9835D-AE75-499C-98B1-AD23AD26E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5E9E7F-DFD8-44CD-B705-849CA006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B33E59-2339-4B69-85BB-01782093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5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2147B6-82B2-4EF6-8442-BEAE5C23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B9A29E2-444F-4FCA-8733-DA80513BA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AB066E-A4B7-4A5D-91C6-B4BB7E1A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3A8A8E-3F70-4809-AE88-B66ED00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251AE2-538E-43D0-9DCA-A7B95B9E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4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8760A7-FAEE-4282-8FD2-DE2E12C77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FDBCF8B-76EF-4ED4-A15A-6E17AD100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633CD3-50F7-45AA-840E-C1991B50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60785B-5DC1-4108-B28F-FAC4464A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D7897F-9E14-46CD-953E-F5186ACF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7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6F151F-0E70-4DA4-98AF-9A1D7570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4C935B-FC40-46CF-A64B-F3BCFEF1A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12E174-4239-4E48-AAC5-32A96E4E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7C432A-0751-4618-8D88-809E05A4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30D610-1C3F-4CFC-A05E-4E10B1FC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72A044-2BAE-447C-85BD-1B90D4F4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54825D-56E9-45B7-8F7C-B13415ABF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1B446C-6749-4FFA-B02E-4A81A80D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E973EA-3C55-430F-97F5-3BD1905F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152A1D-ED99-44EB-A639-9AEBBB3E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8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643A5B-5EE4-4BF1-94B1-B76D1183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4FEDF3-3FAF-4318-941B-411767961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3B4201-5613-4C47-8FD2-A5FF271CC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4FD5EB-0C27-409A-9D4A-7A9F1D94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898B77-4775-466B-91B8-D4894B24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2622FC-A0E4-44CB-8736-F2C9D9CA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7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B6716D-E167-4A33-AFE5-E9FE045F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669B53-25BD-4170-B84E-1935B177A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B042640-CE8B-468B-8B93-C50000B8D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2592813-9ED8-4A01-8CCE-A6AFC737C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DC4CB88-0336-49F6-8C69-D642E952E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0950AD9-7E0F-415C-BC12-D70615A9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A0CEBED-5DA8-47B7-9A1A-59B8B76B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394BE26-50E9-4382-819E-325CCA7E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7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D6451-F67E-44DE-BC7E-33558377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61F2E7F-9644-48B8-9700-DE7CC388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709E2AA-D1C8-4859-9B51-DF934C61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ADD36F-4B6D-4722-928E-B655F1B9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9D5402E-D739-4DD1-8689-ED02DF39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FEDC22A-1939-4345-9920-F08173A9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0D9C958-7FEA-4159-8E4C-6ECD8924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6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082BE8-CD1A-4CB6-9847-07C50AD6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960578-34F0-4FF3-AAB4-11867E086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98C938-69A7-4044-BB8C-96257511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3B46C82-8E6F-4CC8-A314-5FE7F1FA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C2DDAC-EA86-4671-977D-77D6BB5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AB59196-5E65-4746-A8FF-88683DEE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9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747770-D1BA-4A47-A840-0EBF48CC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D47DD8E-4590-426E-9A17-C0790F3C1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1F8C705-49C7-4CA6-95DB-06C7F56E9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2909B6B-525B-4203-852B-E37BED59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CAD5B5-9B45-46AE-ABF7-8A4A2D65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5E7AEE-0CFF-44B3-8D06-A2C84F21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4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B79AFA-EDD5-44D1-91DB-67C33FE2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E8759D-D60C-43A3-AD3D-DCC668424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746756-528C-4563-947D-F252AFE35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C87D4-30A6-44A8-9761-CCFC94B74C48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3F2F9A-1B91-434D-826E-617C95CBB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41120D-653F-4833-85E7-58DCCB9E4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25FD-E1E1-4CE4-A0A6-E53673B3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4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12B2C99-1059-4E5A-8249-999B12891533}"/>
              </a:ext>
            </a:extLst>
          </p:cNvPr>
          <p:cNvSpPr/>
          <p:nvPr/>
        </p:nvSpPr>
        <p:spPr>
          <a:xfrm>
            <a:off x="8293141" y="19827"/>
            <a:ext cx="40378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>
                <a:ln w="0"/>
                <a:solidFill>
                  <a:srgbClr val="064EA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ГКУ РО «Ресурсный центр</a:t>
            </a:r>
            <a:br>
              <a:rPr lang="ru-RU" sz="1400" b="1" dirty="0">
                <a:ln w="0"/>
                <a:solidFill>
                  <a:srgbClr val="064EA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ln w="0"/>
                <a:solidFill>
                  <a:srgbClr val="064EA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социального обслуживания населения»</a:t>
            </a:r>
            <a:endParaRPr lang="ru-RU" sz="1400" b="1" cap="none" spc="0" dirty="0">
              <a:ln w="0"/>
              <a:solidFill>
                <a:srgbClr val="064EA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C1F71E-50F7-47E0-8BA1-977D480B6885}"/>
              </a:ext>
            </a:extLst>
          </p:cNvPr>
          <p:cNvSpPr txBox="1"/>
          <p:nvPr/>
        </p:nvSpPr>
        <p:spPr>
          <a:xfrm>
            <a:off x="3172744" y="2930740"/>
            <a:ext cx="68001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600" b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ЗАБОТОЙ О СТАРШИХ</a:t>
            </a:r>
            <a:endParaRPr lang="ru-RU" sz="2600" b="1" dirty="0">
              <a:solidFill>
                <a:srgbClr val="025B8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949FB47-185C-4AF3-A787-C3F475193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49" y="28422"/>
            <a:ext cx="394642" cy="410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8" y="4137941"/>
            <a:ext cx="3387943" cy="2720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1237" cy="27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0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0656A52-811C-43F2-A7AF-C8A158B26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76" y="1189780"/>
            <a:ext cx="3483051" cy="55728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1760434" y="66147"/>
            <a:ext cx="78621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6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Предварительный этап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3428113" y="688566"/>
            <a:ext cx="5537674" cy="37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b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Начало Блока А</a:t>
            </a:r>
            <a:endParaRPr lang="ru-RU" b="1" dirty="0">
              <a:solidFill>
                <a:srgbClr val="025B8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10" y="4951570"/>
            <a:ext cx="4236511" cy="1906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368544" y="2951777"/>
            <a:ext cx="30595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000" i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Часть анкеты-опросника заполняется на рабочем месте эксперта</a:t>
            </a:r>
            <a:endParaRPr lang="ru-RU" sz="2000" i="1" dirty="0">
              <a:solidFill>
                <a:srgbClr val="025B8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78655" y="3452990"/>
            <a:ext cx="975892" cy="84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53708" y="3669569"/>
            <a:ext cx="1100839" cy="483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462921" y="2916945"/>
            <a:ext cx="955880" cy="12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148BBB-6874-4E4C-98E4-0198C1ED8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35" y="1042437"/>
            <a:ext cx="3330362" cy="53285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0" y="100330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6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Предварительный этап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22378" y="1469877"/>
            <a:ext cx="1307506" cy="940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34228" y="1800173"/>
            <a:ext cx="888763" cy="1055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2582079" y="592773"/>
            <a:ext cx="5537674" cy="37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b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Персональные данные гражданина</a:t>
            </a:r>
            <a:endParaRPr lang="ru-RU" b="1" dirty="0">
              <a:solidFill>
                <a:srgbClr val="025B8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39185" y="4717279"/>
            <a:ext cx="2093720" cy="333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8715286" y="4678244"/>
            <a:ext cx="2727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000" i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Анкета-опросник загрузилась из ЭСРН</a:t>
            </a:r>
            <a:endParaRPr lang="ru-RU" sz="2000" i="1" dirty="0">
              <a:solidFill>
                <a:srgbClr val="025B8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970870" y="1739069"/>
            <a:ext cx="2848248" cy="2978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9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47D7A47-C153-4C0B-9902-B4CB15E6E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30" y="1241055"/>
            <a:ext cx="3356951" cy="53711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0" y="100330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6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Основной этап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2582079" y="592773"/>
            <a:ext cx="5537674" cy="37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b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Начало Блока В</a:t>
            </a:r>
            <a:endParaRPr lang="ru-RU" b="1" dirty="0">
              <a:solidFill>
                <a:srgbClr val="025B8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75" y="1241055"/>
            <a:ext cx="4082418" cy="30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A99562C-A66B-4703-AA9B-D4FA0E237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46" y="1357607"/>
            <a:ext cx="2972935" cy="47566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-391886" y="108348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6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Основной этап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7202965" y="3470774"/>
            <a:ext cx="27073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000" i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Оценочная шкала индивидуальной потребности в уходе</a:t>
            </a:r>
            <a:endParaRPr lang="ru-RU" sz="2000" i="1" dirty="0">
              <a:solidFill>
                <a:srgbClr val="025B8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2582079" y="592773"/>
            <a:ext cx="4114812" cy="37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b="1" dirty="0" smtClean="0">
                <a:solidFill>
                  <a:srgbClr val="025B8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Блок В</a:t>
            </a:r>
            <a:endParaRPr lang="ru-RU" b="1" dirty="0">
              <a:solidFill>
                <a:srgbClr val="025B8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48343" y="2688863"/>
            <a:ext cx="1506583" cy="888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836229" y="4359048"/>
            <a:ext cx="765405" cy="176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418"/>
            <a:ext cx="4250109" cy="3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D16EC2E-E182-49D1-B750-07B3A1D9E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06" y="1555334"/>
            <a:ext cx="3304388" cy="52870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226A196-4975-4B0E-A5B3-01B56B807A7C}"/>
              </a:ext>
            </a:extLst>
          </p:cNvPr>
          <p:cNvSpPr txBox="1"/>
          <p:nvPr/>
        </p:nvSpPr>
        <p:spPr>
          <a:xfrm>
            <a:off x="0" y="100330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6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Заключительный этап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" y="4935923"/>
            <a:ext cx="4236511" cy="19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5808</TotalTime>
  <Words>47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Викторовна Черкашина</dc:creator>
  <cp:lastModifiedBy>Наталья Викторовна</cp:lastModifiedBy>
  <cp:revision>556</cp:revision>
  <cp:lastPrinted>2024-02-13T06:40:57Z</cp:lastPrinted>
  <dcterms:created xsi:type="dcterms:W3CDTF">2024-01-26T08:07:03Z</dcterms:created>
  <dcterms:modified xsi:type="dcterms:W3CDTF">2024-11-08T14:28:07Z</dcterms:modified>
</cp:coreProperties>
</file>