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3CDC4-3231-4C45-91A9-908AC4BD7AC2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BC00-E895-4583-9FEE-39D7E324CE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3CDC4-3231-4C45-91A9-908AC4BD7AC2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BC00-E895-4583-9FEE-39D7E324CE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3CDC4-3231-4C45-91A9-908AC4BD7AC2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BC00-E895-4583-9FEE-39D7E324CE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3CDC4-3231-4C45-91A9-908AC4BD7AC2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BC00-E895-4583-9FEE-39D7E324CE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3CDC4-3231-4C45-91A9-908AC4BD7AC2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BC00-E895-4583-9FEE-39D7E324CE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3CDC4-3231-4C45-91A9-908AC4BD7AC2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BC00-E895-4583-9FEE-39D7E324CE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3CDC4-3231-4C45-91A9-908AC4BD7AC2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BC00-E895-4583-9FEE-39D7E324CE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3CDC4-3231-4C45-91A9-908AC4BD7AC2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BC00-E895-4583-9FEE-39D7E324CE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3CDC4-3231-4C45-91A9-908AC4BD7AC2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BC00-E895-4583-9FEE-39D7E324CE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3CDC4-3231-4C45-91A9-908AC4BD7AC2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BC00-E895-4583-9FEE-39D7E324CE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3CDC4-3231-4C45-91A9-908AC4BD7AC2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BC00-E895-4583-9FEE-39D7E324CECE}" type="slidenum">
              <a:rPr lang="ru-RU" smtClean="0"/>
              <a:t>‹#›</a:t>
            </a:fld>
            <a:endParaRPr lang="ru-RU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3CDC4-3231-4C45-91A9-908AC4BD7AC2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CBC00-E895-4583-9FEE-39D7E324CECE}" type="slidenum">
              <a:rPr lang="ru-RU" smtClean="0"/>
              <a:t>‹#›</a:t>
            </a:fld>
            <a:endParaRPr lang="ru-RU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8064896" cy="1152127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Государственное автономное учреждение социального обслуживания «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Чистопольский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дом-интернат для престарелых и инвалидов «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Юлдаш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Министерства труда, занятости и социальной защиты 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Республики Татарстан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5157192"/>
            <a:ext cx="7117180" cy="114945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"Мячи для 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пилатеса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фитнеса: 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мышцы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гибкость"</a:t>
            </a:r>
          </a:p>
        </p:txBody>
      </p:sp>
      <p:pic>
        <p:nvPicPr>
          <p:cNvPr id="1026" name="Picture 2" descr="D:\не трогать\загрузки\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12776"/>
            <a:ext cx="4632176" cy="339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549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556792"/>
            <a:ext cx="7125113" cy="2681268"/>
          </a:xfrm>
        </p:spPr>
        <p:txBody>
          <a:bodyPr/>
          <a:lstStyle/>
          <a:p>
            <a:pPr algn="ctr"/>
            <a:r>
              <a:rPr lang="ru-RU" sz="6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6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959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04664"/>
            <a:ext cx="7117180" cy="1470025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Укрепление мышц и улучшение гибкости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492896"/>
            <a:ext cx="7117180" cy="861420"/>
          </a:xfrm>
        </p:spPr>
        <p:txBody>
          <a:bodyPr>
            <a:normAutofit fontScale="25000" lnSpcReduction="20000"/>
          </a:bodyPr>
          <a:lstStyle/>
          <a:p>
            <a:r>
              <a:rPr lang="ru-RU" sz="1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1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определить  </a:t>
            </a:r>
            <a:r>
              <a:rPr lang="ru-RU" sz="1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свои  сильные стороны и интересы; </a:t>
            </a:r>
          </a:p>
          <a:p>
            <a:r>
              <a:rPr lang="ru-RU" sz="1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практиковаться </a:t>
            </a:r>
            <a:r>
              <a:rPr lang="ru-RU" sz="1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регулярно и систематически</a:t>
            </a:r>
            <a:r>
              <a:rPr lang="ru-RU" sz="1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установить  </a:t>
            </a:r>
            <a:r>
              <a:rPr lang="ru-RU" sz="1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реалистичные сроки и отслеживать </a:t>
            </a:r>
            <a:r>
              <a:rPr lang="ru-RU" sz="1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прогресс.</a:t>
            </a:r>
            <a:endParaRPr lang="ru-RU" sz="1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1080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124110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Граждане, вошедшие в проект: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Получатели социальных услуг ГАУСО «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Чистопольский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дом-интернат для престарелых и инвалидов «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Юлдаш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МТЗ и СЗ РТ (граждане пожилого возраста и с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иналидностью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– 20 человек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023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применением спортивного инвентаря – мячей для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пилатеса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фитнеса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не трогать\Рабочий стол\Смартека\20241108_1412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8" y="2060848"/>
            <a:ext cx="7988605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25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не трогать\Рабочий стол\Смартека\20241108_14124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5472608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не трогать\Рабочий стол\Смартека\20241108_14135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429000"/>
            <a:ext cx="6048672" cy="3024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0200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не трогать\Рабочий стол\Смартека\20241108_1416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688" y="332656"/>
            <a:ext cx="639088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D:\не трогать\Рабочий стол\Смартека\20241108_14174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51" y="3429000"/>
            <a:ext cx="6066557" cy="28925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4658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не трогать\Рабочий стол\Смартека\20241108_14304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5261610" cy="2961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не трогать\Рабочий стол\Смартека\20241108_14315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56992"/>
            <a:ext cx="5724401" cy="30552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9802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не трогать\Рабочий стол\Смартека\20241108_1438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0648"/>
            <a:ext cx="2724785" cy="6047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не трогать\Рабочий стол\Смартека\20241108_14374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32389"/>
            <a:ext cx="2520280" cy="60471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8387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Достигнутые результаты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184502" y="1700808"/>
            <a:ext cx="648072" cy="25202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1331640" y="1689932"/>
            <a:ext cx="504056" cy="10189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7020272" y="1772816"/>
            <a:ext cx="504056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23528" y="288278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укрепление мышц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203848" y="4421865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улучшение гибкости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652120" y="2960948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улучшение координации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2356877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TM01972873[[fn=Лето]]</Template>
  <TotalTime>81</TotalTime>
  <Words>121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Summer</vt:lpstr>
      <vt:lpstr>Государственное автономное учреждение социального обслуживания «Чистопольский дом-интернат для престарелых и инвалидов «Юлдаш» Министерства труда, занятости и социальной защиты  Республики Татарстан</vt:lpstr>
      <vt:lpstr>Цель: Укрепление мышц и улучшение гибкости</vt:lpstr>
      <vt:lpstr>Граждане, вошедшие в проект:</vt:lpstr>
      <vt:lpstr>С применением спортивного инвентаря – мячей для пилатеса и фитнеса</vt:lpstr>
      <vt:lpstr>Презентация PowerPoint</vt:lpstr>
      <vt:lpstr>Презентация PowerPoint</vt:lpstr>
      <vt:lpstr>Презентация PowerPoint</vt:lpstr>
      <vt:lpstr>Презентация PowerPoint</vt:lpstr>
      <vt:lpstr>Достигнутые результаты</vt:lpstr>
      <vt:lpstr>Спасибо за внимание!!!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автономное учреждение социального обслуживания «Чистопольский дом-интернат для престарелых и инвалидов «Юлдаш» Министерства труда, занятости и социальной защиты  Республики Татарстан</dc:title>
  <dc:creator>User</dc:creator>
  <cp:lastModifiedBy>User</cp:lastModifiedBy>
  <cp:revision>8</cp:revision>
  <dcterms:created xsi:type="dcterms:W3CDTF">2024-11-08T11:53:42Z</dcterms:created>
  <dcterms:modified xsi:type="dcterms:W3CDTF">2024-11-08T13:14:56Z</dcterms:modified>
</cp:coreProperties>
</file>