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>
        <p:scale>
          <a:sx n="90" d="100"/>
          <a:sy n="90" d="100"/>
        </p:scale>
        <p:origin x="-1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9677" y="836712"/>
            <a:ext cx="2708252" cy="648072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СОЦИАЛЬНОЙ И СОЦИАЛЬНО-МЕДИЦИНСКОЙ РЕАБИЛИТАЦИИ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39853" y="2595270"/>
            <a:ext cx="2630241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предназначено для проведение реабилитационных мероприятий (медицинских, социальных) гражданам пожилого возраста, инвалидам (на основании индивидуальных программ реабилитации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ИПРА), участникам СВО, членам их семей.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67" y="1499081"/>
            <a:ext cx="1603274" cy="106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2" y="2086937"/>
            <a:ext cx="2727734" cy="181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90045" y="836712"/>
            <a:ext cx="276946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ДНЕВНОГО ПРЕБЫВАНИЯ ГРАЖДАН ПОЖИЛОГО ВОЗРАСТА И ИНВАЛИДОВ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64" y="188640"/>
            <a:ext cx="554961" cy="55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94" y="188640"/>
            <a:ext cx="541468" cy="5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32" y="188639"/>
            <a:ext cx="545943" cy="5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86" y="1484784"/>
            <a:ext cx="1601684" cy="10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17261" y="2595270"/>
            <a:ext cx="2873078" cy="2516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ОТДЕЛЕНИЯ: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индивидуальной нуждаемости в социальной и социально-медицинской реабилитации;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-содействие в проведении реабилитационных мероприятий в соответствии с индивидуальными программами реабилитации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-восстановление резервов адаптации организма и системного жизнеобеспечения.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314702" y="836712"/>
            <a:ext cx="27082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СОЦИАЛЬНОЙ И СОЦИАЛЬНО-МЕДИЦИНСКОЙ РЕАБИЛИТАЦИИ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8746" y="5236944"/>
            <a:ext cx="24601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можно получить по телефону: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(8672)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74-14-82 (приемная)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(8672)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74-94-82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 официальном сайте</a:t>
            </a:r>
          </a:p>
          <a:p>
            <a:pPr algn="ctr"/>
            <a:r>
              <a:rPr lang="en-US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www.cdp-alania.ru</a:t>
            </a:r>
          </a:p>
          <a:p>
            <a:pPr algn="ctr"/>
            <a:r>
              <a:rPr lang="en-US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@cdp.vladikavkaz2018</a:t>
            </a: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27241"/>
            <a:ext cx="3413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10" y="4221088"/>
            <a:ext cx="1601684" cy="10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1567" y="3921471"/>
            <a:ext cx="26656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09:00–18:00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Зои Космодемьянской,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1" y="4754983"/>
            <a:ext cx="2721142" cy="152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79" y="5085784"/>
            <a:ext cx="1242843" cy="16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62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408954" y="808112"/>
            <a:ext cx="2735045" cy="2166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ПРОТИВОПОКАЗАНИЯ: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инфекционные заболевания;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-соматические и онкологические заболевания в стадии декомпенсации;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-расстройства нервно-психической и интеллектуально-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мнестической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сферы, препятствующие участию получателя услуг в реабилитационном процессе.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8" y="3501008"/>
            <a:ext cx="1810485" cy="12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21" y="4195606"/>
            <a:ext cx="1819508" cy="121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9927" y="764704"/>
            <a:ext cx="2969111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ПРЕДОСТАВЛЯЕТ СЛЕДУЮЩИЕ ВИДЫ МЕДИЦИНСКИХ УСЛУГ: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 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магнитотерапия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-лазерная терапия, ультразвуковая терапия,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фонофорез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лекарственными препаратами, электрофорез,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миостимуляция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ДДТ-токи);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-медицинский массаж (лечебный, расслабляющий);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-лечебная физкультура, скандинавская ходьба и реабилитационный комплекс для инвалидов;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85" y="116632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58" y="12313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257214" y="3356992"/>
            <a:ext cx="2869922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оказывает платные медицинские услуги (массаж,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физиопрцедуры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57967" y="766657"/>
            <a:ext cx="2668416" cy="273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ПРЕДОСТАВЛЯЕТ СЛЕДУЮЩИЕ ВИДЫ МЕДИЦИНСКИХ УСЛУГ: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-трудотерапия (восстановление утраченных и обучение новым бытовым навыкам, разработка мелкой моторики, улучшение координации,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содружественных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конечностей, адаптация после протезирования, обучение новым бытовым навыкам);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-оксигенотерапия (кислородные коктейли)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97" y="116631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58751" y="4723131"/>
            <a:ext cx="2869922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оказывает платные медицинские услуги (массаж,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физиопрцедуры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257215" y="787996"/>
            <a:ext cx="2869922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8" y="5419919"/>
            <a:ext cx="1833187" cy="12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77044" y="5281075"/>
            <a:ext cx="28778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можно получить по телефону: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(8672)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74-14-82 (приемная)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(8672)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74-94-82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 официальном сайте</a:t>
            </a:r>
          </a:p>
          <a:p>
            <a:pPr algn="ctr"/>
            <a:r>
              <a:rPr lang="en-US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www.cdp-alania.ru</a:t>
            </a:r>
          </a:p>
          <a:p>
            <a:pPr algn="ctr"/>
            <a:r>
              <a:rPr lang="en-US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@cdp.vladikavkaz2018</a:t>
            </a: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97" y="6452185"/>
            <a:ext cx="3413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275254" y="4723131"/>
            <a:ext cx="2869922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оказывает платные медицинские услуги (массаж,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физиопрцедуры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22" y="3094324"/>
            <a:ext cx="1833186" cy="12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22" y="5419919"/>
            <a:ext cx="1833186" cy="12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693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265</Words>
  <Application>Microsoft Office PowerPoint</Application>
  <PresentationFormat>Экран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ЦДП-ноутбук</dc:creator>
  <cp:lastModifiedBy>ЦДП-ноутбук</cp:lastModifiedBy>
  <cp:revision>32</cp:revision>
  <dcterms:created xsi:type="dcterms:W3CDTF">2024-09-04T07:57:39Z</dcterms:created>
  <dcterms:modified xsi:type="dcterms:W3CDTF">2024-09-10T06:54:42Z</dcterms:modified>
</cp:coreProperties>
</file>