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7" r:id="rId2"/>
    <p:sldId id="262" r:id="rId3"/>
    <p:sldId id="264" r:id="rId4"/>
    <p:sldId id="259" r:id="rId5"/>
    <p:sldId id="276" r:id="rId6"/>
    <p:sldId id="275" r:id="rId7"/>
    <p:sldId id="277" r:id="rId8"/>
    <p:sldId id="278" r:id="rId9"/>
    <p:sldId id="274" r:id="rId10"/>
    <p:sldId id="273" r:id="rId11"/>
    <p:sldId id="272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360732633459907E-2"/>
          <c:y val="2.6593726341799927E-2"/>
          <c:w val="0.62575270466541799"/>
          <c:h val="0.943997197053699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категорий населения Шелеховского района</c:v>
                </c:pt>
              </c:strCache>
            </c:strRef>
          </c:tx>
          <c:explosion val="17"/>
          <c:cat>
            <c:strRef>
              <c:f>Лист1!$A$2:$A$4</c:f>
              <c:strCache>
                <c:ptCount val="3"/>
                <c:pt idx="0">
                  <c:v>общая численность населения</c:v>
                </c:pt>
                <c:pt idx="1">
                  <c:v>граждане пенсионного возраста</c:v>
                </c:pt>
                <c:pt idx="2">
                  <c:v>граждане, имеющие инвалидность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68416</c:v>
                </c:pt>
                <c:pt idx="1">
                  <c:v>19841</c:v>
                </c:pt>
                <c:pt idx="2">
                  <c:v>5124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1C-45C4-A265-B9BBD74D0B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9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83726-3ED7-40B3-AE1E-33E3833A030F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D41AA-33C2-4880-AC39-BD30296C329B}">
      <dgm:prSet phldrT="[Текст]" custT="1"/>
      <dgm:spPr/>
      <dgm:t>
        <a:bodyPr/>
        <a:lstStyle/>
        <a:p>
          <a:r>
            <a:rPr lang="ru-RU" sz="1400" b="1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создания Центра серебряного волонтерства</a:t>
          </a:r>
          <a:endParaRPr lang="ru-RU" sz="1400" b="1" dirty="0"/>
        </a:p>
      </dgm:t>
    </dgm:pt>
    <dgm:pt modelId="{45572765-692B-4E37-836B-6A30A175CE80}" type="parTrans" cxnId="{215D2FBF-FD67-4612-94EE-90DF13912996}">
      <dgm:prSet/>
      <dgm:spPr/>
      <dgm:t>
        <a:bodyPr/>
        <a:lstStyle/>
        <a:p>
          <a:endParaRPr lang="ru-RU"/>
        </a:p>
      </dgm:t>
    </dgm:pt>
    <dgm:pt modelId="{1073BB7D-F1FB-4BEA-A1D3-0D06FF292F6E}" type="sibTrans" cxnId="{215D2FBF-FD67-4612-94EE-90DF13912996}">
      <dgm:prSet/>
      <dgm:spPr/>
      <dgm:t>
        <a:bodyPr/>
        <a:lstStyle/>
        <a:p>
          <a:endParaRPr lang="ru-RU"/>
        </a:p>
      </dgm:t>
    </dgm:pt>
    <dgm:pt modelId="{005A27DF-8112-42D9-BAE8-8E5DDDF9AA44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Быстрое развитие в последние годы добровольчества.</a:t>
          </a:r>
          <a:endParaRPr lang="ru-RU" sz="1400" dirty="0">
            <a:solidFill>
              <a:schemeClr val="tx2"/>
            </a:solidFill>
          </a:endParaRPr>
        </a:p>
      </dgm:t>
    </dgm:pt>
    <dgm:pt modelId="{3ECC8608-C4B0-49A9-955F-AECC7D87A941}" type="parTrans" cxnId="{FFE5273F-2887-4655-AF5D-308983A2FC0F}">
      <dgm:prSet/>
      <dgm:spPr/>
      <dgm:t>
        <a:bodyPr/>
        <a:lstStyle/>
        <a:p>
          <a:endParaRPr lang="ru-RU"/>
        </a:p>
      </dgm:t>
    </dgm:pt>
    <dgm:pt modelId="{8D2D02DC-FCED-4DC2-9E1E-755288FAB8CA}" type="sibTrans" cxnId="{FFE5273F-2887-4655-AF5D-308983A2FC0F}">
      <dgm:prSet/>
      <dgm:spPr/>
      <dgm:t>
        <a:bodyPr/>
        <a:lstStyle/>
        <a:p>
          <a:endParaRPr lang="ru-RU"/>
        </a:p>
      </dgm:t>
    </dgm:pt>
    <dgm:pt modelId="{6AE73205-4BC2-4DA8-8C34-674FF0FF39F3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возрастающее количество активных граждан старшего возраста</a:t>
          </a:r>
          <a:endParaRPr lang="ru-RU" sz="1400" dirty="0">
            <a:solidFill>
              <a:schemeClr val="tx2"/>
            </a:solidFill>
          </a:endParaRPr>
        </a:p>
      </dgm:t>
    </dgm:pt>
    <dgm:pt modelId="{1583F2BB-71C1-4678-8DB8-02A471A37ABB}" type="parTrans" cxnId="{7CEDBCAD-09BF-45C1-812C-342EC256B6EB}">
      <dgm:prSet/>
      <dgm:spPr/>
      <dgm:t>
        <a:bodyPr/>
        <a:lstStyle/>
        <a:p>
          <a:endParaRPr lang="ru-RU"/>
        </a:p>
      </dgm:t>
    </dgm:pt>
    <dgm:pt modelId="{BFD24C73-A1B4-4F1C-B67D-6327CF0DFDB9}" type="sibTrans" cxnId="{7CEDBCAD-09BF-45C1-812C-342EC256B6EB}">
      <dgm:prSet/>
      <dgm:spPr/>
      <dgm:t>
        <a:bodyPr/>
        <a:lstStyle/>
        <a:p>
          <a:endParaRPr lang="ru-RU"/>
        </a:p>
      </dgm:t>
    </dgm:pt>
    <dgm:pt modelId="{6DB40DE4-0E46-4035-A93C-683E30B9C658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Значительная часть граждан старшего возраста чувствуют в себе значительный потенциал, активно берется за любые возможности, позволяющие проявлять инициативу.  </a:t>
          </a:r>
        </a:p>
      </dgm:t>
    </dgm:pt>
    <dgm:pt modelId="{B2DC5A25-5402-4800-BBED-631FE879BD5A}" type="parTrans" cxnId="{0145AE12-4291-4574-88C3-27C1C7BCAF33}">
      <dgm:prSet/>
      <dgm:spPr/>
      <dgm:t>
        <a:bodyPr/>
        <a:lstStyle/>
        <a:p>
          <a:endParaRPr lang="ru-RU"/>
        </a:p>
      </dgm:t>
    </dgm:pt>
    <dgm:pt modelId="{EAA219AB-7504-4481-ACA0-DDD4F4BFBEC7}" type="sibTrans" cxnId="{0145AE12-4291-4574-88C3-27C1C7BCAF33}">
      <dgm:prSet/>
      <dgm:spPr/>
      <dgm:t>
        <a:bodyPr/>
        <a:lstStyle/>
        <a:p>
          <a:endParaRPr lang="ru-RU"/>
        </a:p>
      </dgm:t>
    </dgm:pt>
    <dgm:pt modelId="{CF054DBB-381B-4481-9102-4EC84B7BE57D}">
      <dgm:prSet phldrT="[Текст]" custT="1"/>
      <dgm:spPr/>
      <dgm:t>
        <a:bodyPr/>
        <a:lstStyle/>
        <a:p>
          <a:r>
            <a: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Реальная необходимость в постоянном расширении форм деятельности лиц старшего возраста (участие в благотворительных акциях, творческая самореализация и др.).</a:t>
          </a:r>
          <a:endParaRPr lang="ru-RU" sz="1400" dirty="0">
            <a:solidFill>
              <a:schemeClr val="tx2"/>
            </a:solidFill>
          </a:endParaRPr>
        </a:p>
      </dgm:t>
    </dgm:pt>
    <dgm:pt modelId="{57C9C3AF-D810-4DA1-8E38-1CB51B5E8333}" type="parTrans" cxnId="{22EF5694-7583-45BF-AAA6-427C7658CEAE}">
      <dgm:prSet/>
      <dgm:spPr/>
      <dgm:t>
        <a:bodyPr/>
        <a:lstStyle/>
        <a:p>
          <a:endParaRPr lang="ru-RU"/>
        </a:p>
      </dgm:t>
    </dgm:pt>
    <dgm:pt modelId="{E99D0821-7574-448B-A57C-728202DE46D3}" type="sibTrans" cxnId="{22EF5694-7583-45BF-AAA6-427C7658CEAE}">
      <dgm:prSet/>
      <dgm:spPr/>
      <dgm:t>
        <a:bodyPr/>
        <a:lstStyle/>
        <a:p>
          <a:endParaRPr lang="ru-RU"/>
        </a:p>
      </dgm:t>
    </dgm:pt>
    <dgm:pt modelId="{7517170F-0B9A-48DF-AACF-F39FD7D85CA1}">
      <dgm:prSet phldrT="[Текст]" custT="1"/>
      <dgm:spPr/>
      <dgm:t>
        <a:bodyPr/>
        <a:lstStyle/>
        <a:p>
          <a:pPr algn="ctr"/>
          <a:r>
            <a:rPr lang="ru-RU" sz="13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ОГБУ «УСЗСОН по  Шелеховскому району»  существует потребность среди  получателей социальных услуг на дому в поддержке и помощи  «серебряных»  волонтеров.</a:t>
          </a:r>
          <a:endParaRPr lang="ru-RU" sz="1300" b="0" dirty="0">
            <a:solidFill>
              <a:schemeClr val="tx2"/>
            </a:solidFill>
          </a:endParaRPr>
        </a:p>
      </dgm:t>
    </dgm:pt>
    <dgm:pt modelId="{63795111-72C8-4FE7-9FE3-08BBCCCDB781}" type="parTrans" cxnId="{1FF40E87-A346-4D1C-B214-04CCC1162ED3}">
      <dgm:prSet/>
      <dgm:spPr/>
      <dgm:t>
        <a:bodyPr/>
        <a:lstStyle/>
        <a:p>
          <a:endParaRPr lang="ru-RU"/>
        </a:p>
      </dgm:t>
    </dgm:pt>
    <dgm:pt modelId="{45406549-5CF5-4663-AD32-D29388076B50}" type="sibTrans" cxnId="{1FF40E87-A346-4D1C-B214-04CCC1162ED3}">
      <dgm:prSet/>
      <dgm:spPr/>
      <dgm:t>
        <a:bodyPr/>
        <a:lstStyle/>
        <a:p>
          <a:endParaRPr lang="ru-RU"/>
        </a:p>
      </dgm:t>
    </dgm:pt>
    <dgm:pt modelId="{4716BED6-B75C-4AE6-A10C-D333A978E479}" type="pres">
      <dgm:prSet presAssocID="{43D83726-3ED7-40B3-AE1E-33E3833A030F}" presName="Name0" presStyleCnt="0">
        <dgm:presLayoutVars>
          <dgm:dir/>
          <dgm:animLvl val="lvl"/>
          <dgm:resizeHandles val="exact"/>
        </dgm:presLayoutVars>
      </dgm:prSet>
      <dgm:spPr/>
    </dgm:pt>
    <dgm:pt modelId="{FFBCDAD8-FB6C-4DBE-BE02-54F739FE0E5C}" type="pres">
      <dgm:prSet presAssocID="{6DB40DE4-0E46-4035-A93C-683E30B9C658}" presName="boxAndChildren" presStyleCnt="0"/>
      <dgm:spPr/>
    </dgm:pt>
    <dgm:pt modelId="{F39D3AC3-0CA9-4F72-A23C-E8BE75EA4F84}" type="pres">
      <dgm:prSet presAssocID="{6DB40DE4-0E46-4035-A93C-683E30B9C658}" presName="parentTextBox" presStyleLbl="node1" presStyleIdx="0" presStyleCnt="2"/>
      <dgm:spPr/>
    </dgm:pt>
    <dgm:pt modelId="{D092208F-BC8F-4C5D-BB82-A3A2E0DA61E0}" type="pres">
      <dgm:prSet presAssocID="{6DB40DE4-0E46-4035-A93C-683E30B9C658}" presName="entireBox" presStyleLbl="node1" presStyleIdx="0" presStyleCnt="2" custScaleY="197580"/>
      <dgm:spPr/>
    </dgm:pt>
    <dgm:pt modelId="{255A09EA-3969-44A5-8751-7F5C0EEC7319}" type="pres">
      <dgm:prSet presAssocID="{6DB40DE4-0E46-4035-A93C-683E30B9C658}" presName="descendantBox" presStyleCnt="0"/>
      <dgm:spPr/>
    </dgm:pt>
    <dgm:pt modelId="{3E717610-2CD0-4044-9DC4-218EF9F0B525}" type="pres">
      <dgm:prSet presAssocID="{CF054DBB-381B-4481-9102-4EC84B7BE57D}" presName="childTextBox" presStyleLbl="fgAccFollowNode1" presStyleIdx="0" presStyleCnt="4" custScaleY="172842">
        <dgm:presLayoutVars>
          <dgm:bulletEnabled val="1"/>
        </dgm:presLayoutVars>
      </dgm:prSet>
      <dgm:spPr/>
    </dgm:pt>
    <dgm:pt modelId="{8D317121-39F2-459C-87B4-70CD2728253A}" type="pres">
      <dgm:prSet presAssocID="{7517170F-0B9A-48DF-AACF-F39FD7D85CA1}" presName="childTextBox" presStyleLbl="fgAccFollowNode1" presStyleIdx="1" presStyleCnt="4" custScaleY="172842" custLinFactNeighborX="1652">
        <dgm:presLayoutVars>
          <dgm:bulletEnabled val="1"/>
        </dgm:presLayoutVars>
      </dgm:prSet>
      <dgm:spPr/>
    </dgm:pt>
    <dgm:pt modelId="{AA1B71D3-56C9-496A-AB5D-A595AE3D56FE}" type="pres">
      <dgm:prSet presAssocID="{1073BB7D-F1FB-4BEA-A1D3-0D06FF292F6E}" presName="sp" presStyleCnt="0"/>
      <dgm:spPr/>
    </dgm:pt>
    <dgm:pt modelId="{1DA7CFEC-EF12-4868-A71C-5668EA54E844}" type="pres">
      <dgm:prSet presAssocID="{01FD41AA-33C2-4880-AC39-BD30296C329B}" presName="arrowAndChildren" presStyleCnt="0"/>
      <dgm:spPr/>
    </dgm:pt>
    <dgm:pt modelId="{12305F38-59F7-4FA2-9224-76D0D0471515}" type="pres">
      <dgm:prSet presAssocID="{01FD41AA-33C2-4880-AC39-BD30296C329B}" presName="parentTextArrow" presStyleLbl="node1" presStyleIdx="0" presStyleCnt="2"/>
      <dgm:spPr/>
    </dgm:pt>
    <dgm:pt modelId="{D8943173-068D-4FBA-8F2C-A8C418476850}" type="pres">
      <dgm:prSet presAssocID="{01FD41AA-33C2-4880-AC39-BD30296C329B}" presName="arrow" presStyleLbl="node1" presStyleIdx="1" presStyleCnt="2" custScaleY="80492"/>
      <dgm:spPr/>
    </dgm:pt>
    <dgm:pt modelId="{47150772-BF13-4E85-B467-DB1C0F639AD9}" type="pres">
      <dgm:prSet presAssocID="{01FD41AA-33C2-4880-AC39-BD30296C329B}" presName="descendantArrow" presStyleCnt="0"/>
      <dgm:spPr/>
    </dgm:pt>
    <dgm:pt modelId="{E72C45B3-5BA1-4527-9138-5D1B1AECB252}" type="pres">
      <dgm:prSet presAssocID="{005A27DF-8112-42D9-BAE8-8E5DDDF9AA44}" presName="childTextArrow" presStyleLbl="fgAccFollowNode1" presStyleIdx="2" presStyleCnt="4">
        <dgm:presLayoutVars>
          <dgm:bulletEnabled val="1"/>
        </dgm:presLayoutVars>
      </dgm:prSet>
      <dgm:spPr/>
    </dgm:pt>
    <dgm:pt modelId="{F73EB207-0CCF-488F-9572-C038EF7EDD64}" type="pres">
      <dgm:prSet presAssocID="{6AE73205-4BC2-4DA8-8C34-674FF0FF39F3}" presName="childTextArrow" presStyleLbl="fgAccFollowNode1" presStyleIdx="3" presStyleCnt="4">
        <dgm:presLayoutVars>
          <dgm:bulletEnabled val="1"/>
        </dgm:presLayoutVars>
      </dgm:prSet>
      <dgm:spPr/>
    </dgm:pt>
  </dgm:ptLst>
  <dgm:cxnLst>
    <dgm:cxn modelId="{8586D703-9EC7-4285-86F8-7A5469F0E1D4}" type="presOf" srcId="{7517170F-0B9A-48DF-AACF-F39FD7D85CA1}" destId="{8D317121-39F2-459C-87B4-70CD2728253A}" srcOrd="0" destOrd="0" presId="urn:microsoft.com/office/officeart/2005/8/layout/process4"/>
    <dgm:cxn modelId="{0145AE12-4291-4574-88C3-27C1C7BCAF33}" srcId="{43D83726-3ED7-40B3-AE1E-33E3833A030F}" destId="{6DB40DE4-0E46-4035-A93C-683E30B9C658}" srcOrd="1" destOrd="0" parTransId="{B2DC5A25-5402-4800-BBED-631FE879BD5A}" sibTransId="{EAA219AB-7504-4481-ACA0-DDD4F4BFBEC7}"/>
    <dgm:cxn modelId="{0A29051A-3842-4B7E-9FCA-4F834B21AAD6}" type="presOf" srcId="{01FD41AA-33C2-4880-AC39-BD30296C329B}" destId="{12305F38-59F7-4FA2-9224-76D0D0471515}" srcOrd="0" destOrd="0" presId="urn:microsoft.com/office/officeart/2005/8/layout/process4"/>
    <dgm:cxn modelId="{FFE5273F-2887-4655-AF5D-308983A2FC0F}" srcId="{01FD41AA-33C2-4880-AC39-BD30296C329B}" destId="{005A27DF-8112-42D9-BAE8-8E5DDDF9AA44}" srcOrd="0" destOrd="0" parTransId="{3ECC8608-C4B0-49A9-955F-AECC7D87A941}" sibTransId="{8D2D02DC-FCED-4DC2-9E1E-755288FAB8CA}"/>
    <dgm:cxn modelId="{49108359-873E-4639-8F53-AAF6A48E9F9B}" type="presOf" srcId="{005A27DF-8112-42D9-BAE8-8E5DDDF9AA44}" destId="{E72C45B3-5BA1-4527-9138-5D1B1AECB252}" srcOrd="0" destOrd="0" presId="urn:microsoft.com/office/officeart/2005/8/layout/process4"/>
    <dgm:cxn modelId="{1FF40E87-A346-4D1C-B214-04CCC1162ED3}" srcId="{6DB40DE4-0E46-4035-A93C-683E30B9C658}" destId="{7517170F-0B9A-48DF-AACF-F39FD7D85CA1}" srcOrd="1" destOrd="0" parTransId="{63795111-72C8-4FE7-9FE3-08BBCCCDB781}" sibTransId="{45406549-5CF5-4663-AD32-D29388076B50}"/>
    <dgm:cxn modelId="{22EF5694-7583-45BF-AAA6-427C7658CEAE}" srcId="{6DB40DE4-0E46-4035-A93C-683E30B9C658}" destId="{CF054DBB-381B-4481-9102-4EC84B7BE57D}" srcOrd="0" destOrd="0" parTransId="{57C9C3AF-D810-4DA1-8E38-1CB51B5E8333}" sibTransId="{E99D0821-7574-448B-A57C-728202DE46D3}"/>
    <dgm:cxn modelId="{8DBE2EAC-1F2B-4D2A-B410-483C41A290A7}" type="presOf" srcId="{6DB40DE4-0E46-4035-A93C-683E30B9C658}" destId="{D092208F-BC8F-4C5D-BB82-A3A2E0DA61E0}" srcOrd="1" destOrd="0" presId="urn:microsoft.com/office/officeart/2005/8/layout/process4"/>
    <dgm:cxn modelId="{7CEDBCAD-09BF-45C1-812C-342EC256B6EB}" srcId="{01FD41AA-33C2-4880-AC39-BD30296C329B}" destId="{6AE73205-4BC2-4DA8-8C34-674FF0FF39F3}" srcOrd="1" destOrd="0" parTransId="{1583F2BB-71C1-4678-8DB8-02A471A37ABB}" sibTransId="{BFD24C73-A1B4-4F1C-B67D-6327CF0DFDB9}"/>
    <dgm:cxn modelId="{D09787B0-673D-47BF-94E9-F08C20FC3F8A}" type="presOf" srcId="{6DB40DE4-0E46-4035-A93C-683E30B9C658}" destId="{F39D3AC3-0CA9-4F72-A23C-E8BE75EA4F84}" srcOrd="0" destOrd="0" presId="urn:microsoft.com/office/officeart/2005/8/layout/process4"/>
    <dgm:cxn modelId="{868488BA-1684-477D-B62B-52DA1578D060}" type="presOf" srcId="{6AE73205-4BC2-4DA8-8C34-674FF0FF39F3}" destId="{F73EB207-0CCF-488F-9572-C038EF7EDD64}" srcOrd="0" destOrd="0" presId="urn:microsoft.com/office/officeart/2005/8/layout/process4"/>
    <dgm:cxn modelId="{A11628BD-8CBE-4021-A7D6-22FE8C158EBA}" type="presOf" srcId="{01FD41AA-33C2-4880-AC39-BD30296C329B}" destId="{D8943173-068D-4FBA-8F2C-A8C418476850}" srcOrd="1" destOrd="0" presId="urn:microsoft.com/office/officeart/2005/8/layout/process4"/>
    <dgm:cxn modelId="{A05F32BE-03AC-4C52-9B57-673FC9E308A1}" type="presOf" srcId="{43D83726-3ED7-40B3-AE1E-33E3833A030F}" destId="{4716BED6-B75C-4AE6-A10C-D333A978E479}" srcOrd="0" destOrd="0" presId="urn:microsoft.com/office/officeart/2005/8/layout/process4"/>
    <dgm:cxn modelId="{215D2FBF-FD67-4612-94EE-90DF13912996}" srcId="{43D83726-3ED7-40B3-AE1E-33E3833A030F}" destId="{01FD41AA-33C2-4880-AC39-BD30296C329B}" srcOrd="0" destOrd="0" parTransId="{45572765-692B-4E37-836B-6A30A175CE80}" sibTransId="{1073BB7D-F1FB-4BEA-A1D3-0D06FF292F6E}"/>
    <dgm:cxn modelId="{CD893DC6-E88A-4C63-9D74-2979F448B70F}" type="presOf" srcId="{CF054DBB-381B-4481-9102-4EC84B7BE57D}" destId="{3E717610-2CD0-4044-9DC4-218EF9F0B525}" srcOrd="0" destOrd="0" presId="urn:microsoft.com/office/officeart/2005/8/layout/process4"/>
    <dgm:cxn modelId="{C98FC4FA-BABF-4096-A20A-218243CE409F}" type="presParOf" srcId="{4716BED6-B75C-4AE6-A10C-D333A978E479}" destId="{FFBCDAD8-FB6C-4DBE-BE02-54F739FE0E5C}" srcOrd="0" destOrd="0" presId="urn:microsoft.com/office/officeart/2005/8/layout/process4"/>
    <dgm:cxn modelId="{BBAC1DAF-072C-4CA9-8EC7-0BB0E58497E6}" type="presParOf" srcId="{FFBCDAD8-FB6C-4DBE-BE02-54F739FE0E5C}" destId="{F39D3AC3-0CA9-4F72-A23C-E8BE75EA4F84}" srcOrd="0" destOrd="0" presId="urn:microsoft.com/office/officeart/2005/8/layout/process4"/>
    <dgm:cxn modelId="{DBE30041-10B0-4A76-A12B-54EBC21C95EB}" type="presParOf" srcId="{FFBCDAD8-FB6C-4DBE-BE02-54F739FE0E5C}" destId="{D092208F-BC8F-4C5D-BB82-A3A2E0DA61E0}" srcOrd="1" destOrd="0" presId="urn:microsoft.com/office/officeart/2005/8/layout/process4"/>
    <dgm:cxn modelId="{E9A87705-D3C8-4875-B27B-554961AE22F4}" type="presParOf" srcId="{FFBCDAD8-FB6C-4DBE-BE02-54F739FE0E5C}" destId="{255A09EA-3969-44A5-8751-7F5C0EEC7319}" srcOrd="2" destOrd="0" presId="urn:microsoft.com/office/officeart/2005/8/layout/process4"/>
    <dgm:cxn modelId="{6936D1B7-D47F-4D79-BB51-F6C60446671E}" type="presParOf" srcId="{255A09EA-3969-44A5-8751-7F5C0EEC7319}" destId="{3E717610-2CD0-4044-9DC4-218EF9F0B525}" srcOrd="0" destOrd="0" presId="urn:microsoft.com/office/officeart/2005/8/layout/process4"/>
    <dgm:cxn modelId="{47B4A115-E604-4511-BF82-A5D2C7F80791}" type="presParOf" srcId="{255A09EA-3969-44A5-8751-7F5C0EEC7319}" destId="{8D317121-39F2-459C-87B4-70CD2728253A}" srcOrd="1" destOrd="0" presId="urn:microsoft.com/office/officeart/2005/8/layout/process4"/>
    <dgm:cxn modelId="{6A32CBD9-3A82-4F32-91F5-CE77AAB10D45}" type="presParOf" srcId="{4716BED6-B75C-4AE6-A10C-D333A978E479}" destId="{AA1B71D3-56C9-496A-AB5D-A595AE3D56FE}" srcOrd="1" destOrd="0" presId="urn:microsoft.com/office/officeart/2005/8/layout/process4"/>
    <dgm:cxn modelId="{D99345E7-E18E-4DE2-9093-B7CFFE62A715}" type="presParOf" srcId="{4716BED6-B75C-4AE6-A10C-D333A978E479}" destId="{1DA7CFEC-EF12-4868-A71C-5668EA54E844}" srcOrd="2" destOrd="0" presId="urn:microsoft.com/office/officeart/2005/8/layout/process4"/>
    <dgm:cxn modelId="{915F0AC8-AA6C-4910-AB54-30B04430555F}" type="presParOf" srcId="{1DA7CFEC-EF12-4868-A71C-5668EA54E844}" destId="{12305F38-59F7-4FA2-9224-76D0D0471515}" srcOrd="0" destOrd="0" presId="urn:microsoft.com/office/officeart/2005/8/layout/process4"/>
    <dgm:cxn modelId="{C4B6E537-7ED9-40FE-BAD9-959C1F63D5D2}" type="presParOf" srcId="{1DA7CFEC-EF12-4868-A71C-5668EA54E844}" destId="{D8943173-068D-4FBA-8F2C-A8C418476850}" srcOrd="1" destOrd="0" presId="urn:microsoft.com/office/officeart/2005/8/layout/process4"/>
    <dgm:cxn modelId="{FE3EACE9-266A-47BA-AEF5-5404A01D547D}" type="presParOf" srcId="{1DA7CFEC-EF12-4868-A71C-5668EA54E844}" destId="{47150772-BF13-4E85-B467-DB1C0F639AD9}" srcOrd="2" destOrd="0" presId="urn:microsoft.com/office/officeart/2005/8/layout/process4"/>
    <dgm:cxn modelId="{2C9962CD-27B3-4B1F-B39A-037507B80A5F}" type="presParOf" srcId="{47150772-BF13-4E85-B467-DB1C0F639AD9}" destId="{E72C45B3-5BA1-4527-9138-5D1B1AECB252}" srcOrd="0" destOrd="0" presId="urn:microsoft.com/office/officeart/2005/8/layout/process4"/>
    <dgm:cxn modelId="{249EA44B-1623-45AB-8A6D-C3111D155956}" type="presParOf" srcId="{47150772-BF13-4E85-B467-DB1C0F639AD9}" destId="{F73EB207-0CCF-488F-9572-C038EF7EDD64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DDD40F-77A9-4F5C-94CA-056A69139CFE}" type="doc">
      <dgm:prSet loTypeId="urn:microsoft.com/office/officeart/2005/8/layout/lProcess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5B020224-E06D-4601-89F4-529B8D03449A}">
      <dgm:prSet phldrT="[Текст]" custT="1"/>
      <dgm:spPr/>
      <dgm:t>
        <a:bodyPr/>
        <a:lstStyle/>
        <a:p>
          <a:pPr algn="ctr"/>
          <a:r>
            <a:rPr lang="ru-RU" sz="2000" b="1" i="0" u="sng" dirty="0">
              <a:solidFill>
                <a:srgbClr val="002060"/>
              </a:solidFill>
            </a:rPr>
            <a:t>Цель проекта - организация работы Центра серебряного волонтерства для вовлечения граждан старше 55 лет в  добровольческую  деятельность, формирование  и популяризация «серебряного» волонтерства</a:t>
          </a:r>
          <a:r>
            <a:rPr lang="ru-RU" sz="2000" b="1" i="0" dirty="0">
              <a:solidFill>
                <a:srgbClr val="002060"/>
              </a:solidFill>
            </a:rPr>
            <a:t>.</a:t>
          </a:r>
        </a:p>
      </dgm:t>
    </dgm:pt>
    <dgm:pt modelId="{ECA07B2B-2968-469C-953B-43C9B7B6162E}" type="parTrans" cxnId="{D45B0C5D-306B-4F5A-9B23-C30D4854462C}">
      <dgm:prSet/>
      <dgm:spPr/>
      <dgm:t>
        <a:bodyPr/>
        <a:lstStyle/>
        <a:p>
          <a:pPr algn="ctr"/>
          <a:endParaRPr lang="ru-RU" sz="1200">
            <a:solidFill>
              <a:srgbClr val="002060"/>
            </a:solidFill>
          </a:endParaRPr>
        </a:p>
      </dgm:t>
    </dgm:pt>
    <dgm:pt modelId="{75D8E4C9-2F93-4182-AA2B-E56391186DEA}" type="sibTrans" cxnId="{D45B0C5D-306B-4F5A-9B23-C30D4854462C}">
      <dgm:prSet/>
      <dgm:spPr/>
      <dgm:t>
        <a:bodyPr/>
        <a:lstStyle/>
        <a:p>
          <a:pPr algn="ctr"/>
          <a:endParaRPr lang="ru-RU" sz="1200">
            <a:solidFill>
              <a:srgbClr val="002060"/>
            </a:solidFill>
          </a:endParaRPr>
        </a:p>
      </dgm:t>
    </dgm:pt>
    <dgm:pt modelId="{7F7FAE89-49D2-4F5F-8901-6625E0DE879A}">
      <dgm:prSet phldrT="[Текст]" custT="1"/>
      <dgm:spPr/>
      <dgm:t>
        <a:bodyPr/>
        <a:lstStyle/>
        <a:p>
          <a:pPr algn="ctr"/>
          <a:r>
            <a:rPr lang="ru-RU" sz="1400" dirty="0">
              <a:solidFill>
                <a:srgbClr val="002060"/>
              </a:solidFill>
            </a:rPr>
            <a:t>Изучить потребность получателей социальных услуг в помощи «серебряных» волонтеров.</a:t>
          </a:r>
        </a:p>
      </dgm:t>
    </dgm:pt>
    <dgm:pt modelId="{BB5198FD-EDC2-459C-952C-3BBC95A1B250}" type="parTrans" cxnId="{BE8D6231-A27F-4D77-A291-3F0C7D5C235B}">
      <dgm:prSet/>
      <dgm:spPr/>
      <dgm:t>
        <a:bodyPr/>
        <a:lstStyle/>
        <a:p>
          <a:pPr algn="ctr"/>
          <a:endParaRPr lang="ru-RU" sz="1200">
            <a:solidFill>
              <a:srgbClr val="002060"/>
            </a:solidFill>
          </a:endParaRPr>
        </a:p>
      </dgm:t>
    </dgm:pt>
    <dgm:pt modelId="{BB36EE6A-9E24-4796-AE21-301E38D927E4}" type="sibTrans" cxnId="{BE8D6231-A27F-4D77-A291-3F0C7D5C235B}">
      <dgm:prSet/>
      <dgm:spPr/>
      <dgm:t>
        <a:bodyPr/>
        <a:lstStyle/>
        <a:p>
          <a:pPr algn="ctr"/>
          <a:endParaRPr lang="ru-RU" sz="1200">
            <a:solidFill>
              <a:srgbClr val="002060"/>
            </a:solidFill>
          </a:endParaRPr>
        </a:p>
      </dgm:t>
    </dgm:pt>
    <dgm:pt modelId="{B661FD67-35B2-4DAA-BDB6-B414EF62547B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rgbClr val="002060"/>
              </a:solidFill>
            </a:rPr>
            <a:t>Сформировать информационную среду «серебряного» волонтерства.</a:t>
          </a:r>
          <a:endParaRPr lang="ru-RU" sz="1400" dirty="0">
            <a:solidFill>
              <a:srgbClr val="002060"/>
            </a:solidFill>
          </a:endParaRPr>
        </a:p>
      </dgm:t>
    </dgm:pt>
    <dgm:pt modelId="{EC909263-7F47-4D2E-9CA4-AEF3FA8FFFC5}" type="parTrans" cxnId="{3D669B6B-E745-4FFE-A910-79A505763C5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25FDD3C-1FF2-4B8C-889A-4265D6F5A153}" type="sibTrans" cxnId="{3D669B6B-E745-4FFE-A910-79A505763C5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E2C7C7B5-27C0-4731-8B9E-232DE1860504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rgbClr val="002060"/>
              </a:solidFill>
            </a:rPr>
            <a:t>Организовать группу из числа граждан пожилого возраста – участников Центра серебряного волонтерства.</a:t>
          </a:r>
          <a:endParaRPr lang="ru-RU" sz="1400" dirty="0">
            <a:solidFill>
              <a:srgbClr val="002060"/>
            </a:solidFill>
          </a:endParaRPr>
        </a:p>
      </dgm:t>
    </dgm:pt>
    <dgm:pt modelId="{A37433CA-5107-4D27-A416-FC1C607A048C}" type="parTrans" cxnId="{180E3BCF-D0BD-4863-ABCB-2C0D721B80C9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914B44A0-9B8F-4C5D-AF40-B7B140207402}" type="sibTrans" cxnId="{180E3BCF-D0BD-4863-ABCB-2C0D721B80C9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DF564EEB-6FD2-4F83-BAFF-E4C8C676AB11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rgbClr val="002060"/>
              </a:solidFill>
            </a:rPr>
            <a:t>Сформировать необходимые компетенции и практические навыки у граждан старшего возраста для осуществления деятельности по различным направлениям «серебряного» волонтерства.</a:t>
          </a:r>
          <a:endParaRPr lang="ru-RU" sz="1400" dirty="0">
            <a:solidFill>
              <a:srgbClr val="002060"/>
            </a:solidFill>
          </a:endParaRPr>
        </a:p>
      </dgm:t>
    </dgm:pt>
    <dgm:pt modelId="{817F4972-060B-4C2B-87CD-5A36476ADD30}" type="parTrans" cxnId="{FFEAD96A-AD9C-4FA0-A86B-494707CDB0A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3609501-9A82-4964-96D5-981335F1EBBA}" type="sibTrans" cxnId="{FFEAD96A-AD9C-4FA0-A86B-494707CDB0A3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633E2384-A3A1-4EA3-AC62-9A8FBDB205B4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rgbClr val="002060"/>
              </a:solidFill>
            </a:rPr>
            <a:t>Организовать системную и действенную работу Центра серебряного волонтерства.</a:t>
          </a:r>
          <a:endParaRPr lang="ru-RU" sz="1400" dirty="0">
            <a:solidFill>
              <a:srgbClr val="002060"/>
            </a:solidFill>
          </a:endParaRPr>
        </a:p>
      </dgm:t>
    </dgm:pt>
    <dgm:pt modelId="{5FA1F880-ABD9-4776-885D-8238ACA6DCA2}" type="parTrans" cxnId="{20FAA12E-5F64-4B78-9625-3A5A3A00BC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B5BECB6B-8FC8-4A52-B21E-26A9DEA6ACFF}" type="sibTrans" cxnId="{20FAA12E-5F64-4B78-9625-3A5A3A00BC7C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14B5C32F-D5DA-4318-8754-A5F1964E8665}">
      <dgm:prSet phldrT="[Текст]" custT="1"/>
      <dgm:spPr/>
      <dgm:t>
        <a:bodyPr/>
        <a:lstStyle/>
        <a:p>
          <a:pPr algn="ctr"/>
          <a:r>
            <a:rPr lang="ru-RU" sz="1400">
              <a:solidFill>
                <a:srgbClr val="002060"/>
              </a:solidFill>
            </a:rPr>
            <a:t>Пропагандировать занятие добровольческой деятельностью среди граждан пожилого возраста и  вовлекать граждан пожилого возраста в Центр серебряного волонтерства.</a:t>
          </a:r>
          <a:endParaRPr lang="ru-RU" sz="1400" dirty="0">
            <a:solidFill>
              <a:srgbClr val="002060"/>
            </a:solidFill>
          </a:endParaRPr>
        </a:p>
      </dgm:t>
    </dgm:pt>
    <dgm:pt modelId="{3116661E-75D8-468D-A844-620EE5E7BFE3}" type="parTrans" cxnId="{12997045-AF6E-45A9-A797-C5127C665FE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4780B23B-F6BA-43FF-B965-A0421B2DF023}" type="sibTrans" cxnId="{12997045-AF6E-45A9-A797-C5127C665FE2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3B835FDA-C5B3-492C-9E07-A8A00C14BA92}">
      <dgm:prSet phldrT="[Текст]" custT="1"/>
      <dgm:spPr/>
      <dgm:t>
        <a:bodyPr/>
        <a:lstStyle/>
        <a:p>
          <a:pPr algn="ctr"/>
          <a:r>
            <a:rPr lang="ru-RU" sz="1200" dirty="0">
              <a:solidFill>
                <a:srgbClr val="002060"/>
              </a:solidFill>
            </a:rPr>
            <a:t>О</a:t>
          </a:r>
          <a:r>
            <a:rPr lang="ru-RU" sz="1400" dirty="0">
              <a:solidFill>
                <a:srgbClr val="002060"/>
              </a:solidFill>
            </a:rPr>
            <a:t>существлять анализ деятельности Центра серебряного волонтерства и разрабатывать предложения по  совершенствованию деятельности.</a:t>
          </a:r>
        </a:p>
      </dgm:t>
    </dgm:pt>
    <dgm:pt modelId="{26ADFCED-0B41-4600-837A-BB375075E111}" type="parTrans" cxnId="{C9D0CE9E-5480-4451-B8CE-28C57B94D70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D0C46B77-1A6A-48D7-A638-BB2186E5647D}" type="sibTrans" cxnId="{C9D0CE9E-5480-4451-B8CE-28C57B94D70F}">
      <dgm:prSet/>
      <dgm:spPr/>
      <dgm:t>
        <a:bodyPr/>
        <a:lstStyle/>
        <a:p>
          <a:endParaRPr lang="ru-RU" sz="1200">
            <a:solidFill>
              <a:srgbClr val="002060"/>
            </a:solidFill>
          </a:endParaRPr>
        </a:p>
      </dgm:t>
    </dgm:pt>
    <dgm:pt modelId="{C26537E1-D530-4DC4-9651-787F451470C9}" type="pres">
      <dgm:prSet presAssocID="{29DDD40F-77A9-4F5C-94CA-056A69139CFE}" presName="theList" presStyleCnt="0">
        <dgm:presLayoutVars>
          <dgm:dir/>
          <dgm:animLvl val="lvl"/>
          <dgm:resizeHandles val="exact"/>
        </dgm:presLayoutVars>
      </dgm:prSet>
      <dgm:spPr/>
    </dgm:pt>
    <dgm:pt modelId="{50BF74B0-1FA7-4A72-8171-C6A6A97FC541}" type="pres">
      <dgm:prSet presAssocID="{5B020224-E06D-4601-89F4-529B8D03449A}" presName="compNode" presStyleCnt="0"/>
      <dgm:spPr/>
    </dgm:pt>
    <dgm:pt modelId="{B53585A6-6547-419E-BBA0-7F0101DE3CC0}" type="pres">
      <dgm:prSet presAssocID="{5B020224-E06D-4601-89F4-529B8D03449A}" presName="aNode" presStyleLbl="bgShp" presStyleIdx="0" presStyleCnt="1"/>
      <dgm:spPr/>
    </dgm:pt>
    <dgm:pt modelId="{CA5DBA34-8A3E-49C0-8C0D-D11D1E14F6A3}" type="pres">
      <dgm:prSet presAssocID="{5B020224-E06D-4601-89F4-529B8D03449A}" presName="textNode" presStyleLbl="bgShp" presStyleIdx="0" presStyleCnt="1"/>
      <dgm:spPr/>
    </dgm:pt>
    <dgm:pt modelId="{E34C203C-0787-422E-B008-12F42BC8CEF9}" type="pres">
      <dgm:prSet presAssocID="{5B020224-E06D-4601-89F4-529B8D03449A}" presName="compChildNode" presStyleCnt="0"/>
      <dgm:spPr/>
    </dgm:pt>
    <dgm:pt modelId="{751AC29B-22B5-4BF2-8243-C36B9F49ABD5}" type="pres">
      <dgm:prSet presAssocID="{5B020224-E06D-4601-89F4-529B8D03449A}" presName="theInnerList" presStyleCnt="0"/>
      <dgm:spPr/>
    </dgm:pt>
    <dgm:pt modelId="{820DE908-0630-444A-9648-A1F2C77A7F6B}" type="pres">
      <dgm:prSet presAssocID="{7F7FAE89-49D2-4F5F-8901-6625E0DE879A}" presName="childNode" presStyleLbl="node1" presStyleIdx="0" presStyleCnt="7">
        <dgm:presLayoutVars>
          <dgm:bulletEnabled val="1"/>
        </dgm:presLayoutVars>
      </dgm:prSet>
      <dgm:spPr/>
    </dgm:pt>
    <dgm:pt modelId="{4FDF7F73-B4A3-4FC0-A0F3-A8A73421A385}" type="pres">
      <dgm:prSet presAssocID="{7F7FAE89-49D2-4F5F-8901-6625E0DE879A}" presName="aSpace2" presStyleCnt="0"/>
      <dgm:spPr/>
    </dgm:pt>
    <dgm:pt modelId="{144222CB-561D-4441-8EBB-ED99293C6F2F}" type="pres">
      <dgm:prSet presAssocID="{B661FD67-35B2-4DAA-BDB6-B414EF62547B}" presName="childNode" presStyleLbl="node1" presStyleIdx="1" presStyleCnt="7">
        <dgm:presLayoutVars>
          <dgm:bulletEnabled val="1"/>
        </dgm:presLayoutVars>
      </dgm:prSet>
      <dgm:spPr/>
    </dgm:pt>
    <dgm:pt modelId="{2A91A569-B76F-4E42-A6AE-15BD14707C13}" type="pres">
      <dgm:prSet presAssocID="{B661FD67-35B2-4DAA-BDB6-B414EF62547B}" presName="aSpace2" presStyleCnt="0"/>
      <dgm:spPr/>
    </dgm:pt>
    <dgm:pt modelId="{F3E6B34A-3FB9-43C3-B077-350F31214571}" type="pres">
      <dgm:prSet presAssocID="{E2C7C7B5-27C0-4731-8B9E-232DE1860504}" presName="childNode" presStyleLbl="node1" presStyleIdx="2" presStyleCnt="7">
        <dgm:presLayoutVars>
          <dgm:bulletEnabled val="1"/>
        </dgm:presLayoutVars>
      </dgm:prSet>
      <dgm:spPr/>
    </dgm:pt>
    <dgm:pt modelId="{543887F0-9398-465E-A9F9-9CA8B17AD008}" type="pres">
      <dgm:prSet presAssocID="{E2C7C7B5-27C0-4731-8B9E-232DE1860504}" presName="aSpace2" presStyleCnt="0"/>
      <dgm:spPr/>
    </dgm:pt>
    <dgm:pt modelId="{21C70C77-668E-4979-BEED-F191DF74CCFB}" type="pres">
      <dgm:prSet presAssocID="{DF564EEB-6FD2-4F83-BAFF-E4C8C676AB11}" presName="childNode" presStyleLbl="node1" presStyleIdx="3" presStyleCnt="7" custScaleY="141746">
        <dgm:presLayoutVars>
          <dgm:bulletEnabled val="1"/>
        </dgm:presLayoutVars>
      </dgm:prSet>
      <dgm:spPr/>
    </dgm:pt>
    <dgm:pt modelId="{B74648F8-77CA-48C3-9513-019A5DC06E04}" type="pres">
      <dgm:prSet presAssocID="{DF564EEB-6FD2-4F83-BAFF-E4C8C676AB11}" presName="aSpace2" presStyleCnt="0"/>
      <dgm:spPr/>
    </dgm:pt>
    <dgm:pt modelId="{A3C40A93-B238-4119-830C-FCB3A19AE66F}" type="pres">
      <dgm:prSet presAssocID="{633E2384-A3A1-4EA3-AC62-9A8FBDB205B4}" presName="childNode" presStyleLbl="node1" presStyleIdx="4" presStyleCnt="7">
        <dgm:presLayoutVars>
          <dgm:bulletEnabled val="1"/>
        </dgm:presLayoutVars>
      </dgm:prSet>
      <dgm:spPr/>
    </dgm:pt>
    <dgm:pt modelId="{9F70E8C0-444A-4D03-A80C-2B134922C5F9}" type="pres">
      <dgm:prSet presAssocID="{633E2384-A3A1-4EA3-AC62-9A8FBDB205B4}" presName="aSpace2" presStyleCnt="0"/>
      <dgm:spPr/>
    </dgm:pt>
    <dgm:pt modelId="{62CF2407-3578-4F3A-80BD-23A5682F577B}" type="pres">
      <dgm:prSet presAssocID="{14B5C32F-D5DA-4318-8754-A5F1964E8665}" presName="childNode" presStyleLbl="node1" presStyleIdx="5" presStyleCnt="7">
        <dgm:presLayoutVars>
          <dgm:bulletEnabled val="1"/>
        </dgm:presLayoutVars>
      </dgm:prSet>
      <dgm:spPr/>
    </dgm:pt>
    <dgm:pt modelId="{BD9B1EBC-87E6-4A28-ACF1-1EA9365FFFB0}" type="pres">
      <dgm:prSet presAssocID="{14B5C32F-D5DA-4318-8754-A5F1964E8665}" presName="aSpace2" presStyleCnt="0"/>
      <dgm:spPr/>
    </dgm:pt>
    <dgm:pt modelId="{7739491D-31A0-40EC-8C1D-3BC5981002D6}" type="pres">
      <dgm:prSet presAssocID="{3B835FDA-C5B3-492C-9E07-A8A00C14BA92}" presName="childNode" presStyleLbl="node1" presStyleIdx="6" presStyleCnt="7" custLinFactNeighborX="0" custLinFactNeighborY="-29490">
        <dgm:presLayoutVars>
          <dgm:bulletEnabled val="1"/>
        </dgm:presLayoutVars>
      </dgm:prSet>
      <dgm:spPr/>
    </dgm:pt>
  </dgm:ptLst>
  <dgm:cxnLst>
    <dgm:cxn modelId="{BCEAFA04-C154-4482-9DAE-6F90ED2B2390}" type="presOf" srcId="{B661FD67-35B2-4DAA-BDB6-B414EF62547B}" destId="{144222CB-561D-4441-8EBB-ED99293C6F2F}" srcOrd="0" destOrd="0" presId="urn:microsoft.com/office/officeart/2005/8/layout/lProcess2"/>
    <dgm:cxn modelId="{530E5008-8EBD-4C00-AE8B-7E6A8E60E66A}" type="presOf" srcId="{14B5C32F-D5DA-4318-8754-A5F1964E8665}" destId="{62CF2407-3578-4F3A-80BD-23A5682F577B}" srcOrd="0" destOrd="0" presId="urn:microsoft.com/office/officeart/2005/8/layout/lProcess2"/>
    <dgm:cxn modelId="{057B791F-F050-4F7D-A4B8-EF5F27FF7693}" type="presOf" srcId="{E2C7C7B5-27C0-4731-8B9E-232DE1860504}" destId="{F3E6B34A-3FB9-43C3-B077-350F31214571}" srcOrd="0" destOrd="0" presId="urn:microsoft.com/office/officeart/2005/8/layout/lProcess2"/>
    <dgm:cxn modelId="{20FAA12E-5F64-4B78-9625-3A5A3A00BC7C}" srcId="{5B020224-E06D-4601-89F4-529B8D03449A}" destId="{633E2384-A3A1-4EA3-AC62-9A8FBDB205B4}" srcOrd="4" destOrd="0" parTransId="{5FA1F880-ABD9-4776-885D-8238ACA6DCA2}" sibTransId="{B5BECB6B-8FC8-4A52-B21E-26A9DEA6ACFF}"/>
    <dgm:cxn modelId="{BE8D6231-A27F-4D77-A291-3F0C7D5C235B}" srcId="{5B020224-E06D-4601-89F4-529B8D03449A}" destId="{7F7FAE89-49D2-4F5F-8901-6625E0DE879A}" srcOrd="0" destOrd="0" parTransId="{BB5198FD-EDC2-459C-952C-3BBC95A1B250}" sibTransId="{BB36EE6A-9E24-4796-AE21-301E38D927E4}"/>
    <dgm:cxn modelId="{23030E40-95F3-4E48-AAEE-C8F28024A0AF}" type="presOf" srcId="{DF564EEB-6FD2-4F83-BAFF-E4C8C676AB11}" destId="{21C70C77-668E-4979-BEED-F191DF74CCFB}" srcOrd="0" destOrd="0" presId="urn:microsoft.com/office/officeart/2005/8/layout/lProcess2"/>
    <dgm:cxn modelId="{D45B0C5D-306B-4F5A-9B23-C30D4854462C}" srcId="{29DDD40F-77A9-4F5C-94CA-056A69139CFE}" destId="{5B020224-E06D-4601-89F4-529B8D03449A}" srcOrd="0" destOrd="0" parTransId="{ECA07B2B-2968-469C-953B-43C9B7B6162E}" sibTransId="{75D8E4C9-2F93-4182-AA2B-E56391186DEA}"/>
    <dgm:cxn modelId="{D83FD962-43A9-43C9-BE8B-D2FE08B1DAFF}" type="presOf" srcId="{5B020224-E06D-4601-89F4-529B8D03449A}" destId="{CA5DBA34-8A3E-49C0-8C0D-D11D1E14F6A3}" srcOrd="1" destOrd="0" presId="urn:microsoft.com/office/officeart/2005/8/layout/lProcess2"/>
    <dgm:cxn modelId="{12997045-AF6E-45A9-A797-C5127C665FE2}" srcId="{5B020224-E06D-4601-89F4-529B8D03449A}" destId="{14B5C32F-D5DA-4318-8754-A5F1964E8665}" srcOrd="5" destOrd="0" parTransId="{3116661E-75D8-468D-A844-620EE5E7BFE3}" sibTransId="{4780B23B-F6BA-43FF-B965-A0421B2DF023}"/>
    <dgm:cxn modelId="{FFEAD96A-AD9C-4FA0-A86B-494707CDB0A3}" srcId="{5B020224-E06D-4601-89F4-529B8D03449A}" destId="{DF564EEB-6FD2-4F83-BAFF-E4C8C676AB11}" srcOrd="3" destOrd="0" parTransId="{817F4972-060B-4C2B-87CD-5A36476ADD30}" sibTransId="{13609501-9A82-4964-96D5-981335F1EBBA}"/>
    <dgm:cxn modelId="{3D669B6B-E745-4FFE-A910-79A505763C52}" srcId="{5B020224-E06D-4601-89F4-529B8D03449A}" destId="{B661FD67-35B2-4DAA-BDB6-B414EF62547B}" srcOrd="1" destOrd="0" parTransId="{EC909263-7F47-4D2E-9CA4-AEF3FA8FFFC5}" sibTransId="{425FDD3C-1FF2-4B8C-889A-4265D6F5A153}"/>
    <dgm:cxn modelId="{67F3577E-5553-4070-AF4D-73C8ECDE2B50}" type="presOf" srcId="{29DDD40F-77A9-4F5C-94CA-056A69139CFE}" destId="{C26537E1-D530-4DC4-9651-787F451470C9}" srcOrd="0" destOrd="0" presId="urn:microsoft.com/office/officeart/2005/8/layout/lProcess2"/>
    <dgm:cxn modelId="{C9D0CE9E-5480-4451-B8CE-28C57B94D70F}" srcId="{5B020224-E06D-4601-89F4-529B8D03449A}" destId="{3B835FDA-C5B3-492C-9E07-A8A00C14BA92}" srcOrd="6" destOrd="0" parTransId="{26ADFCED-0B41-4600-837A-BB375075E111}" sibTransId="{D0C46B77-1A6A-48D7-A638-BB2186E5647D}"/>
    <dgm:cxn modelId="{F72913A3-3B9A-4C50-9677-F26CF160FC38}" type="presOf" srcId="{5B020224-E06D-4601-89F4-529B8D03449A}" destId="{B53585A6-6547-419E-BBA0-7F0101DE3CC0}" srcOrd="0" destOrd="0" presId="urn:microsoft.com/office/officeart/2005/8/layout/lProcess2"/>
    <dgm:cxn modelId="{180E3BCF-D0BD-4863-ABCB-2C0D721B80C9}" srcId="{5B020224-E06D-4601-89F4-529B8D03449A}" destId="{E2C7C7B5-27C0-4731-8B9E-232DE1860504}" srcOrd="2" destOrd="0" parTransId="{A37433CA-5107-4D27-A416-FC1C607A048C}" sibTransId="{914B44A0-9B8F-4C5D-AF40-B7B140207402}"/>
    <dgm:cxn modelId="{F41F3FD0-8DB7-4807-AA52-C6D881D67B57}" type="presOf" srcId="{7F7FAE89-49D2-4F5F-8901-6625E0DE879A}" destId="{820DE908-0630-444A-9648-A1F2C77A7F6B}" srcOrd="0" destOrd="0" presId="urn:microsoft.com/office/officeart/2005/8/layout/lProcess2"/>
    <dgm:cxn modelId="{C79B43F4-94D6-4CDB-97CF-5A2B03B1905E}" type="presOf" srcId="{633E2384-A3A1-4EA3-AC62-9A8FBDB205B4}" destId="{A3C40A93-B238-4119-830C-FCB3A19AE66F}" srcOrd="0" destOrd="0" presId="urn:microsoft.com/office/officeart/2005/8/layout/lProcess2"/>
    <dgm:cxn modelId="{DCE563FA-18E9-48BC-BD60-BB9747CBAD7E}" type="presOf" srcId="{3B835FDA-C5B3-492C-9E07-A8A00C14BA92}" destId="{7739491D-31A0-40EC-8C1D-3BC5981002D6}" srcOrd="0" destOrd="0" presId="urn:microsoft.com/office/officeart/2005/8/layout/lProcess2"/>
    <dgm:cxn modelId="{9C2E1383-3072-4216-A842-674272C69BDA}" type="presParOf" srcId="{C26537E1-D530-4DC4-9651-787F451470C9}" destId="{50BF74B0-1FA7-4A72-8171-C6A6A97FC541}" srcOrd="0" destOrd="0" presId="urn:microsoft.com/office/officeart/2005/8/layout/lProcess2"/>
    <dgm:cxn modelId="{FD9EA22A-ACB5-4F68-9B2E-C74F7EB8D759}" type="presParOf" srcId="{50BF74B0-1FA7-4A72-8171-C6A6A97FC541}" destId="{B53585A6-6547-419E-BBA0-7F0101DE3CC0}" srcOrd="0" destOrd="0" presId="urn:microsoft.com/office/officeart/2005/8/layout/lProcess2"/>
    <dgm:cxn modelId="{49947375-9CEE-4080-AFE7-CD05B52D1359}" type="presParOf" srcId="{50BF74B0-1FA7-4A72-8171-C6A6A97FC541}" destId="{CA5DBA34-8A3E-49C0-8C0D-D11D1E14F6A3}" srcOrd="1" destOrd="0" presId="urn:microsoft.com/office/officeart/2005/8/layout/lProcess2"/>
    <dgm:cxn modelId="{7099C6C6-B20B-49DD-9428-8493C5165FFF}" type="presParOf" srcId="{50BF74B0-1FA7-4A72-8171-C6A6A97FC541}" destId="{E34C203C-0787-422E-B008-12F42BC8CEF9}" srcOrd="2" destOrd="0" presId="urn:microsoft.com/office/officeart/2005/8/layout/lProcess2"/>
    <dgm:cxn modelId="{D2454D5B-4448-499E-9A2B-1D2903E8FBE3}" type="presParOf" srcId="{E34C203C-0787-422E-B008-12F42BC8CEF9}" destId="{751AC29B-22B5-4BF2-8243-C36B9F49ABD5}" srcOrd="0" destOrd="0" presId="urn:microsoft.com/office/officeart/2005/8/layout/lProcess2"/>
    <dgm:cxn modelId="{89AFE9CD-3FD5-4ADC-8328-52E07B06A234}" type="presParOf" srcId="{751AC29B-22B5-4BF2-8243-C36B9F49ABD5}" destId="{820DE908-0630-444A-9648-A1F2C77A7F6B}" srcOrd="0" destOrd="0" presId="urn:microsoft.com/office/officeart/2005/8/layout/lProcess2"/>
    <dgm:cxn modelId="{BABE4B9B-740F-4DBA-8CB2-3AA7CC19EF39}" type="presParOf" srcId="{751AC29B-22B5-4BF2-8243-C36B9F49ABD5}" destId="{4FDF7F73-B4A3-4FC0-A0F3-A8A73421A385}" srcOrd="1" destOrd="0" presId="urn:microsoft.com/office/officeart/2005/8/layout/lProcess2"/>
    <dgm:cxn modelId="{66844C08-E256-4A30-8074-0257453937CF}" type="presParOf" srcId="{751AC29B-22B5-4BF2-8243-C36B9F49ABD5}" destId="{144222CB-561D-4441-8EBB-ED99293C6F2F}" srcOrd="2" destOrd="0" presId="urn:microsoft.com/office/officeart/2005/8/layout/lProcess2"/>
    <dgm:cxn modelId="{9B7F005E-E605-4607-BDAD-03CD806BFA6F}" type="presParOf" srcId="{751AC29B-22B5-4BF2-8243-C36B9F49ABD5}" destId="{2A91A569-B76F-4E42-A6AE-15BD14707C13}" srcOrd="3" destOrd="0" presId="urn:microsoft.com/office/officeart/2005/8/layout/lProcess2"/>
    <dgm:cxn modelId="{9DD27491-B2F6-4C44-A0DF-9E3F0955248C}" type="presParOf" srcId="{751AC29B-22B5-4BF2-8243-C36B9F49ABD5}" destId="{F3E6B34A-3FB9-43C3-B077-350F31214571}" srcOrd="4" destOrd="0" presId="urn:microsoft.com/office/officeart/2005/8/layout/lProcess2"/>
    <dgm:cxn modelId="{B303B80B-D478-4088-A24B-43FC7B5ED92B}" type="presParOf" srcId="{751AC29B-22B5-4BF2-8243-C36B9F49ABD5}" destId="{543887F0-9398-465E-A9F9-9CA8B17AD008}" srcOrd="5" destOrd="0" presId="urn:microsoft.com/office/officeart/2005/8/layout/lProcess2"/>
    <dgm:cxn modelId="{5D68D1E4-5E97-4B85-ADA9-91F5B652AFB9}" type="presParOf" srcId="{751AC29B-22B5-4BF2-8243-C36B9F49ABD5}" destId="{21C70C77-668E-4979-BEED-F191DF74CCFB}" srcOrd="6" destOrd="0" presId="urn:microsoft.com/office/officeart/2005/8/layout/lProcess2"/>
    <dgm:cxn modelId="{74CEF593-625F-4503-A1D9-BBFCEEA1246C}" type="presParOf" srcId="{751AC29B-22B5-4BF2-8243-C36B9F49ABD5}" destId="{B74648F8-77CA-48C3-9513-019A5DC06E04}" srcOrd="7" destOrd="0" presId="urn:microsoft.com/office/officeart/2005/8/layout/lProcess2"/>
    <dgm:cxn modelId="{6A34B622-B6CB-4995-8161-4A937A28E001}" type="presParOf" srcId="{751AC29B-22B5-4BF2-8243-C36B9F49ABD5}" destId="{A3C40A93-B238-4119-830C-FCB3A19AE66F}" srcOrd="8" destOrd="0" presId="urn:microsoft.com/office/officeart/2005/8/layout/lProcess2"/>
    <dgm:cxn modelId="{E0E7E096-1EDF-4CD8-8B09-42B9EDE36A24}" type="presParOf" srcId="{751AC29B-22B5-4BF2-8243-C36B9F49ABD5}" destId="{9F70E8C0-444A-4D03-A80C-2B134922C5F9}" srcOrd="9" destOrd="0" presId="urn:microsoft.com/office/officeart/2005/8/layout/lProcess2"/>
    <dgm:cxn modelId="{5711B8EB-8C24-4946-85C1-6F9CC6303346}" type="presParOf" srcId="{751AC29B-22B5-4BF2-8243-C36B9F49ABD5}" destId="{62CF2407-3578-4F3A-80BD-23A5682F577B}" srcOrd="10" destOrd="0" presId="urn:microsoft.com/office/officeart/2005/8/layout/lProcess2"/>
    <dgm:cxn modelId="{5C54C7EE-27C7-4109-B506-B115139AA421}" type="presParOf" srcId="{751AC29B-22B5-4BF2-8243-C36B9F49ABD5}" destId="{BD9B1EBC-87E6-4A28-ACF1-1EA9365FFFB0}" srcOrd="11" destOrd="0" presId="urn:microsoft.com/office/officeart/2005/8/layout/lProcess2"/>
    <dgm:cxn modelId="{2D4D104C-84C0-471A-BFE8-800745327C53}" type="presParOf" srcId="{751AC29B-22B5-4BF2-8243-C36B9F49ABD5}" destId="{7739491D-31A0-40EC-8C1D-3BC5981002D6}" srcOrd="1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742EAA-11C7-4718-9E30-526E11EDC805}" type="doc">
      <dgm:prSet loTypeId="urn:microsoft.com/office/officeart/2005/8/layout/hList9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8C45929-8223-4B07-B11A-F1990ACAE16E}">
      <dgm:prSet phldrT="[Текст]" custT="1"/>
      <dgm:spPr/>
      <dgm:t>
        <a:bodyPr/>
        <a:lstStyle/>
        <a:p>
          <a:r>
            <a: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серебряного волонтерства создан для вовлечения жителей г. Шелехова и Шелеховского района в волонтерскую деятельность и популяризации движения «серебряных» волонтеров.</a:t>
          </a:r>
          <a:endParaRPr lang="ru-RU" sz="1400" dirty="0">
            <a:solidFill>
              <a:srgbClr val="002060"/>
            </a:solidFill>
          </a:endParaRPr>
        </a:p>
      </dgm:t>
    </dgm:pt>
    <dgm:pt modelId="{CD2203FE-71EF-4131-889F-9B28299C1DB5}" type="parTrans" cxnId="{EAFEA8B6-97B6-490E-9622-69ADE94A8B50}">
      <dgm:prSet/>
      <dgm:spPr/>
      <dgm:t>
        <a:bodyPr/>
        <a:lstStyle/>
        <a:p>
          <a:endParaRPr lang="ru-RU"/>
        </a:p>
      </dgm:t>
    </dgm:pt>
    <dgm:pt modelId="{E19A4024-6FF6-4B72-B08A-DFD196D464FC}" type="sibTrans" cxnId="{EAFEA8B6-97B6-490E-9622-69ADE94A8B50}">
      <dgm:prSet/>
      <dgm:spPr/>
      <dgm:t>
        <a:bodyPr/>
        <a:lstStyle/>
        <a:p>
          <a:endParaRPr lang="ru-RU"/>
        </a:p>
      </dgm:t>
    </dgm:pt>
    <dgm:pt modelId="{A1A1EBDE-70A3-4DFF-9BFA-0D9B7AF71557}">
      <dgm:prSet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серебряного волонтерства объединяет добровольцев, обеспечивая их обучение, координацию и поддержку. </a:t>
          </a:r>
        </a:p>
      </dgm:t>
    </dgm:pt>
    <dgm:pt modelId="{F927CA65-0DF0-409E-8A23-CA0EDC2217D5}" type="parTrans" cxnId="{EB194A9A-0606-471F-90B6-F781BBEB2832}">
      <dgm:prSet/>
      <dgm:spPr/>
      <dgm:t>
        <a:bodyPr/>
        <a:lstStyle/>
        <a:p>
          <a:endParaRPr lang="ru-RU"/>
        </a:p>
      </dgm:t>
    </dgm:pt>
    <dgm:pt modelId="{44E9AA0E-4288-44D6-9022-64243ED9C842}" type="sibTrans" cxnId="{EB194A9A-0606-471F-90B6-F781BBEB2832}">
      <dgm:prSet/>
      <dgm:spPr/>
      <dgm:t>
        <a:bodyPr/>
        <a:lstStyle/>
        <a:p>
          <a:endParaRPr lang="ru-RU"/>
        </a:p>
      </dgm:t>
    </dgm:pt>
    <dgm:pt modelId="{F1A16A2D-93E2-4691-A7AF-BD4C1AA9121E}">
      <dgm:prSet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 в деятельности Центра серебряного волонтерства принимают участие 25  добровольцев.</a:t>
          </a:r>
        </a:p>
      </dgm:t>
    </dgm:pt>
    <dgm:pt modelId="{ECF99609-A972-4B78-8621-B7380551705C}" type="parTrans" cxnId="{182766D1-333D-4770-B59D-B6F8AE64C6B6}">
      <dgm:prSet/>
      <dgm:spPr/>
      <dgm:t>
        <a:bodyPr/>
        <a:lstStyle/>
        <a:p>
          <a:endParaRPr lang="ru-RU"/>
        </a:p>
      </dgm:t>
    </dgm:pt>
    <dgm:pt modelId="{9B1D0E10-0997-4A74-B99A-45B37F63E070}" type="sibTrans" cxnId="{182766D1-333D-4770-B59D-B6F8AE64C6B6}">
      <dgm:prSet/>
      <dgm:spPr/>
      <dgm:t>
        <a:bodyPr/>
        <a:lstStyle/>
        <a:p>
          <a:endParaRPr lang="ru-RU"/>
        </a:p>
      </dgm:t>
    </dgm:pt>
    <dgm:pt modelId="{949AE44E-7B8B-4D2C-B2E2-2C1A01DB3C7C}">
      <dgm:prSet/>
      <dgm:spPr/>
      <dgm:t>
        <a:bodyPr/>
        <a:lstStyle/>
        <a:p>
          <a:pPr algn="ctr"/>
          <a:r>
            <a: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«Серебренные» волонтеры занимаются благотворительной деятельностью и принимают активное участие в мероприятиях для граждан старшего возраста (конкурсы, фестивали и др.)</a:t>
          </a:r>
        </a:p>
      </dgm:t>
    </dgm:pt>
    <dgm:pt modelId="{DE1650F2-1EED-4493-A260-4B23640337E7}" type="parTrans" cxnId="{0E703AFF-EF67-4F41-80E1-24D878A960B3}">
      <dgm:prSet/>
      <dgm:spPr/>
      <dgm:t>
        <a:bodyPr/>
        <a:lstStyle/>
        <a:p>
          <a:endParaRPr lang="ru-RU"/>
        </a:p>
      </dgm:t>
    </dgm:pt>
    <dgm:pt modelId="{BC560A89-E7A2-4F8D-83A4-6B055FE62E90}" type="sibTrans" cxnId="{0E703AFF-EF67-4F41-80E1-24D878A960B3}">
      <dgm:prSet/>
      <dgm:spPr/>
      <dgm:t>
        <a:bodyPr/>
        <a:lstStyle/>
        <a:p>
          <a:endParaRPr lang="ru-RU"/>
        </a:p>
      </dgm:t>
    </dgm:pt>
    <dgm:pt modelId="{2D5DA0E2-C249-40D0-A8BB-BC50F89C28F7}" type="pres">
      <dgm:prSet presAssocID="{54742EAA-11C7-4718-9E30-526E11EDC805}" presName="list" presStyleCnt="0">
        <dgm:presLayoutVars>
          <dgm:dir/>
          <dgm:animLvl val="lvl"/>
        </dgm:presLayoutVars>
      </dgm:prSet>
      <dgm:spPr/>
    </dgm:pt>
    <dgm:pt modelId="{28DF2488-1B6E-4D0D-951B-9AF51F9ECDEC}" type="pres">
      <dgm:prSet presAssocID="{B8C45929-8223-4B07-B11A-F1990ACAE16E}" presName="posSpace" presStyleCnt="0"/>
      <dgm:spPr/>
    </dgm:pt>
    <dgm:pt modelId="{88E4E26B-A0C2-4A9F-940C-7504889E9CDA}" type="pres">
      <dgm:prSet presAssocID="{B8C45929-8223-4B07-B11A-F1990ACAE16E}" presName="vertFlow" presStyleCnt="0"/>
      <dgm:spPr/>
    </dgm:pt>
    <dgm:pt modelId="{64038ABE-CDD8-4F18-98B3-16A0223EB130}" type="pres">
      <dgm:prSet presAssocID="{B8C45929-8223-4B07-B11A-F1990ACAE16E}" presName="topSpace" presStyleCnt="0"/>
      <dgm:spPr/>
    </dgm:pt>
    <dgm:pt modelId="{5DE4E88C-05B0-4C5D-A272-9893EBE5320A}" type="pres">
      <dgm:prSet presAssocID="{B8C45929-8223-4B07-B11A-F1990ACAE16E}" presName="firstComp" presStyleCnt="0"/>
      <dgm:spPr/>
    </dgm:pt>
    <dgm:pt modelId="{733772CB-2F11-4082-9A69-D622ACC37F27}" type="pres">
      <dgm:prSet presAssocID="{B8C45929-8223-4B07-B11A-F1990ACAE16E}" presName="firstChild" presStyleLbl="bgAccFollowNode1" presStyleIdx="0" presStyleCnt="3"/>
      <dgm:spPr/>
    </dgm:pt>
    <dgm:pt modelId="{7FF66AAF-5FC1-4CB0-9494-24154983868B}" type="pres">
      <dgm:prSet presAssocID="{B8C45929-8223-4B07-B11A-F1990ACAE16E}" presName="firstChildTx" presStyleLbl="bgAccFollowNode1" presStyleIdx="0" presStyleCnt="3">
        <dgm:presLayoutVars>
          <dgm:bulletEnabled val="1"/>
        </dgm:presLayoutVars>
      </dgm:prSet>
      <dgm:spPr/>
    </dgm:pt>
    <dgm:pt modelId="{E83B086F-4556-42A6-B869-5EFE88538C5E}" type="pres">
      <dgm:prSet presAssocID="{F1A16A2D-93E2-4691-A7AF-BD4C1AA9121E}" presName="comp" presStyleCnt="0"/>
      <dgm:spPr/>
    </dgm:pt>
    <dgm:pt modelId="{33920F46-5B31-45AD-9DD4-E46D21CDB9A3}" type="pres">
      <dgm:prSet presAssocID="{F1A16A2D-93E2-4691-A7AF-BD4C1AA9121E}" presName="child" presStyleLbl="bgAccFollowNode1" presStyleIdx="1" presStyleCnt="3"/>
      <dgm:spPr/>
    </dgm:pt>
    <dgm:pt modelId="{10720E8C-3816-40D1-8B59-7C6611F58E7D}" type="pres">
      <dgm:prSet presAssocID="{F1A16A2D-93E2-4691-A7AF-BD4C1AA9121E}" presName="childTx" presStyleLbl="bgAccFollowNode1" presStyleIdx="1" presStyleCnt="3">
        <dgm:presLayoutVars>
          <dgm:bulletEnabled val="1"/>
        </dgm:presLayoutVars>
      </dgm:prSet>
      <dgm:spPr/>
    </dgm:pt>
    <dgm:pt modelId="{B00FB1DE-05CA-472E-BEE6-12A41C08675A}" type="pres">
      <dgm:prSet presAssocID="{949AE44E-7B8B-4D2C-B2E2-2C1A01DB3C7C}" presName="comp" presStyleCnt="0"/>
      <dgm:spPr/>
    </dgm:pt>
    <dgm:pt modelId="{D450DD21-49C6-47E0-AC35-51627810FB34}" type="pres">
      <dgm:prSet presAssocID="{949AE44E-7B8B-4D2C-B2E2-2C1A01DB3C7C}" presName="child" presStyleLbl="bgAccFollowNode1" presStyleIdx="2" presStyleCnt="3"/>
      <dgm:spPr/>
    </dgm:pt>
    <dgm:pt modelId="{0C430D8D-D385-449B-9781-BAEBFB9B7179}" type="pres">
      <dgm:prSet presAssocID="{949AE44E-7B8B-4D2C-B2E2-2C1A01DB3C7C}" presName="childTx" presStyleLbl="bgAccFollowNode1" presStyleIdx="2" presStyleCnt="3">
        <dgm:presLayoutVars>
          <dgm:bulletEnabled val="1"/>
        </dgm:presLayoutVars>
      </dgm:prSet>
      <dgm:spPr/>
    </dgm:pt>
    <dgm:pt modelId="{24F913A3-076A-4259-80E3-3909CE789F56}" type="pres">
      <dgm:prSet presAssocID="{B8C45929-8223-4B07-B11A-F1990ACAE16E}" presName="negSpace" presStyleCnt="0"/>
      <dgm:spPr/>
    </dgm:pt>
    <dgm:pt modelId="{A07518F7-9755-4CAC-82A1-4645E41D31F3}" type="pres">
      <dgm:prSet presAssocID="{B8C45929-8223-4B07-B11A-F1990ACAE16E}" presName="circle" presStyleLbl="node1" presStyleIdx="0" presStyleCnt="1" custScaleX="177361" custScaleY="171825" custLinFactNeighborX="-42482" custLinFactNeighborY="-4390"/>
      <dgm:spPr/>
    </dgm:pt>
  </dgm:ptLst>
  <dgm:cxnLst>
    <dgm:cxn modelId="{D871880B-7B92-47BD-966C-076EC52C1AAF}" type="presOf" srcId="{A1A1EBDE-70A3-4DFF-9BFA-0D9B7AF71557}" destId="{7FF66AAF-5FC1-4CB0-9494-24154983868B}" srcOrd="1" destOrd="0" presId="urn:microsoft.com/office/officeart/2005/8/layout/hList9"/>
    <dgm:cxn modelId="{7F7AA611-0FFA-49BC-A7E3-E244005C372C}" type="presOf" srcId="{949AE44E-7B8B-4D2C-B2E2-2C1A01DB3C7C}" destId="{D450DD21-49C6-47E0-AC35-51627810FB34}" srcOrd="0" destOrd="0" presId="urn:microsoft.com/office/officeart/2005/8/layout/hList9"/>
    <dgm:cxn modelId="{493B004A-F1E7-43A7-A205-F18FBF6A358D}" type="presOf" srcId="{F1A16A2D-93E2-4691-A7AF-BD4C1AA9121E}" destId="{10720E8C-3816-40D1-8B59-7C6611F58E7D}" srcOrd="1" destOrd="0" presId="urn:microsoft.com/office/officeart/2005/8/layout/hList9"/>
    <dgm:cxn modelId="{F5C05B57-20BD-4124-B665-E9F4211AFC2A}" type="presOf" srcId="{B8C45929-8223-4B07-B11A-F1990ACAE16E}" destId="{A07518F7-9755-4CAC-82A1-4645E41D31F3}" srcOrd="0" destOrd="0" presId="urn:microsoft.com/office/officeart/2005/8/layout/hList9"/>
    <dgm:cxn modelId="{347DF158-E66C-4606-8A33-D6B3463C9D9E}" type="presOf" srcId="{A1A1EBDE-70A3-4DFF-9BFA-0D9B7AF71557}" destId="{733772CB-2F11-4082-9A69-D622ACC37F27}" srcOrd="0" destOrd="0" presId="urn:microsoft.com/office/officeart/2005/8/layout/hList9"/>
    <dgm:cxn modelId="{7D54D197-C51D-4C5C-BDA1-547559E27C02}" type="presOf" srcId="{54742EAA-11C7-4718-9E30-526E11EDC805}" destId="{2D5DA0E2-C249-40D0-A8BB-BC50F89C28F7}" srcOrd="0" destOrd="0" presId="urn:microsoft.com/office/officeart/2005/8/layout/hList9"/>
    <dgm:cxn modelId="{EB194A9A-0606-471F-90B6-F781BBEB2832}" srcId="{B8C45929-8223-4B07-B11A-F1990ACAE16E}" destId="{A1A1EBDE-70A3-4DFF-9BFA-0D9B7AF71557}" srcOrd="0" destOrd="0" parTransId="{F927CA65-0DF0-409E-8A23-CA0EDC2217D5}" sibTransId="{44E9AA0E-4288-44D6-9022-64243ED9C842}"/>
    <dgm:cxn modelId="{D6C6E7A9-B680-4F2E-A0C5-6CEEE28BA44F}" type="presOf" srcId="{F1A16A2D-93E2-4691-A7AF-BD4C1AA9121E}" destId="{33920F46-5B31-45AD-9DD4-E46D21CDB9A3}" srcOrd="0" destOrd="0" presId="urn:microsoft.com/office/officeart/2005/8/layout/hList9"/>
    <dgm:cxn modelId="{EAFEA8B6-97B6-490E-9622-69ADE94A8B50}" srcId="{54742EAA-11C7-4718-9E30-526E11EDC805}" destId="{B8C45929-8223-4B07-B11A-F1990ACAE16E}" srcOrd="0" destOrd="0" parTransId="{CD2203FE-71EF-4131-889F-9B28299C1DB5}" sibTransId="{E19A4024-6FF6-4B72-B08A-DFD196D464FC}"/>
    <dgm:cxn modelId="{182766D1-333D-4770-B59D-B6F8AE64C6B6}" srcId="{B8C45929-8223-4B07-B11A-F1990ACAE16E}" destId="{F1A16A2D-93E2-4691-A7AF-BD4C1AA9121E}" srcOrd="1" destOrd="0" parTransId="{ECF99609-A972-4B78-8621-B7380551705C}" sibTransId="{9B1D0E10-0997-4A74-B99A-45B37F63E070}"/>
    <dgm:cxn modelId="{AF5582F0-59A5-4A0C-9713-445B316C0272}" type="presOf" srcId="{949AE44E-7B8B-4D2C-B2E2-2C1A01DB3C7C}" destId="{0C430D8D-D385-449B-9781-BAEBFB9B7179}" srcOrd="1" destOrd="0" presId="urn:microsoft.com/office/officeart/2005/8/layout/hList9"/>
    <dgm:cxn modelId="{0E703AFF-EF67-4F41-80E1-24D878A960B3}" srcId="{B8C45929-8223-4B07-B11A-F1990ACAE16E}" destId="{949AE44E-7B8B-4D2C-B2E2-2C1A01DB3C7C}" srcOrd="2" destOrd="0" parTransId="{DE1650F2-1EED-4493-A260-4B23640337E7}" sibTransId="{BC560A89-E7A2-4F8D-83A4-6B055FE62E90}"/>
    <dgm:cxn modelId="{09957188-D033-44C1-96C4-7E0D91B8CACD}" type="presParOf" srcId="{2D5DA0E2-C249-40D0-A8BB-BC50F89C28F7}" destId="{28DF2488-1B6E-4D0D-951B-9AF51F9ECDEC}" srcOrd="0" destOrd="0" presId="urn:microsoft.com/office/officeart/2005/8/layout/hList9"/>
    <dgm:cxn modelId="{D860C929-5276-4E29-9AAD-40C17349B8FF}" type="presParOf" srcId="{2D5DA0E2-C249-40D0-A8BB-BC50F89C28F7}" destId="{88E4E26B-A0C2-4A9F-940C-7504889E9CDA}" srcOrd="1" destOrd="0" presId="urn:microsoft.com/office/officeart/2005/8/layout/hList9"/>
    <dgm:cxn modelId="{B2AD01BF-759E-40E0-ACFD-F2D230AF0848}" type="presParOf" srcId="{88E4E26B-A0C2-4A9F-940C-7504889E9CDA}" destId="{64038ABE-CDD8-4F18-98B3-16A0223EB130}" srcOrd="0" destOrd="0" presId="urn:microsoft.com/office/officeart/2005/8/layout/hList9"/>
    <dgm:cxn modelId="{53D56089-7782-4ED0-AD65-F06B2EE0D153}" type="presParOf" srcId="{88E4E26B-A0C2-4A9F-940C-7504889E9CDA}" destId="{5DE4E88C-05B0-4C5D-A272-9893EBE5320A}" srcOrd="1" destOrd="0" presId="urn:microsoft.com/office/officeart/2005/8/layout/hList9"/>
    <dgm:cxn modelId="{15661DEB-77CD-44E4-B341-6B1CED37D9BA}" type="presParOf" srcId="{5DE4E88C-05B0-4C5D-A272-9893EBE5320A}" destId="{733772CB-2F11-4082-9A69-D622ACC37F27}" srcOrd="0" destOrd="0" presId="urn:microsoft.com/office/officeart/2005/8/layout/hList9"/>
    <dgm:cxn modelId="{E72E3497-03FE-44C6-A36B-D72E588E3F18}" type="presParOf" srcId="{5DE4E88C-05B0-4C5D-A272-9893EBE5320A}" destId="{7FF66AAF-5FC1-4CB0-9494-24154983868B}" srcOrd="1" destOrd="0" presId="urn:microsoft.com/office/officeart/2005/8/layout/hList9"/>
    <dgm:cxn modelId="{C260B2DB-8345-4E98-9F77-54C48183FC25}" type="presParOf" srcId="{88E4E26B-A0C2-4A9F-940C-7504889E9CDA}" destId="{E83B086F-4556-42A6-B869-5EFE88538C5E}" srcOrd="2" destOrd="0" presId="urn:microsoft.com/office/officeart/2005/8/layout/hList9"/>
    <dgm:cxn modelId="{EF0ADC7D-037D-4655-9269-40E6D3507C01}" type="presParOf" srcId="{E83B086F-4556-42A6-B869-5EFE88538C5E}" destId="{33920F46-5B31-45AD-9DD4-E46D21CDB9A3}" srcOrd="0" destOrd="0" presId="urn:microsoft.com/office/officeart/2005/8/layout/hList9"/>
    <dgm:cxn modelId="{B9A95E61-D71D-488D-9885-ADAB05A0B5D2}" type="presParOf" srcId="{E83B086F-4556-42A6-B869-5EFE88538C5E}" destId="{10720E8C-3816-40D1-8B59-7C6611F58E7D}" srcOrd="1" destOrd="0" presId="urn:microsoft.com/office/officeart/2005/8/layout/hList9"/>
    <dgm:cxn modelId="{7114948D-9E53-4006-A9D0-1905CAF9B10C}" type="presParOf" srcId="{88E4E26B-A0C2-4A9F-940C-7504889E9CDA}" destId="{B00FB1DE-05CA-472E-BEE6-12A41C08675A}" srcOrd="3" destOrd="0" presId="urn:microsoft.com/office/officeart/2005/8/layout/hList9"/>
    <dgm:cxn modelId="{EEFC0EDD-9054-4FB7-B054-D9EC8D7AAC47}" type="presParOf" srcId="{B00FB1DE-05CA-472E-BEE6-12A41C08675A}" destId="{D450DD21-49C6-47E0-AC35-51627810FB34}" srcOrd="0" destOrd="0" presId="urn:microsoft.com/office/officeart/2005/8/layout/hList9"/>
    <dgm:cxn modelId="{38D50FF3-53DF-415D-A461-FB18CFD861C9}" type="presParOf" srcId="{B00FB1DE-05CA-472E-BEE6-12A41C08675A}" destId="{0C430D8D-D385-449B-9781-BAEBFB9B7179}" srcOrd="1" destOrd="0" presId="urn:microsoft.com/office/officeart/2005/8/layout/hList9"/>
    <dgm:cxn modelId="{1825D28D-DF08-48E5-9936-BA9F3BFEC367}" type="presParOf" srcId="{2D5DA0E2-C249-40D0-A8BB-BC50F89C28F7}" destId="{24F913A3-076A-4259-80E3-3909CE789F56}" srcOrd="2" destOrd="0" presId="urn:microsoft.com/office/officeart/2005/8/layout/hList9"/>
    <dgm:cxn modelId="{214FB836-332C-4FD2-951A-C802B8A2E54B}" type="presParOf" srcId="{2D5DA0E2-C249-40D0-A8BB-BC50F89C28F7}" destId="{A07518F7-9755-4CAC-82A1-4645E41D31F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6CF562-CBA2-492C-BFE1-8AFB6920A3C6}" type="doc">
      <dgm:prSet loTypeId="urn:microsoft.com/office/officeart/2005/8/layout/defaul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EC20F9BF-92FE-4B0E-A766-CB81100AECB7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Проведение бесплатных творческих мастер-классов, в том числе для граждан с ментальными нарушениями и детей-инвалидов, школьников, детей с ОВЗ (</a:t>
          </a:r>
          <a:r>
            <a:rPr lang="ru-RU" dirty="0">
              <a:solidFill>
                <a:srgbClr val="002060"/>
              </a:solidFill>
              <a:effectLst/>
            </a:rPr>
            <a:t>«Серебряная мастерская «Творим и дарим радость»)</a:t>
          </a:r>
          <a:endParaRPr lang="ru-RU" dirty="0">
            <a:solidFill>
              <a:srgbClr val="002060"/>
            </a:solidFill>
          </a:endParaRPr>
        </a:p>
      </dgm:t>
    </dgm:pt>
    <dgm:pt modelId="{8F1574A3-3B5E-4517-8F73-49A61838BCC5}" type="parTrans" cxnId="{C40F9579-5164-4341-B479-5A42F6307928}">
      <dgm:prSet/>
      <dgm:spPr/>
      <dgm:t>
        <a:bodyPr/>
        <a:lstStyle/>
        <a:p>
          <a:endParaRPr lang="ru-RU"/>
        </a:p>
      </dgm:t>
    </dgm:pt>
    <dgm:pt modelId="{D82D49DE-81F7-46CA-9212-951458F6E77E}" type="sibTrans" cxnId="{C40F9579-5164-4341-B479-5A42F6307928}">
      <dgm:prSet/>
      <dgm:spPr/>
      <dgm:t>
        <a:bodyPr/>
        <a:lstStyle/>
        <a:p>
          <a:endParaRPr lang="ru-RU"/>
        </a:p>
      </dgm:t>
    </dgm:pt>
    <dgm:pt modelId="{DD5FA6F2-9F0E-4850-94BA-1D9FC933835C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Организация поздравлений получателей социальных услуг на дому с календарными праздниками, с вручением  подарков и сувениров (коллектив «Музыкальная шкатулка»). Проведение благотворительных акций («Добрый урожай», «Теплый хлеб» и др.)</a:t>
          </a:r>
        </a:p>
      </dgm:t>
    </dgm:pt>
    <dgm:pt modelId="{487DE915-269B-4B88-8E56-656CB507ACF0}" type="parTrans" cxnId="{5DA9F62B-3447-4CBC-84B1-222FB96FD339}">
      <dgm:prSet/>
      <dgm:spPr/>
      <dgm:t>
        <a:bodyPr/>
        <a:lstStyle/>
        <a:p>
          <a:endParaRPr lang="ru-RU"/>
        </a:p>
      </dgm:t>
    </dgm:pt>
    <dgm:pt modelId="{84C688F5-A80C-4891-98B9-517F987E44C4}" type="sibTrans" cxnId="{5DA9F62B-3447-4CBC-84B1-222FB96FD339}">
      <dgm:prSet/>
      <dgm:spPr/>
      <dgm:t>
        <a:bodyPr/>
        <a:lstStyle/>
        <a:p>
          <a:endParaRPr lang="ru-RU"/>
        </a:p>
      </dgm:t>
    </dgm:pt>
    <dgm:pt modelId="{08D212D7-67C2-42CB-AB84-3E4C81EE969C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Организация экскурсий для получателей социальных услуг и проведение  бесплатных творческих выставок (проект «Приглашаем на экскурсию»)</a:t>
          </a:r>
        </a:p>
      </dgm:t>
    </dgm:pt>
    <dgm:pt modelId="{1D5A7910-D924-4CC2-8308-A98941A163E1}" type="parTrans" cxnId="{591CDCE9-FBB4-4021-91F9-B00D109B8A0E}">
      <dgm:prSet/>
      <dgm:spPr/>
      <dgm:t>
        <a:bodyPr/>
        <a:lstStyle/>
        <a:p>
          <a:endParaRPr lang="ru-RU"/>
        </a:p>
      </dgm:t>
    </dgm:pt>
    <dgm:pt modelId="{0B25AA6B-A478-4C49-9C41-7D88E5F71136}" type="sibTrans" cxnId="{591CDCE9-FBB4-4021-91F9-B00D109B8A0E}">
      <dgm:prSet/>
      <dgm:spPr/>
      <dgm:t>
        <a:bodyPr/>
        <a:lstStyle/>
        <a:p>
          <a:endParaRPr lang="ru-RU"/>
        </a:p>
      </dgm:t>
    </dgm:pt>
    <dgm:pt modelId="{C849E08F-5B03-44B6-8AB8-9F067D303607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Участие  в  общероссийских, региональных, районных и городских акциях («Добро без границ», поддержка участников СВО и др.).</a:t>
          </a:r>
        </a:p>
      </dgm:t>
    </dgm:pt>
    <dgm:pt modelId="{B097FA93-CF08-4BA0-B7DE-1BD381402A2E}" type="parTrans" cxnId="{4FF7375E-B56C-4584-B268-D1B1F6F7BAA7}">
      <dgm:prSet/>
      <dgm:spPr/>
      <dgm:t>
        <a:bodyPr/>
        <a:lstStyle/>
        <a:p>
          <a:endParaRPr lang="ru-RU"/>
        </a:p>
      </dgm:t>
    </dgm:pt>
    <dgm:pt modelId="{6DADB55F-A3F5-4E45-AD72-0266090ED824}" type="sibTrans" cxnId="{4FF7375E-B56C-4584-B268-D1B1F6F7BAA7}">
      <dgm:prSet/>
      <dgm:spPr/>
      <dgm:t>
        <a:bodyPr/>
        <a:lstStyle/>
        <a:p>
          <a:endParaRPr lang="ru-RU"/>
        </a:p>
      </dgm:t>
    </dgm:pt>
    <dgm:pt modelId="{7CBF9A83-49C6-4B06-88AA-97B327A9058C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Оказание психологической помощи получателям социальных услуг («Психолог на связи»)</a:t>
          </a:r>
        </a:p>
      </dgm:t>
    </dgm:pt>
    <dgm:pt modelId="{81AB9AF5-CC14-47CD-B403-6EB4992D7D01}" type="parTrans" cxnId="{121E3BFC-A516-4EE6-A247-9E561390483B}">
      <dgm:prSet/>
      <dgm:spPr/>
      <dgm:t>
        <a:bodyPr/>
        <a:lstStyle/>
        <a:p>
          <a:endParaRPr lang="ru-RU"/>
        </a:p>
      </dgm:t>
    </dgm:pt>
    <dgm:pt modelId="{998E3533-360B-4C47-932C-66B5048CEE21}" type="sibTrans" cxnId="{121E3BFC-A516-4EE6-A247-9E561390483B}">
      <dgm:prSet/>
      <dgm:spPr/>
      <dgm:t>
        <a:bodyPr/>
        <a:lstStyle/>
        <a:p>
          <a:endParaRPr lang="ru-RU"/>
        </a:p>
      </dgm:t>
    </dgm:pt>
    <dgm:pt modelId="{D0B75F30-7AD8-43F4-9A4F-E2177AA13B15}">
      <dgm:prSet/>
      <dgm:spPr/>
      <dgm:t>
        <a:bodyPr/>
        <a:lstStyle/>
        <a:p>
          <a:r>
            <a:rPr lang="ru-RU" dirty="0">
              <a:solidFill>
                <a:srgbClr val="002060"/>
              </a:solidFill>
            </a:rPr>
            <a:t>Обучение волонтерской деятельности, обмен опытом с добровольческими организациями Иркутской области и привлечение новых добровольцев.</a:t>
          </a:r>
        </a:p>
        <a:p>
          <a:endParaRPr lang="ru-RU" dirty="0"/>
        </a:p>
      </dgm:t>
    </dgm:pt>
    <dgm:pt modelId="{A72569FC-31C1-4750-AE30-4BF55637EF53}" type="parTrans" cxnId="{FB68BEB8-7E79-4383-AB6E-BF4D3A2F434F}">
      <dgm:prSet/>
      <dgm:spPr/>
      <dgm:t>
        <a:bodyPr/>
        <a:lstStyle/>
        <a:p>
          <a:endParaRPr lang="ru-RU"/>
        </a:p>
      </dgm:t>
    </dgm:pt>
    <dgm:pt modelId="{36EBF8A9-A3DF-4412-AEA4-9D03DB027173}" type="sibTrans" cxnId="{FB68BEB8-7E79-4383-AB6E-BF4D3A2F434F}">
      <dgm:prSet/>
      <dgm:spPr/>
      <dgm:t>
        <a:bodyPr/>
        <a:lstStyle/>
        <a:p>
          <a:endParaRPr lang="ru-RU"/>
        </a:p>
      </dgm:t>
    </dgm:pt>
    <dgm:pt modelId="{DE65903C-1D81-4C54-AFCF-CB57B394B831}" type="pres">
      <dgm:prSet presAssocID="{D86CF562-CBA2-492C-BFE1-8AFB6920A3C6}" presName="diagram" presStyleCnt="0">
        <dgm:presLayoutVars>
          <dgm:dir/>
          <dgm:resizeHandles val="exact"/>
        </dgm:presLayoutVars>
      </dgm:prSet>
      <dgm:spPr/>
    </dgm:pt>
    <dgm:pt modelId="{5603243C-68FC-4DF7-B708-DF3B2BEFBFDE}" type="pres">
      <dgm:prSet presAssocID="{D0B75F30-7AD8-43F4-9A4F-E2177AA13B15}" presName="node" presStyleLbl="node1" presStyleIdx="0" presStyleCnt="6">
        <dgm:presLayoutVars>
          <dgm:bulletEnabled val="1"/>
        </dgm:presLayoutVars>
      </dgm:prSet>
      <dgm:spPr/>
    </dgm:pt>
    <dgm:pt modelId="{CF041123-E9A4-4381-B865-1AF204442BE6}" type="pres">
      <dgm:prSet presAssocID="{36EBF8A9-A3DF-4412-AEA4-9D03DB027173}" presName="sibTrans" presStyleCnt="0"/>
      <dgm:spPr/>
    </dgm:pt>
    <dgm:pt modelId="{4E3C3408-7B99-41C7-A5C0-9208746E84F4}" type="pres">
      <dgm:prSet presAssocID="{EC20F9BF-92FE-4B0E-A766-CB81100AECB7}" presName="node" presStyleLbl="node1" presStyleIdx="1" presStyleCnt="6">
        <dgm:presLayoutVars>
          <dgm:bulletEnabled val="1"/>
        </dgm:presLayoutVars>
      </dgm:prSet>
      <dgm:spPr/>
    </dgm:pt>
    <dgm:pt modelId="{839DC577-2BB5-4958-ACA9-2E06C6117FB6}" type="pres">
      <dgm:prSet presAssocID="{D82D49DE-81F7-46CA-9212-951458F6E77E}" presName="sibTrans" presStyleCnt="0"/>
      <dgm:spPr/>
    </dgm:pt>
    <dgm:pt modelId="{CE1F44C0-5EC5-4C9D-A8A9-E9ACB480EBE8}" type="pres">
      <dgm:prSet presAssocID="{C849E08F-5B03-44B6-8AB8-9F067D303607}" presName="node" presStyleLbl="node1" presStyleIdx="2" presStyleCnt="6">
        <dgm:presLayoutVars>
          <dgm:bulletEnabled val="1"/>
        </dgm:presLayoutVars>
      </dgm:prSet>
      <dgm:spPr/>
    </dgm:pt>
    <dgm:pt modelId="{C702F38B-C669-4093-968D-DD76A570CAF2}" type="pres">
      <dgm:prSet presAssocID="{6DADB55F-A3F5-4E45-AD72-0266090ED824}" presName="sibTrans" presStyleCnt="0"/>
      <dgm:spPr/>
    </dgm:pt>
    <dgm:pt modelId="{E0FE01D3-1213-4607-8C25-2076309B1D1A}" type="pres">
      <dgm:prSet presAssocID="{DD5FA6F2-9F0E-4850-94BA-1D9FC933835C}" presName="node" presStyleLbl="node1" presStyleIdx="3" presStyleCnt="6">
        <dgm:presLayoutVars>
          <dgm:bulletEnabled val="1"/>
        </dgm:presLayoutVars>
      </dgm:prSet>
      <dgm:spPr/>
    </dgm:pt>
    <dgm:pt modelId="{3CDB3D58-BEE3-4CC1-9896-EAFB3A583463}" type="pres">
      <dgm:prSet presAssocID="{84C688F5-A80C-4891-98B9-517F987E44C4}" presName="sibTrans" presStyleCnt="0"/>
      <dgm:spPr/>
    </dgm:pt>
    <dgm:pt modelId="{1D60126D-EFEF-4967-B58C-50C6A0B3EB86}" type="pres">
      <dgm:prSet presAssocID="{08D212D7-67C2-42CB-AB84-3E4C81EE969C}" presName="node" presStyleLbl="node1" presStyleIdx="4" presStyleCnt="6">
        <dgm:presLayoutVars>
          <dgm:bulletEnabled val="1"/>
        </dgm:presLayoutVars>
      </dgm:prSet>
      <dgm:spPr/>
    </dgm:pt>
    <dgm:pt modelId="{F4501EB4-72C2-4FBC-98E9-ED99EBA9D04A}" type="pres">
      <dgm:prSet presAssocID="{0B25AA6B-A478-4C49-9C41-7D88E5F71136}" presName="sibTrans" presStyleCnt="0"/>
      <dgm:spPr/>
    </dgm:pt>
    <dgm:pt modelId="{05AD6AE1-C08F-4F1B-ACBB-12EED29FD8F8}" type="pres">
      <dgm:prSet presAssocID="{7CBF9A83-49C6-4B06-88AA-97B327A9058C}" presName="node" presStyleLbl="node1" presStyleIdx="5" presStyleCnt="6">
        <dgm:presLayoutVars>
          <dgm:bulletEnabled val="1"/>
        </dgm:presLayoutVars>
      </dgm:prSet>
      <dgm:spPr/>
    </dgm:pt>
  </dgm:ptLst>
  <dgm:cxnLst>
    <dgm:cxn modelId="{B6AE9B03-26DA-4080-8E28-FB2715D66C3D}" type="presOf" srcId="{C849E08F-5B03-44B6-8AB8-9F067D303607}" destId="{CE1F44C0-5EC5-4C9D-A8A9-E9ACB480EBE8}" srcOrd="0" destOrd="0" presId="urn:microsoft.com/office/officeart/2005/8/layout/default"/>
    <dgm:cxn modelId="{5DA9F62B-3447-4CBC-84B1-222FB96FD339}" srcId="{D86CF562-CBA2-492C-BFE1-8AFB6920A3C6}" destId="{DD5FA6F2-9F0E-4850-94BA-1D9FC933835C}" srcOrd="3" destOrd="0" parTransId="{487DE915-269B-4B88-8E56-656CB507ACF0}" sibTransId="{84C688F5-A80C-4891-98B9-517F987E44C4}"/>
    <dgm:cxn modelId="{862BDD3A-8D01-4592-A853-C9FA00064CED}" type="presOf" srcId="{7CBF9A83-49C6-4B06-88AA-97B327A9058C}" destId="{05AD6AE1-C08F-4F1B-ACBB-12EED29FD8F8}" srcOrd="0" destOrd="0" presId="urn:microsoft.com/office/officeart/2005/8/layout/default"/>
    <dgm:cxn modelId="{4FF7375E-B56C-4584-B268-D1B1F6F7BAA7}" srcId="{D86CF562-CBA2-492C-BFE1-8AFB6920A3C6}" destId="{C849E08F-5B03-44B6-8AB8-9F067D303607}" srcOrd="2" destOrd="0" parTransId="{B097FA93-CF08-4BA0-B7DE-1BD381402A2E}" sibTransId="{6DADB55F-A3F5-4E45-AD72-0266090ED824}"/>
    <dgm:cxn modelId="{408BD84F-C2DA-44F6-ABE8-B697F2CD69D0}" type="presOf" srcId="{D0B75F30-7AD8-43F4-9A4F-E2177AA13B15}" destId="{5603243C-68FC-4DF7-B708-DF3B2BEFBFDE}" srcOrd="0" destOrd="0" presId="urn:microsoft.com/office/officeart/2005/8/layout/default"/>
    <dgm:cxn modelId="{B105C071-EE8F-445C-B7A7-D6FE7A6B81B9}" type="presOf" srcId="{EC20F9BF-92FE-4B0E-A766-CB81100AECB7}" destId="{4E3C3408-7B99-41C7-A5C0-9208746E84F4}" srcOrd="0" destOrd="0" presId="urn:microsoft.com/office/officeart/2005/8/layout/default"/>
    <dgm:cxn modelId="{C40F9579-5164-4341-B479-5A42F6307928}" srcId="{D86CF562-CBA2-492C-BFE1-8AFB6920A3C6}" destId="{EC20F9BF-92FE-4B0E-A766-CB81100AECB7}" srcOrd="1" destOrd="0" parTransId="{8F1574A3-3B5E-4517-8F73-49A61838BCC5}" sibTransId="{D82D49DE-81F7-46CA-9212-951458F6E77E}"/>
    <dgm:cxn modelId="{79A63397-79E3-48F9-ACF7-FA32ABC3B2C3}" type="presOf" srcId="{08D212D7-67C2-42CB-AB84-3E4C81EE969C}" destId="{1D60126D-EFEF-4967-B58C-50C6A0B3EB86}" srcOrd="0" destOrd="0" presId="urn:microsoft.com/office/officeart/2005/8/layout/default"/>
    <dgm:cxn modelId="{FB68BEB8-7E79-4383-AB6E-BF4D3A2F434F}" srcId="{D86CF562-CBA2-492C-BFE1-8AFB6920A3C6}" destId="{D0B75F30-7AD8-43F4-9A4F-E2177AA13B15}" srcOrd="0" destOrd="0" parTransId="{A72569FC-31C1-4750-AE30-4BF55637EF53}" sibTransId="{36EBF8A9-A3DF-4412-AEA4-9D03DB027173}"/>
    <dgm:cxn modelId="{591CDCE9-FBB4-4021-91F9-B00D109B8A0E}" srcId="{D86CF562-CBA2-492C-BFE1-8AFB6920A3C6}" destId="{08D212D7-67C2-42CB-AB84-3E4C81EE969C}" srcOrd="4" destOrd="0" parTransId="{1D5A7910-D924-4CC2-8308-A98941A163E1}" sibTransId="{0B25AA6B-A478-4C49-9C41-7D88E5F71136}"/>
    <dgm:cxn modelId="{1BAD27EF-0595-4563-ADA1-528BFF8656B1}" type="presOf" srcId="{D86CF562-CBA2-492C-BFE1-8AFB6920A3C6}" destId="{DE65903C-1D81-4C54-AFCF-CB57B394B831}" srcOrd="0" destOrd="0" presId="urn:microsoft.com/office/officeart/2005/8/layout/default"/>
    <dgm:cxn modelId="{121E3BFC-A516-4EE6-A247-9E561390483B}" srcId="{D86CF562-CBA2-492C-BFE1-8AFB6920A3C6}" destId="{7CBF9A83-49C6-4B06-88AA-97B327A9058C}" srcOrd="5" destOrd="0" parTransId="{81AB9AF5-CC14-47CD-B403-6EB4992D7D01}" sibTransId="{998E3533-360B-4C47-932C-66B5048CEE21}"/>
    <dgm:cxn modelId="{64816EFC-A89B-41B7-8281-5A546E15594B}" type="presOf" srcId="{DD5FA6F2-9F0E-4850-94BA-1D9FC933835C}" destId="{E0FE01D3-1213-4607-8C25-2076309B1D1A}" srcOrd="0" destOrd="0" presId="urn:microsoft.com/office/officeart/2005/8/layout/default"/>
    <dgm:cxn modelId="{976AE0E5-660F-49C7-91A5-B9D60B006088}" type="presParOf" srcId="{DE65903C-1D81-4C54-AFCF-CB57B394B831}" destId="{5603243C-68FC-4DF7-B708-DF3B2BEFBFDE}" srcOrd="0" destOrd="0" presId="urn:microsoft.com/office/officeart/2005/8/layout/default"/>
    <dgm:cxn modelId="{D0E128AC-E7A0-45CC-A969-0660EB6B2B90}" type="presParOf" srcId="{DE65903C-1D81-4C54-AFCF-CB57B394B831}" destId="{CF041123-E9A4-4381-B865-1AF204442BE6}" srcOrd="1" destOrd="0" presId="urn:microsoft.com/office/officeart/2005/8/layout/default"/>
    <dgm:cxn modelId="{37A8C219-C962-4C23-85FC-4C8F5A5934CE}" type="presParOf" srcId="{DE65903C-1D81-4C54-AFCF-CB57B394B831}" destId="{4E3C3408-7B99-41C7-A5C0-9208746E84F4}" srcOrd="2" destOrd="0" presId="urn:microsoft.com/office/officeart/2005/8/layout/default"/>
    <dgm:cxn modelId="{7089A786-E10F-4CC4-B76B-187624438ED4}" type="presParOf" srcId="{DE65903C-1D81-4C54-AFCF-CB57B394B831}" destId="{839DC577-2BB5-4958-ACA9-2E06C6117FB6}" srcOrd="3" destOrd="0" presId="urn:microsoft.com/office/officeart/2005/8/layout/default"/>
    <dgm:cxn modelId="{471633A5-58EB-41CE-A1CB-3E165AEC92C5}" type="presParOf" srcId="{DE65903C-1D81-4C54-AFCF-CB57B394B831}" destId="{CE1F44C0-5EC5-4C9D-A8A9-E9ACB480EBE8}" srcOrd="4" destOrd="0" presId="urn:microsoft.com/office/officeart/2005/8/layout/default"/>
    <dgm:cxn modelId="{FD3060DA-5030-4C4E-A58D-04E02C0791A5}" type="presParOf" srcId="{DE65903C-1D81-4C54-AFCF-CB57B394B831}" destId="{C702F38B-C669-4093-968D-DD76A570CAF2}" srcOrd="5" destOrd="0" presId="urn:microsoft.com/office/officeart/2005/8/layout/default"/>
    <dgm:cxn modelId="{694FD41F-CF1D-4243-BE8A-CAA3DE0D9828}" type="presParOf" srcId="{DE65903C-1D81-4C54-AFCF-CB57B394B831}" destId="{E0FE01D3-1213-4607-8C25-2076309B1D1A}" srcOrd="6" destOrd="0" presId="urn:microsoft.com/office/officeart/2005/8/layout/default"/>
    <dgm:cxn modelId="{EFA6141E-0BBA-496D-ACF3-4168D3165264}" type="presParOf" srcId="{DE65903C-1D81-4C54-AFCF-CB57B394B831}" destId="{3CDB3D58-BEE3-4CC1-9896-EAFB3A583463}" srcOrd="7" destOrd="0" presId="urn:microsoft.com/office/officeart/2005/8/layout/default"/>
    <dgm:cxn modelId="{1502E4A7-1222-42A3-AE02-39263CA64686}" type="presParOf" srcId="{DE65903C-1D81-4C54-AFCF-CB57B394B831}" destId="{1D60126D-EFEF-4967-B58C-50C6A0B3EB86}" srcOrd="8" destOrd="0" presId="urn:microsoft.com/office/officeart/2005/8/layout/default"/>
    <dgm:cxn modelId="{0C9E37CA-7CC1-4EFF-97C4-522966E8C14D}" type="presParOf" srcId="{DE65903C-1D81-4C54-AFCF-CB57B394B831}" destId="{F4501EB4-72C2-4FBC-98E9-ED99EBA9D04A}" srcOrd="9" destOrd="0" presId="urn:microsoft.com/office/officeart/2005/8/layout/default"/>
    <dgm:cxn modelId="{0BEB2DBA-3137-4DDE-8EBA-E6BD35B11F9D}" type="presParOf" srcId="{DE65903C-1D81-4C54-AFCF-CB57B394B831}" destId="{05AD6AE1-C08F-4F1B-ACBB-12EED29FD8F8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24257A-208E-4B64-916D-432249DDEBEB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3BD8475-42A4-4E51-987E-CDFD74D4624D}">
      <dgm:prSet custT="1"/>
      <dgm:spPr>
        <a:xfrm>
          <a:off x="0" y="72007"/>
          <a:ext cx="7848871" cy="1003176"/>
        </a:xfrm>
        <a:prstGeom prst="rect">
          <a:avLst/>
        </a:prstGeom>
      </dgm:spPr>
      <dgm:t>
        <a:bodyPr/>
        <a:lstStyle/>
        <a:p>
          <a:r>
            <a:rPr lang="ru-RU" sz="2800" dirty="0">
              <a:latin typeface="+mn-lt"/>
              <a:ea typeface="+mn-ea"/>
              <a:cs typeface="+mn-cs"/>
            </a:rPr>
            <a:t>Результаты работы Центра серебряного волонтерства  </a:t>
          </a:r>
        </a:p>
      </dgm:t>
    </dgm:pt>
    <dgm:pt modelId="{367E2BD2-EEBE-4588-BA21-349341D3DC74}" type="parTrans" cxnId="{BAB4379F-E2A5-40F7-B5E7-3898BE6AB43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4405D7E-8C2F-4F4A-8781-092B0F1FE6E0}" type="sibTrans" cxnId="{BAB4379F-E2A5-40F7-B5E7-3898BE6AB43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FCDAD05-7B97-405E-96C0-2520FF4E2460}">
      <dgm:prSet custT="1"/>
      <dgm:spPr>
        <a:xfrm>
          <a:off x="1962218" y="1003176"/>
          <a:ext cx="1962217" cy="2106669"/>
        </a:xfrm>
        <a:prstGeom prst="rect">
          <a:avLst/>
        </a:prstGeom>
      </dgm:spPr>
      <dgm:t>
        <a:bodyPr/>
        <a:lstStyle/>
        <a:p>
          <a:r>
            <a:rPr lang="ru-RU" sz="2000" dirty="0">
              <a:latin typeface="+mn-lt"/>
              <a:ea typeface="+mn-ea"/>
              <a:cs typeface="+mn-cs"/>
            </a:rPr>
            <a:t>Поздравления и подарки получили более 300-т получателей социальных услуг на дому. </a:t>
          </a:r>
        </a:p>
      </dgm:t>
    </dgm:pt>
    <dgm:pt modelId="{DEE8E3DB-3BE7-4BEC-9304-2CB38FA8C1E1}" type="parTrans" cxnId="{9CDC3D59-FC59-4A93-8EEA-0DB3CECF921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C47DD77-9F73-4C72-9F0E-5CC5688B62A3}" type="sibTrans" cxnId="{9CDC3D59-FC59-4A93-8EEA-0DB3CECF9212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C5FDB4F-7B76-495B-A008-180B1D5EEB29}">
      <dgm:prSet custT="1"/>
      <dgm:spPr>
        <a:xfrm>
          <a:off x="3924436" y="1003176"/>
          <a:ext cx="1962217" cy="2106669"/>
        </a:xfrm>
        <a:prstGeom prst="rect">
          <a:avLst/>
        </a:prstGeom>
      </dgm:spPr>
      <dgm:t>
        <a:bodyPr/>
        <a:lstStyle/>
        <a:p>
          <a:r>
            <a:rPr lang="ru-RU" sz="1800" dirty="0">
              <a:latin typeface="+mn-lt"/>
              <a:ea typeface="+mn-ea"/>
              <a:cs typeface="+mn-cs"/>
            </a:rPr>
            <a:t>Ежемесячно проводятся бесплатные творческие мастер-классы, организуются выставки и экскурсии (охвачено более 200-т чл.). </a:t>
          </a:r>
        </a:p>
      </dgm:t>
    </dgm:pt>
    <dgm:pt modelId="{80F3088A-F848-4B32-A5BF-6F8C76C50111}" type="parTrans" cxnId="{6BDA7010-71B5-4AB6-9B04-D15C0E33977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8FB674F-FBD6-4169-9F64-7F0FD148AF7A}" type="sibTrans" cxnId="{6BDA7010-71B5-4AB6-9B04-D15C0E33977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A406628-C409-461B-B5C1-C440C1C568F2}">
      <dgm:prSet custT="1"/>
      <dgm:spPr>
        <a:xfrm>
          <a:off x="0" y="1003176"/>
          <a:ext cx="1962217" cy="2106669"/>
        </a:xfrm>
      </dgm:spPr>
      <dgm:t>
        <a:bodyPr/>
        <a:lstStyle/>
        <a:p>
          <a:r>
            <a:rPr lang="ru-RU" sz="1800" dirty="0">
              <a:latin typeface="+mn-lt"/>
              <a:ea typeface="+mn-ea"/>
              <a:cs typeface="+mn-cs"/>
            </a:rPr>
            <a:t>Ежегодные социальные акции, для получателей социальных услуг на дому: «День пожилого человека», «День матери», «День инвалидов» и др.</a:t>
          </a:r>
        </a:p>
      </dgm:t>
    </dgm:pt>
    <dgm:pt modelId="{FDC42D5A-4B5D-4C9A-BA15-FCE201386D63}" type="parTrans" cxnId="{DECC2D6F-81E2-473A-91C5-A68322D681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2B1640-72A2-443E-A022-F3E463572842}" type="sibTrans" cxnId="{DECC2D6F-81E2-473A-91C5-A68322D681C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2489362-D6BE-40CF-989E-A2C0E75804E0}">
      <dgm:prSet custT="1"/>
      <dgm:spPr>
        <a:xfrm>
          <a:off x="5886653" y="1003176"/>
          <a:ext cx="1962217" cy="2106669"/>
        </a:xfrm>
        <a:prstGeom prst="rect">
          <a:avLst/>
        </a:prstGeom>
      </dgm:spPr>
      <dgm:t>
        <a:bodyPr/>
        <a:lstStyle/>
        <a:p>
          <a:r>
            <a:rPr lang="ru-RU" sz="1500" dirty="0">
              <a:latin typeface="+mn-lt"/>
              <a:ea typeface="+mn-ea"/>
              <a:cs typeface="+mn-cs"/>
            </a:rPr>
            <a:t>В рамках проведения акции «Теплые вещи с теплыми словами» добровольцы проводят сбор предметов первой необходимости для участников СВО, участвуют в плетении маскировочных сетей, пошиве </a:t>
          </a:r>
          <a:r>
            <a:rPr lang="ru-RU" sz="1500" dirty="0" err="1">
              <a:latin typeface="+mn-lt"/>
              <a:ea typeface="+mn-ea"/>
              <a:cs typeface="+mn-cs"/>
            </a:rPr>
            <a:t>противодроновых</a:t>
          </a:r>
          <a:r>
            <a:rPr lang="ru-RU" sz="1500" dirty="0">
              <a:latin typeface="+mn-lt"/>
              <a:ea typeface="+mn-ea"/>
              <a:cs typeface="+mn-cs"/>
            </a:rPr>
            <a:t> </a:t>
          </a:r>
          <a:r>
            <a:rPr lang="ru-RU" sz="1600" dirty="0">
              <a:latin typeface="+mn-lt"/>
              <a:ea typeface="+mn-ea"/>
              <a:cs typeface="+mn-cs"/>
            </a:rPr>
            <a:t>одеял и др.)</a:t>
          </a:r>
        </a:p>
      </dgm:t>
    </dgm:pt>
    <dgm:pt modelId="{6B3EC00C-FAEF-4B24-B97D-7DBFEB97E40F}" type="parTrans" cxnId="{DFF71826-CD63-4F5E-9574-1A993F0BB3E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1FE6205A-55EC-48EA-AABC-C80E686005E0}" type="sibTrans" cxnId="{DFF71826-CD63-4F5E-9574-1A993F0BB3E9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EB5AF74-CB5E-40F6-9EB6-230A2CC5959E}">
      <dgm:prSet custT="1"/>
      <dgm:spPr>
        <a:xfrm>
          <a:off x="0" y="1003176"/>
          <a:ext cx="1962217" cy="2106669"/>
        </a:xfrm>
      </dgm:spPr>
      <dgm:t>
        <a:bodyPr/>
        <a:lstStyle/>
        <a:p>
          <a:r>
            <a:rPr lang="ru-RU" sz="1800" dirty="0">
              <a:latin typeface="+mn-lt"/>
              <a:ea typeface="+mn-ea"/>
              <a:cs typeface="+mn-cs"/>
            </a:rPr>
            <a:t>Сформирована команда добровольцев  Центра серебряного волонтерства.</a:t>
          </a:r>
        </a:p>
      </dgm:t>
    </dgm:pt>
    <dgm:pt modelId="{C295683A-0168-4DFE-ADC7-AD086E0D0AAE}" type="parTrans" cxnId="{1061047F-15D2-4DEF-9586-265832A30B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FB4558A-3A48-42A8-911F-26DB10CEFD39}" type="sibTrans" cxnId="{1061047F-15D2-4DEF-9586-265832A30B5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403C323-E1C2-48A9-87DC-D717C911D774}" type="pres">
      <dgm:prSet presAssocID="{8624257A-208E-4B64-916D-432249DDEBEB}" presName="composite" presStyleCnt="0">
        <dgm:presLayoutVars>
          <dgm:chMax val="1"/>
          <dgm:dir/>
          <dgm:resizeHandles val="exact"/>
        </dgm:presLayoutVars>
      </dgm:prSet>
      <dgm:spPr/>
    </dgm:pt>
    <dgm:pt modelId="{B60DB040-27A5-4DE0-ACF1-46B277A345DF}" type="pres">
      <dgm:prSet presAssocID="{C3BD8475-42A4-4E51-987E-CDFD74D4624D}" presName="roof" presStyleLbl="dkBgShp" presStyleIdx="0" presStyleCnt="2" custScaleY="61996" custLinFactNeighborY="-9501"/>
      <dgm:spPr/>
    </dgm:pt>
    <dgm:pt modelId="{FBE30F82-9F50-4DD2-9F81-7063BDE2CFE0}" type="pres">
      <dgm:prSet presAssocID="{C3BD8475-42A4-4E51-987E-CDFD74D4624D}" presName="pillars" presStyleCnt="0"/>
      <dgm:spPr/>
    </dgm:pt>
    <dgm:pt modelId="{D01B287E-1D73-4F39-B78D-4DFC8D73EE96}" type="pres">
      <dgm:prSet presAssocID="{C3BD8475-42A4-4E51-987E-CDFD74D4624D}" presName="pillar1" presStyleLbl="node1" presStyleIdx="0" presStyleCnt="5" custScaleY="128063">
        <dgm:presLayoutVars>
          <dgm:bulletEnabled val="1"/>
        </dgm:presLayoutVars>
      </dgm:prSet>
      <dgm:spPr>
        <a:prstGeom prst="rect">
          <a:avLst/>
        </a:prstGeom>
      </dgm:spPr>
    </dgm:pt>
    <dgm:pt modelId="{A8A4144F-B5D8-47C3-AC5A-1B5707C8C994}" type="pres">
      <dgm:prSet presAssocID="{0A406628-C409-461B-B5C1-C440C1C568F2}" presName="pillarX" presStyleLbl="node1" presStyleIdx="1" presStyleCnt="5" custScaleY="128059">
        <dgm:presLayoutVars>
          <dgm:bulletEnabled val="1"/>
        </dgm:presLayoutVars>
      </dgm:prSet>
      <dgm:spPr>
        <a:prstGeom prst="rect">
          <a:avLst/>
        </a:prstGeom>
      </dgm:spPr>
    </dgm:pt>
    <dgm:pt modelId="{B07BDA6E-A5AB-4D08-8725-3EE9B4D39D93}" type="pres">
      <dgm:prSet presAssocID="{BFCDAD05-7B97-405E-96C0-2520FF4E2460}" presName="pillarX" presStyleLbl="node1" presStyleIdx="2" presStyleCnt="5" custScaleY="128059">
        <dgm:presLayoutVars>
          <dgm:bulletEnabled val="1"/>
        </dgm:presLayoutVars>
      </dgm:prSet>
      <dgm:spPr/>
    </dgm:pt>
    <dgm:pt modelId="{2385D145-BC00-488E-9914-CCD108E2ADAF}" type="pres">
      <dgm:prSet presAssocID="{7C5FDB4F-7B76-495B-A008-180B1D5EEB29}" presName="pillarX" presStyleLbl="node1" presStyleIdx="3" presStyleCnt="5" custScaleY="128059">
        <dgm:presLayoutVars>
          <dgm:bulletEnabled val="1"/>
        </dgm:presLayoutVars>
      </dgm:prSet>
      <dgm:spPr/>
    </dgm:pt>
    <dgm:pt modelId="{994B6A51-70AC-4E1F-9308-55E0333EB3D2}" type="pres">
      <dgm:prSet presAssocID="{D2489362-D6BE-40CF-989E-A2C0E75804E0}" presName="pillarX" presStyleLbl="node1" presStyleIdx="4" presStyleCnt="5" custScaleY="128059">
        <dgm:presLayoutVars>
          <dgm:bulletEnabled val="1"/>
        </dgm:presLayoutVars>
      </dgm:prSet>
      <dgm:spPr/>
    </dgm:pt>
    <dgm:pt modelId="{851DB7C7-74B8-4D62-A3D0-EF4AFECD3F87}" type="pres">
      <dgm:prSet presAssocID="{C3BD8475-42A4-4E51-987E-CDFD74D4624D}" presName="base" presStyleLbl="dkBgShp" presStyleIdx="1" presStyleCnt="2" custLinFactY="53860" custLinFactNeighborY="100000"/>
      <dgm:spPr>
        <a:xfrm>
          <a:off x="0" y="3109845"/>
          <a:ext cx="7848871" cy="234074"/>
        </a:xfrm>
        <a:prstGeom prst="rect">
          <a:avLst/>
        </a:prstGeom>
      </dgm:spPr>
    </dgm:pt>
  </dgm:ptLst>
  <dgm:cxnLst>
    <dgm:cxn modelId="{FCDB550C-AD1D-4574-9F9C-4FE2E341A577}" type="presOf" srcId="{7C5FDB4F-7B76-495B-A008-180B1D5EEB29}" destId="{2385D145-BC00-488E-9914-CCD108E2ADAF}" srcOrd="0" destOrd="0" presId="urn:microsoft.com/office/officeart/2005/8/layout/hList3"/>
    <dgm:cxn modelId="{6BDA7010-71B5-4AB6-9B04-D15C0E339778}" srcId="{C3BD8475-42A4-4E51-987E-CDFD74D4624D}" destId="{7C5FDB4F-7B76-495B-A008-180B1D5EEB29}" srcOrd="3" destOrd="0" parTransId="{80F3088A-F848-4B32-A5BF-6F8C76C50111}" sibTransId="{D8FB674F-FBD6-4169-9F64-7F0FD148AF7A}"/>
    <dgm:cxn modelId="{A8A97913-7CF1-4283-84F5-2E2E679454EC}" type="presOf" srcId="{BFCDAD05-7B97-405E-96C0-2520FF4E2460}" destId="{B07BDA6E-A5AB-4D08-8725-3EE9B4D39D93}" srcOrd="0" destOrd="0" presId="urn:microsoft.com/office/officeart/2005/8/layout/hList3"/>
    <dgm:cxn modelId="{DFF71826-CD63-4F5E-9574-1A993F0BB3E9}" srcId="{C3BD8475-42A4-4E51-987E-CDFD74D4624D}" destId="{D2489362-D6BE-40CF-989E-A2C0E75804E0}" srcOrd="4" destOrd="0" parTransId="{6B3EC00C-FAEF-4B24-B97D-7DBFEB97E40F}" sibTransId="{1FE6205A-55EC-48EA-AABC-C80E686005E0}"/>
    <dgm:cxn modelId="{6057D25D-CCCB-4A61-904F-5274157C4934}" type="presOf" srcId="{8EB5AF74-CB5E-40F6-9EB6-230A2CC5959E}" destId="{D01B287E-1D73-4F39-B78D-4DFC8D73EE96}" srcOrd="0" destOrd="0" presId="urn:microsoft.com/office/officeart/2005/8/layout/hList3"/>
    <dgm:cxn modelId="{DECC2D6F-81E2-473A-91C5-A68322D681C6}" srcId="{C3BD8475-42A4-4E51-987E-CDFD74D4624D}" destId="{0A406628-C409-461B-B5C1-C440C1C568F2}" srcOrd="1" destOrd="0" parTransId="{FDC42D5A-4B5D-4C9A-BA15-FCE201386D63}" sibTransId="{422B1640-72A2-443E-A022-F3E463572842}"/>
    <dgm:cxn modelId="{9CDC3D59-FC59-4A93-8EEA-0DB3CECF9212}" srcId="{C3BD8475-42A4-4E51-987E-CDFD74D4624D}" destId="{BFCDAD05-7B97-405E-96C0-2520FF4E2460}" srcOrd="2" destOrd="0" parTransId="{DEE8E3DB-3BE7-4BEC-9304-2CB38FA8C1E1}" sibTransId="{EC47DD77-9F73-4C72-9F0E-5CC5688B62A3}"/>
    <dgm:cxn modelId="{1061047F-15D2-4DEF-9586-265832A30B56}" srcId="{C3BD8475-42A4-4E51-987E-CDFD74D4624D}" destId="{8EB5AF74-CB5E-40F6-9EB6-230A2CC5959E}" srcOrd="0" destOrd="0" parTransId="{C295683A-0168-4DFE-ADC7-AD086E0D0AAE}" sibTransId="{BFB4558A-3A48-42A8-911F-26DB10CEFD39}"/>
    <dgm:cxn modelId="{A1FE488A-ED05-456C-9415-5E94BAAB493C}" type="presOf" srcId="{8624257A-208E-4B64-916D-432249DDEBEB}" destId="{F403C323-E1C2-48A9-87DC-D717C911D774}" srcOrd="0" destOrd="0" presId="urn:microsoft.com/office/officeart/2005/8/layout/hList3"/>
    <dgm:cxn modelId="{BAB4379F-E2A5-40F7-B5E7-3898BE6AB43B}" srcId="{8624257A-208E-4B64-916D-432249DDEBEB}" destId="{C3BD8475-42A4-4E51-987E-CDFD74D4624D}" srcOrd="0" destOrd="0" parTransId="{367E2BD2-EEBE-4588-BA21-349341D3DC74}" sibTransId="{34405D7E-8C2F-4F4A-8781-092B0F1FE6E0}"/>
    <dgm:cxn modelId="{2A0248B9-E3C4-4B03-B2FA-30FD16346C83}" type="presOf" srcId="{C3BD8475-42A4-4E51-987E-CDFD74D4624D}" destId="{B60DB040-27A5-4DE0-ACF1-46B277A345DF}" srcOrd="0" destOrd="0" presId="urn:microsoft.com/office/officeart/2005/8/layout/hList3"/>
    <dgm:cxn modelId="{F7628BE3-E2EC-4977-8A7B-F4D75A6950AF}" type="presOf" srcId="{0A406628-C409-461B-B5C1-C440C1C568F2}" destId="{A8A4144F-B5D8-47C3-AC5A-1B5707C8C994}" srcOrd="0" destOrd="0" presId="urn:microsoft.com/office/officeart/2005/8/layout/hList3"/>
    <dgm:cxn modelId="{37E846FD-0A0B-45A1-844F-2E0913B7C708}" type="presOf" srcId="{D2489362-D6BE-40CF-989E-A2C0E75804E0}" destId="{994B6A51-70AC-4E1F-9308-55E0333EB3D2}" srcOrd="0" destOrd="0" presId="urn:microsoft.com/office/officeart/2005/8/layout/hList3"/>
    <dgm:cxn modelId="{CD35CD87-CE89-4C82-87ED-0B7FC991BB5C}" type="presParOf" srcId="{F403C323-E1C2-48A9-87DC-D717C911D774}" destId="{B60DB040-27A5-4DE0-ACF1-46B277A345DF}" srcOrd="0" destOrd="0" presId="urn:microsoft.com/office/officeart/2005/8/layout/hList3"/>
    <dgm:cxn modelId="{4F7A05E9-A03C-4181-8BB4-5F1C1D924E89}" type="presParOf" srcId="{F403C323-E1C2-48A9-87DC-D717C911D774}" destId="{FBE30F82-9F50-4DD2-9F81-7063BDE2CFE0}" srcOrd="1" destOrd="0" presId="urn:microsoft.com/office/officeart/2005/8/layout/hList3"/>
    <dgm:cxn modelId="{15AFD0D1-A78F-4576-B237-D58F8CB39F3A}" type="presParOf" srcId="{FBE30F82-9F50-4DD2-9F81-7063BDE2CFE0}" destId="{D01B287E-1D73-4F39-B78D-4DFC8D73EE96}" srcOrd="0" destOrd="0" presId="urn:microsoft.com/office/officeart/2005/8/layout/hList3"/>
    <dgm:cxn modelId="{162AE940-02A9-4E96-95D1-92AFBB60C4D0}" type="presParOf" srcId="{FBE30F82-9F50-4DD2-9F81-7063BDE2CFE0}" destId="{A8A4144F-B5D8-47C3-AC5A-1B5707C8C994}" srcOrd="1" destOrd="0" presId="urn:microsoft.com/office/officeart/2005/8/layout/hList3"/>
    <dgm:cxn modelId="{1D037B58-C341-4E2E-88B4-4928F61FB5F3}" type="presParOf" srcId="{FBE30F82-9F50-4DD2-9F81-7063BDE2CFE0}" destId="{B07BDA6E-A5AB-4D08-8725-3EE9B4D39D93}" srcOrd="2" destOrd="0" presId="urn:microsoft.com/office/officeart/2005/8/layout/hList3"/>
    <dgm:cxn modelId="{660A0462-621D-4BDF-8361-13A2403AB3F2}" type="presParOf" srcId="{FBE30F82-9F50-4DD2-9F81-7063BDE2CFE0}" destId="{2385D145-BC00-488E-9914-CCD108E2ADAF}" srcOrd="3" destOrd="0" presId="urn:microsoft.com/office/officeart/2005/8/layout/hList3"/>
    <dgm:cxn modelId="{DF185E91-06D8-4A58-A5F2-82667CB7EF6E}" type="presParOf" srcId="{FBE30F82-9F50-4DD2-9F81-7063BDE2CFE0}" destId="{994B6A51-70AC-4E1F-9308-55E0333EB3D2}" srcOrd="4" destOrd="0" presId="urn:microsoft.com/office/officeart/2005/8/layout/hList3"/>
    <dgm:cxn modelId="{2525EC90-D47D-4CD6-8D66-796DEC57C97F}" type="presParOf" srcId="{F403C323-E1C2-48A9-87DC-D717C911D774}" destId="{851DB7C7-74B8-4D62-A3D0-EF4AFECD3F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2208F-BC8F-4C5D-BB82-A3A2E0DA61E0}">
      <dsp:nvSpPr>
        <dsp:cNvPr id="0" name=""/>
        <dsp:cNvSpPr/>
      </dsp:nvSpPr>
      <dsp:spPr>
        <a:xfrm>
          <a:off x="0" y="1156414"/>
          <a:ext cx="8718896" cy="1867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Значительная часть граждан старшего возраста чувствуют в себе значительный потенциал, активно берется за любые возможности, позволяющие проявлять инициативу.  </a:t>
          </a:r>
        </a:p>
      </dsp:txBody>
      <dsp:txXfrm>
        <a:off x="0" y="1156414"/>
        <a:ext cx="8718896" cy="1008362"/>
      </dsp:txXfrm>
    </dsp:sp>
    <dsp:sp modelId="{3E717610-2CD0-4044-9DC4-218EF9F0B525}">
      <dsp:nvSpPr>
        <dsp:cNvPr id="0" name=""/>
        <dsp:cNvSpPr/>
      </dsp:nvSpPr>
      <dsp:spPr>
        <a:xfrm>
          <a:off x="0" y="1950646"/>
          <a:ext cx="4359447" cy="751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Реальная необходимость в постоянном расширении форм деятельности лиц старшего возраста (участие в благотворительных акциях, творческая самореализация и др.).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1950646"/>
        <a:ext cx="4359447" cy="751427"/>
      </dsp:txXfrm>
    </dsp:sp>
    <dsp:sp modelId="{8D317121-39F2-459C-87B4-70CD2728253A}">
      <dsp:nvSpPr>
        <dsp:cNvPr id="0" name=""/>
        <dsp:cNvSpPr/>
      </dsp:nvSpPr>
      <dsp:spPr>
        <a:xfrm>
          <a:off x="4359448" y="1950646"/>
          <a:ext cx="4359447" cy="75142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16510" rIns="92456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 ОГБУ «УСЗСОН по  Шелеховскому району»  существует потребность среди  получателей социальных услуг на дому в поддержке и помощи  «серебряных»  волонтеров.</a:t>
          </a:r>
          <a:endParaRPr lang="ru-RU" sz="1300" b="0" kern="1200" dirty="0">
            <a:solidFill>
              <a:schemeClr val="tx2"/>
            </a:solidFill>
          </a:endParaRPr>
        </a:p>
      </dsp:txBody>
      <dsp:txXfrm>
        <a:off x="4359448" y="1950646"/>
        <a:ext cx="4359447" cy="751427"/>
      </dsp:txXfrm>
    </dsp:sp>
    <dsp:sp modelId="{D8943173-068D-4FBA-8F2C-A8C418476850}">
      <dsp:nvSpPr>
        <dsp:cNvPr id="0" name=""/>
        <dsp:cNvSpPr/>
      </dsp:nvSpPr>
      <dsp:spPr>
        <a:xfrm rot="10800000">
          <a:off x="0" y="582"/>
          <a:ext cx="8718896" cy="117000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>
              <a:latin typeface="Times New Roman" panose="02020603050405020304" pitchFamily="18" charset="0"/>
              <a:cs typeface="Times New Roman" panose="02020603050405020304" pitchFamily="18" charset="0"/>
            </a:rPr>
            <a:t>Актуальность создания Центра серебряного волонтерства</a:t>
          </a:r>
          <a:endParaRPr lang="ru-RU" sz="1400" b="1" kern="1200" dirty="0"/>
        </a:p>
      </dsp:txBody>
      <dsp:txXfrm rot="-10800000">
        <a:off x="0" y="582"/>
        <a:ext cx="8718896" cy="410673"/>
      </dsp:txXfrm>
    </dsp:sp>
    <dsp:sp modelId="{E72C45B3-5BA1-4527-9138-5D1B1AECB252}">
      <dsp:nvSpPr>
        <dsp:cNvPr id="0" name=""/>
        <dsp:cNvSpPr/>
      </dsp:nvSpPr>
      <dsp:spPr>
        <a:xfrm>
          <a:off x="0" y="369004"/>
          <a:ext cx="4359447" cy="434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Быстрое развитие в последние годы добровольчества.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0" y="369004"/>
        <a:ext cx="4359447" cy="434617"/>
      </dsp:txXfrm>
    </dsp:sp>
    <dsp:sp modelId="{F73EB207-0CCF-488F-9572-C038EF7EDD64}">
      <dsp:nvSpPr>
        <dsp:cNvPr id="0" name=""/>
        <dsp:cNvSpPr/>
      </dsp:nvSpPr>
      <dsp:spPr>
        <a:xfrm>
          <a:off x="4359448" y="369004"/>
          <a:ext cx="4359447" cy="43461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17780" rIns="99568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Постоянно возрастающее количество активных граждан старшего возраста</a:t>
          </a:r>
          <a:endParaRPr lang="ru-RU" sz="1400" kern="1200" dirty="0">
            <a:solidFill>
              <a:schemeClr val="tx2"/>
            </a:solidFill>
          </a:endParaRPr>
        </a:p>
      </dsp:txBody>
      <dsp:txXfrm>
        <a:off x="4359448" y="369004"/>
        <a:ext cx="4359447" cy="4346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3585A6-6547-419E-BBA0-7F0101DE3CC0}">
      <dsp:nvSpPr>
        <dsp:cNvPr id="0" name=""/>
        <dsp:cNvSpPr/>
      </dsp:nvSpPr>
      <dsp:spPr>
        <a:xfrm>
          <a:off x="0" y="0"/>
          <a:ext cx="9144000" cy="630932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i="0" u="sng" kern="1200" dirty="0">
              <a:solidFill>
                <a:srgbClr val="002060"/>
              </a:solidFill>
            </a:rPr>
            <a:t>Цель проекта - организация работы Центра серебряного волонтерства для вовлечения граждан старше 55 лет в  добровольческую  деятельность, формирование  и популяризация «серебряного» волонтерства</a:t>
          </a:r>
          <a:r>
            <a:rPr lang="ru-RU" sz="2000" b="1" i="0" kern="1200" dirty="0">
              <a:solidFill>
                <a:srgbClr val="002060"/>
              </a:solidFill>
            </a:rPr>
            <a:t>.</a:t>
          </a:r>
        </a:p>
      </dsp:txBody>
      <dsp:txXfrm>
        <a:off x="0" y="0"/>
        <a:ext cx="9144000" cy="1892796"/>
      </dsp:txXfrm>
    </dsp:sp>
    <dsp:sp modelId="{820DE908-0630-444A-9648-A1F2C77A7F6B}">
      <dsp:nvSpPr>
        <dsp:cNvPr id="0" name=""/>
        <dsp:cNvSpPr/>
      </dsp:nvSpPr>
      <dsp:spPr>
        <a:xfrm>
          <a:off x="914399" y="1893194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Изучить потребность получателей социальных услуг в помощи «серебряных» волонтеров.</a:t>
          </a:r>
        </a:p>
      </dsp:txBody>
      <dsp:txXfrm>
        <a:off x="928798" y="1907593"/>
        <a:ext cx="7286402" cy="462808"/>
      </dsp:txXfrm>
    </dsp:sp>
    <dsp:sp modelId="{144222CB-561D-4441-8EBB-ED99293C6F2F}">
      <dsp:nvSpPr>
        <dsp:cNvPr id="0" name=""/>
        <dsp:cNvSpPr/>
      </dsp:nvSpPr>
      <dsp:spPr>
        <a:xfrm>
          <a:off x="914399" y="2460432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</a:rPr>
            <a:t>Сформировать информационную среду «серебряного» волонтерства.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928798" y="2474831"/>
        <a:ext cx="7286402" cy="462808"/>
      </dsp:txXfrm>
    </dsp:sp>
    <dsp:sp modelId="{F3E6B34A-3FB9-43C3-B077-350F31214571}">
      <dsp:nvSpPr>
        <dsp:cNvPr id="0" name=""/>
        <dsp:cNvSpPr/>
      </dsp:nvSpPr>
      <dsp:spPr>
        <a:xfrm>
          <a:off x="914399" y="3027670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</a:rPr>
            <a:t>Организовать группу из числа граждан пожилого возраста – участников Центра серебряного волонтерства.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928798" y="3042069"/>
        <a:ext cx="7286402" cy="462808"/>
      </dsp:txXfrm>
    </dsp:sp>
    <dsp:sp modelId="{21C70C77-668E-4979-BEED-F191DF74CCFB}">
      <dsp:nvSpPr>
        <dsp:cNvPr id="0" name=""/>
        <dsp:cNvSpPr/>
      </dsp:nvSpPr>
      <dsp:spPr>
        <a:xfrm>
          <a:off x="914399" y="3594908"/>
          <a:ext cx="7315200" cy="69683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</a:rPr>
            <a:t>Сформировать необходимые компетенции и практические навыки у граждан старшего возраста для осуществления деятельности по различным направлениям «серебряного» волонтерства.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934809" y="3615318"/>
        <a:ext cx="7274380" cy="656012"/>
      </dsp:txXfrm>
    </dsp:sp>
    <dsp:sp modelId="{A3C40A93-B238-4119-830C-FCB3A19AE66F}">
      <dsp:nvSpPr>
        <dsp:cNvPr id="0" name=""/>
        <dsp:cNvSpPr/>
      </dsp:nvSpPr>
      <dsp:spPr>
        <a:xfrm>
          <a:off x="914399" y="4367372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</a:rPr>
            <a:t>Организовать системную и действенную работу Центра серебряного волонтерства.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928798" y="4381771"/>
        <a:ext cx="7286402" cy="462808"/>
      </dsp:txXfrm>
    </dsp:sp>
    <dsp:sp modelId="{62CF2407-3578-4F3A-80BD-23A5682F577B}">
      <dsp:nvSpPr>
        <dsp:cNvPr id="0" name=""/>
        <dsp:cNvSpPr/>
      </dsp:nvSpPr>
      <dsp:spPr>
        <a:xfrm>
          <a:off x="914399" y="4934610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>
              <a:solidFill>
                <a:srgbClr val="002060"/>
              </a:solidFill>
            </a:rPr>
            <a:t>Пропагандировать занятие добровольческой деятельностью среди граждан пожилого возраста и  вовлекать граждан пожилого возраста в Центр серебряного волонтерства.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928798" y="4949009"/>
        <a:ext cx="7286402" cy="462808"/>
      </dsp:txXfrm>
    </dsp:sp>
    <dsp:sp modelId="{7739491D-31A0-40EC-8C1D-3BC5981002D6}">
      <dsp:nvSpPr>
        <dsp:cNvPr id="0" name=""/>
        <dsp:cNvSpPr/>
      </dsp:nvSpPr>
      <dsp:spPr>
        <a:xfrm>
          <a:off x="914399" y="5479545"/>
          <a:ext cx="7315200" cy="49160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</a:rPr>
            <a:t>О</a:t>
          </a:r>
          <a:r>
            <a:rPr lang="ru-RU" sz="1400" kern="1200" dirty="0">
              <a:solidFill>
                <a:srgbClr val="002060"/>
              </a:solidFill>
            </a:rPr>
            <a:t>существлять анализ деятельности Центра серебряного волонтерства и разрабатывать предложения по  совершенствованию деятельности.</a:t>
          </a:r>
        </a:p>
      </dsp:txBody>
      <dsp:txXfrm>
        <a:off x="928798" y="5493944"/>
        <a:ext cx="7286402" cy="4628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3772CB-2F11-4082-9A69-D622ACC37F27}">
      <dsp:nvSpPr>
        <dsp:cNvPr id="0" name=""/>
        <dsp:cNvSpPr/>
      </dsp:nvSpPr>
      <dsp:spPr>
        <a:xfrm>
          <a:off x="2627165" y="663223"/>
          <a:ext cx="2473675" cy="16499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серебряного волонтерства объединяет добровольцев, обеспечивая их обучение, координацию и поддержку. </a:t>
          </a:r>
        </a:p>
      </dsp:txBody>
      <dsp:txXfrm>
        <a:off x="3022953" y="663223"/>
        <a:ext cx="2077887" cy="1649941"/>
      </dsp:txXfrm>
    </dsp:sp>
    <dsp:sp modelId="{33920F46-5B31-45AD-9DD4-E46D21CDB9A3}">
      <dsp:nvSpPr>
        <dsp:cNvPr id="0" name=""/>
        <dsp:cNvSpPr/>
      </dsp:nvSpPr>
      <dsp:spPr>
        <a:xfrm>
          <a:off x="2627165" y="2313164"/>
          <a:ext cx="2473675" cy="16499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настоящее время  в деятельности Центра серебряного волонтерства принимают участие 25  добровольцев.</a:t>
          </a:r>
        </a:p>
      </dsp:txBody>
      <dsp:txXfrm>
        <a:off x="3022953" y="2313164"/>
        <a:ext cx="2077887" cy="1649941"/>
      </dsp:txXfrm>
    </dsp:sp>
    <dsp:sp modelId="{D450DD21-49C6-47E0-AC35-51627810FB34}">
      <dsp:nvSpPr>
        <dsp:cNvPr id="0" name=""/>
        <dsp:cNvSpPr/>
      </dsp:nvSpPr>
      <dsp:spPr>
        <a:xfrm>
          <a:off x="2627165" y="3963106"/>
          <a:ext cx="2473675" cy="1649941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«Серебренные» волонтеры занимаются благотворительной деятельностью и принимают активное участие в мероприятиях для граждан старшего возраста (конкурсы, фестивали и др.)</a:t>
          </a:r>
        </a:p>
      </dsp:txBody>
      <dsp:txXfrm>
        <a:off x="3022953" y="3963106"/>
        <a:ext cx="2077887" cy="1649941"/>
      </dsp:txXfrm>
    </dsp:sp>
    <dsp:sp modelId="{A07518F7-9755-4CAC-82A1-4645E41D31F3}">
      <dsp:nvSpPr>
        <dsp:cNvPr id="0" name=""/>
        <dsp:cNvSpPr/>
      </dsp:nvSpPr>
      <dsp:spPr>
        <a:xfrm>
          <a:off x="0" y="0"/>
          <a:ext cx="2924890" cy="283359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Центр серебряного волонтерства создан для вовлечения жителей г. Шелехова и Шелеховского района в волонтерскую деятельность и популяризации движения «серебряных» волонтеров.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428340" y="414970"/>
        <a:ext cx="2068210" cy="20036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03243C-68FC-4DF7-B708-DF3B2BEFBFDE}">
      <dsp:nvSpPr>
        <dsp:cNvPr id="0" name=""/>
        <dsp:cNvSpPr/>
      </dsp:nvSpPr>
      <dsp:spPr>
        <a:xfrm>
          <a:off x="216762" y="703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Обучение волонтерской деятельности, обмен опытом с добровольческими организациями Иркутской области и привлечение новых добровольцев.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kern="1200" dirty="0"/>
        </a:p>
      </dsp:txBody>
      <dsp:txXfrm>
        <a:off x="216762" y="703"/>
        <a:ext cx="2879616" cy="1727770"/>
      </dsp:txXfrm>
    </dsp:sp>
    <dsp:sp modelId="{4E3C3408-7B99-41C7-A5C0-9208746E84F4}">
      <dsp:nvSpPr>
        <dsp:cNvPr id="0" name=""/>
        <dsp:cNvSpPr/>
      </dsp:nvSpPr>
      <dsp:spPr>
        <a:xfrm>
          <a:off x="3384340" y="703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Проведение бесплатных творческих мастер-классов, в том числе для граждан с ментальными нарушениями и детей-инвалидов, школьников, детей с ОВЗ (</a:t>
          </a:r>
          <a:r>
            <a:rPr lang="ru-RU" sz="1400" kern="1200" dirty="0">
              <a:solidFill>
                <a:srgbClr val="002060"/>
              </a:solidFill>
              <a:effectLst/>
            </a:rPr>
            <a:t>«Серебряная мастерская «Творим и дарим радость»)</a:t>
          </a:r>
          <a:endParaRPr lang="ru-RU" sz="1400" kern="1200" dirty="0">
            <a:solidFill>
              <a:srgbClr val="002060"/>
            </a:solidFill>
          </a:endParaRPr>
        </a:p>
      </dsp:txBody>
      <dsp:txXfrm>
        <a:off x="3384340" y="703"/>
        <a:ext cx="2879616" cy="1727770"/>
      </dsp:txXfrm>
    </dsp:sp>
    <dsp:sp modelId="{CE1F44C0-5EC5-4C9D-A8A9-E9ACB480EBE8}">
      <dsp:nvSpPr>
        <dsp:cNvPr id="0" name=""/>
        <dsp:cNvSpPr/>
      </dsp:nvSpPr>
      <dsp:spPr>
        <a:xfrm>
          <a:off x="216762" y="2016434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Участие  в  общероссийских, региональных, районных и городских акциях («Добро без границ», поддержка участников СВО и др.).</a:t>
          </a:r>
        </a:p>
      </dsp:txBody>
      <dsp:txXfrm>
        <a:off x="216762" y="2016434"/>
        <a:ext cx="2879616" cy="1727770"/>
      </dsp:txXfrm>
    </dsp:sp>
    <dsp:sp modelId="{E0FE01D3-1213-4607-8C25-2076309B1D1A}">
      <dsp:nvSpPr>
        <dsp:cNvPr id="0" name=""/>
        <dsp:cNvSpPr/>
      </dsp:nvSpPr>
      <dsp:spPr>
        <a:xfrm>
          <a:off x="3384340" y="2016434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Организация поздравлений получателей социальных услуг на дому с календарными праздниками, с вручением  подарков и сувениров (коллектив «Музыкальная шкатулка»). Проведение благотворительных акций («Добрый урожай», «Теплый хлеб» и др.)</a:t>
          </a:r>
        </a:p>
      </dsp:txBody>
      <dsp:txXfrm>
        <a:off x="3384340" y="2016434"/>
        <a:ext cx="2879616" cy="1727770"/>
      </dsp:txXfrm>
    </dsp:sp>
    <dsp:sp modelId="{1D60126D-EFEF-4967-B58C-50C6A0B3EB86}">
      <dsp:nvSpPr>
        <dsp:cNvPr id="0" name=""/>
        <dsp:cNvSpPr/>
      </dsp:nvSpPr>
      <dsp:spPr>
        <a:xfrm>
          <a:off x="216762" y="403216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Организация экскурсий для получателей социальных услуг и проведение  бесплатных творческих выставок (проект «Приглашаем на экскурсию»)</a:t>
          </a:r>
        </a:p>
      </dsp:txBody>
      <dsp:txXfrm>
        <a:off x="216762" y="4032166"/>
        <a:ext cx="2879616" cy="1727770"/>
      </dsp:txXfrm>
    </dsp:sp>
    <dsp:sp modelId="{05AD6AE1-C08F-4F1B-ACBB-12EED29FD8F8}">
      <dsp:nvSpPr>
        <dsp:cNvPr id="0" name=""/>
        <dsp:cNvSpPr/>
      </dsp:nvSpPr>
      <dsp:spPr>
        <a:xfrm>
          <a:off x="3384340" y="4032166"/>
          <a:ext cx="2879616" cy="17277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12700" dir="528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solidFill>
                <a:srgbClr val="002060"/>
              </a:solidFill>
            </a:rPr>
            <a:t>Оказание психологической помощи получателям социальных услуг («Психолог на связи»)</a:t>
          </a:r>
        </a:p>
      </dsp:txBody>
      <dsp:txXfrm>
        <a:off x="3384340" y="4032166"/>
        <a:ext cx="2879616" cy="17277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DB040-27A5-4DE0-ACF1-46B277A345DF}">
      <dsp:nvSpPr>
        <dsp:cNvPr id="0" name=""/>
        <dsp:cNvSpPr/>
      </dsp:nvSpPr>
      <dsp:spPr>
        <a:xfrm>
          <a:off x="0" y="0"/>
          <a:ext cx="8784976" cy="92409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>
              <a:latin typeface="+mn-lt"/>
              <a:ea typeface="+mn-ea"/>
              <a:cs typeface="+mn-cs"/>
            </a:rPr>
            <a:t>Результаты работы Центра серебряного волонтерства  </a:t>
          </a:r>
        </a:p>
      </dsp:txBody>
      <dsp:txXfrm>
        <a:off x="0" y="0"/>
        <a:ext cx="8784976" cy="924091"/>
      </dsp:txXfrm>
    </dsp:sp>
    <dsp:sp modelId="{D01B287E-1D73-4F39-B78D-4DFC8D73EE96}">
      <dsp:nvSpPr>
        <dsp:cNvPr id="0" name=""/>
        <dsp:cNvSpPr/>
      </dsp:nvSpPr>
      <dsp:spPr>
        <a:xfrm>
          <a:off x="1072" y="864027"/>
          <a:ext cx="1756566" cy="40086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ea typeface="+mn-ea"/>
              <a:cs typeface="+mn-cs"/>
            </a:rPr>
            <a:t>Сформирована команда добровольцев  Центра серебряного волонтерства.</a:t>
          </a:r>
        </a:p>
      </dsp:txBody>
      <dsp:txXfrm>
        <a:off x="1072" y="864027"/>
        <a:ext cx="1756566" cy="4008612"/>
      </dsp:txXfrm>
    </dsp:sp>
    <dsp:sp modelId="{A8A4144F-B5D8-47C3-AC5A-1B5707C8C994}">
      <dsp:nvSpPr>
        <dsp:cNvPr id="0" name=""/>
        <dsp:cNvSpPr/>
      </dsp:nvSpPr>
      <dsp:spPr>
        <a:xfrm>
          <a:off x="1757638" y="864090"/>
          <a:ext cx="1756566" cy="400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ea typeface="+mn-ea"/>
              <a:cs typeface="+mn-cs"/>
            </a:rPr>
            <a:t>Ежегодные социальные акции, для получателей социальных услуг на дому: «День пожилого человека», «День матери», «День инвалидов» и др.</a:t>
          </a:r>
        </a:p>
      </dsp:txBody>
      <dsp:txXfrm>
        <a:off x="1757638" y="864090"/>
        <a:ext cx="1756566" cy="4008487"/>
      </dsp:txXfrm>
    </dsp:sp>
    <dsp:sp modelId="{B07BDA6E-A5AB-4D08-8725-3EE9B4D39D93}">
      <dsp:nvSpPr>
        <dsp:cNvPr id="0" name=""/>
        <dsp:cNvSpPr/>
      </dsp:nvSpPr>
      <dsp:spPr>
        <a:xfrm>
          <a:off x="3514204" y="864090"/>
          <a:ext cx="1756566" cy="400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+mn-lt"/>
              <a:ea typeface="+mn-ea"/>
              <a:cs typeface="+mn-cs"/>
            </a:rPr>
            <a:t>Поздравления и подарки получили более 300-т получателей социальных услуг на дому. </a:t>
          </a:r>
        </a:p>
      </dsp:txBody>
      <dsp:txXfrm>
        <a:off x="3514204" y="864090"/>
        <a:ext cx="1756566" cy="4008487"/>
      </dsp:txXfrm>
    </dsp:sp>
    <dsp:sp modelId="{2385D145-BC00-488E-9914-CCD108E2ADAF}">
      <dsp:nvSpPr>
        <dsp:cNvPr id="0" name=""/>
        <dsp:cNvSpPr/>
      </dsp:nvSpPr>
      <dsp:spPr>
        <a:xfrm>
          <a:off x="5270771" y="864090"/>
          <a:ext cx="1756566" cy="400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+mn-lt"/>
              <a:ea typeface="+mn-ea"/>
              <a:cs typeface="+mn-cs"/>
            </a:rPr>
            <a:t>Ежемесячно проводятся бесплатные творческие мастер-классы, организуются выставки и экскурсии (охвачено более 200-т чл.). </a:t>
          </a:r>
        </a:p>
      </dsp:txBody>
      <dsp:txXfrm>
        <a:off x="5270771" y="864090"/>
        <a:ext cx="1756566" cy="4008487"/>
      </dsp:txXfrm>
    </dsp:sp>
    <dsp:sp modelId="{994B6A51-70AC-4E1F-9308-55E0333EB3D2}">
      <dsp:nvSpPr>
        <dsp:cNvPr id="0" name=""/>
        <dsp:cNvSpPr/>
      </dsp:nvSpPr>
      <dsp:spPr>
        <a:xfrm>
          <a:off x="7027337" y="864090"/>
          <a:ext cx="1756566" cy="40084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>
              <a:latin typeface="+mn-lt"/>
              <a:ea typeface="+mn-ea"/>
              <a:cs typeface="+mn-cs"/>
            </a:rPr>
            <a:t>В рамках проведения акции «Теплые вещи с теплыми словами» добровольцы проводят сбор предметов первой необходимости для участников СВО, участвуют в плетении маскировочных сетей, пошиве </a:t>
          </a:r>
          <a:r>
            <a:rPr lang="ru-RU" sz="1500" kern="1200" dirty="0" err="1">
              <a:latin typeface="+mn-lt"/>
              <a:ea typeface="+mn-ea"/>
              <a:cs typeface="+mn-cs"/>
            </a:rPr>
            <a:t>противодроновых</a:t>
          </a:r>
          <a:r>
            <a:rPr lang="ru-RU" sz="1500" kern="1200" dirty="0">
              <a:latin typeface="+mn-lt"/>
              <a:ea typeface="+mn-ea"/>
              <a:cs typeface="+mn-cs"/>
            </a:rPr>
            <a:t> </a:t>
          </a:r>
          <a:r>
            <a:rPr lang="ru-RU" sz="1600" kern="1200" dirty="0">
              <a:latin typeface="+mn-lt"/>
              <a:ea typeface="+mn-ea"/>
              <a:cs typeface="+mn-cs"/>
            </a:rPr>
            <a:t>одеял и др.)</a:t>
          </a:r>
        </a:p>
      </dsp:txBody>
      <dsp:txXfrm>
        <a:off x="7027337" y="864090"/>
        <a:ext cx="1756566" cy="4008487"/>
      </dsp:txXfrm>
    </dsp:sp>
    <dsp:sp modelId="{851DB7C7-74B8-4D62-A3D0-EF4AFECD3F87}">
      <dsp:nvSpPr>
        <dsp:cNvPr id="0" name=""/>
        <dsp:cNvSpPr/>
      </dsp:nvSpPr>
      <dsp:spPr>
        <a:xfrm>
          <a:off x="0" y="4620753"/>
          <a:ext cx="8784976" cy="34779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3">
                <a:lumMod val="40000"/>
                <a:lumOff val="60000"/>
              </a:schemeClr>
            </a:gs>
            <a:gs pos="100000">
              <a:schemeClr val="accent3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28.10.2024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23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&#1091;&#1089;&#1079;&#1085;-&#1096;&#1077;&#1083;&#1077;&#1093;&#1086;&#1074;.&#1088;&#1092;/news/item/108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cson54@mail.ru" TargetMode="External"/><Relationship Id="rId7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hyperlink" Target="https://&#1091;&#1089;&#1079;&#1085;-&#1096;&#1077;&#1083;&#1077;&#1093;&#1086;&#1074;.&#1088;&#1092;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9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rshie.online/" TargetMode="External"/><Relationship Id="rId2" Type="http://schemas.openxmlformats.org/officeDocument/2006/relationships/hyperlink" Target="https://dobro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18884"/>
          <a:stretch/>
        </p:blipFill>
        <p:spPr bwMode="auto">
          <a:xfrm>
            <a:off x="4870887" y="2786601"/>
            <a:ext cx="4053164" cy="26586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231044" y="-2"/>
            <a:ext cx="7912956" cy="263691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 anchorCtr="0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8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500" b="1" dirty="0">
                <a:solidFill>
                  <a:schemeClr val="bg1"/>
                </a:solidFill>
              </a:rPr>
              <a:t>ИРКУТСКАЯ ОБЛАСТЬ</a:t>
            </a:r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20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МИНИСТЕРСТВО СОЦИАЛЬНОГО РАЗВИТИЯ. ОПЕКИ И ПОПЕЧИТЕЛЬСТВА ИРКУТСКОЙ ОБЛАСТИ</a:t>
            </a:r>
            <a:br>
              <a:rPr lang="ru-RU" sz="2000" b="1" dirty="0">
                <a:solidFill>
                  <a:schemeClr val="bg1"/>
                </a:solidFill>
              </a:rPr>
            </a:br>
            <a:br>
              <a:rPr lang="ru-RU" sz="1800" b="1" dirty="0">
                <a:solidFill>
                  <a:schemeClr val="bg1"/>
                </a:solidFill>
              </a:rPr>
            </a:br>
            <a:r>
              <a:rPr lang="ru-RU" sz="1800" b="1" dirty="0">
                <a:solidFill>
                  <a:schemeClr val="bg1"/>
                </a:solidFill>
              </a:rPr>
              <a:t>ОБЛАСТНОЕ ГОСУДАРСТВЕННОЕ БЮДЖЕТНОЕ УЧРЕЖЕДНИЕ «УПРАВЛЕНИЕ СОЦИАЛЬНОЙ ЗАЩИТЫ И СОЦИАЛЬНОГО ОБСЛУЖИВАНИЯ НАСЕЛЕНИЯ ПО  ШЕЛЕХОВСКОМУ РАЙОНУ»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1519" y="2786601"/>
            <a:ext cx="4392489" cy="265862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>
                <a:solidFill>
                  <a:srgbClr val="002060"/>
                </a:solidFill>
              </a:rPr>
              <a:t>Добровольческий  проект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2060"/>
                </a:solidFill>
              </a:rPr>
              <a:t>«ЦЕНТР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3200" b="1" dirty="0">
                <a:solidFill>
                  <a:srgbClr val="002060"/>
                </a:solidFill>
              </a:rPr>
              <a:t> СЕРЕБРЯНОГО ВОЛОНТЕРСТВА»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01409" y="5445224"/>
            <a:ext cx="583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</a:rPr>
              <a:t>Федосеева Ольга Сергеевна, заведующий</a:t>
            </a:r>
          </a:p>
          <a:p>
            <a:pPr algn="r"/>
            <a:r>
              <a:rPr lang="ru-RU" b="1" dirty="0">
                <a:solidFill>
                  <a:srgbClr val="002060"/>
                </a:solidFill>
              </a:rPr>
              <a:t> отделением срочного социального обслуживания</a:t>
            </a:r>
          </a:p>
        </p:txBody>
      </p:sp>
      <p:pic>
        <p:nvPicPr>
          <p:cNvPr id="8" name="Объект 8">
            <a:extLst>
              <a:ext uri="{FF2B5EF4-FFF2-40B4-BE49-F238E27FC236}">
                <a16:creationId xmlns:a16="http://schemas.microsoft.com/office/drawing/2014/main" id="{D383EF28-3B08-42A8-9775-FE295603AF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79"/>
          <a:stretch/>
        </p:blipFill>
        <p:spPr>
          <a:xfrm>
            <a:off x="-11226" y="3943"/>
            <a:ext cx="1242270" cy="2632969"/>
          </a:xfrm>
          <a:prstGeom prst="rect">
            <a:avLst/>
          </a:prstGeom>
          <a:ln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280124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727921982"/>
              </p:ext>
            </p:extLst>
          </p:nvPr>
        </p:nvGraphicFramePr>
        <p:xfrm>
          <a:off x="173592" y="430548"/>
          <a:ext cx="8784976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44624"/>
            <a:ext cx="7488832" cy="360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+mn-lt"/>
              </a:rPr>
              <a:t>               </a:t>
            </a:r>
            <a:r>
              <a:rPr lang="ru-RU" sz="2200" b="1" dirty="0">
                <a:solidFill>
                  <a:schemeClr val="bg1"/>
                </a:solidFill>
                <a:latin typeface="+mn-lt"/>
              </a:rPr>
              <a:t>ОЦЕНКА РЕЗУЛЬТАТИВНОСТИ</a:t>
            </a:r>
          </a:p>
        </p:txBody>
      </p:sp>
      <p:pic>
        <p:nvPicPr>
          <p:cNvPr id="1026" name="Picture 2" descr="C:\Users\Station\Desktop\поздравление с 8 марта\DSCN01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26281"/>
            <a:ext cx="2952328" cy="2031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tation\Desktop\поздравление с 8 марта\DSCN005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26279"/>
            <a:ext cx="2808312" cy="203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tation\Desktop\поздравление с 8 марта\DSCN0105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0" t="16888" b="2728"/>
          <a:stretch/>
        </p:blipFill>
        <p:spPr bwMode="auto">
          <a:xfrm>
            <a:off x="179512" y="4826279"/>
            <a:ext cx="3024336" cy="203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98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120" y="0"/>
            <a:ext cx="7529296" cy="4046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ОЦЕНКА ВОЗМОЖНОСТИ ТИРАЖИРОВАНИЯ ПРАКТИКИ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7120" y="476672"/>
            <a:ext cx="7853301" cy="4294218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Практика  </a:t>
            </a: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«Центр серебряного волонтерства»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может быть использована (адаптирована) для применения в учреждениях социального обслуживания населения.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Подготовительный этап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 мес.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Финансовые затраты на реализацию </a:t>
            </a:r>
            <a:r>
              <a:rPr lang="ru-RU" sz="24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– от 50 тыс. рублей.</a:t>
            </a:r>
          </a:p>
          <a:p>
            <a:pPr algn="ctr">
              <a:lnSpc>
                <a:spcPct val="115000"/>
              </a:lnSpc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Информационно-справочный материал об организации работы размещен на сайте </a:t>
            </a:r>
          </a:p>
          <a:p>
            <a:pPr algn="ctr">
              <a:lnSpc>
                <a:spcPct val="115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усзн-шелехов.рф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714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243408"/>
            <a:ext cx="8064896" cy="672075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+mn-lt"/>
              </a:rPr>
              <a:t>Добровольческий проект «ЦЕНТР СЕРЕБРЯНОГО ВОЛОНТЕРСТВА»</a:t>
            </a:r>
          </a:p>
        </p:txBody>
      </p:sp>
      <p:pic>
        <p:nvPicPr>
          <p:cNvPr id="2050" name="Picture 2" descr="C:\Users\Station\Desktop\фото 23 февраля\СВ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050604"/>
            <a:ext cx="2792529" cy="27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tation\Desktop\фото 23 февраля\СВ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57878"/>
            <a:ext cx="3024336" cy="277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54493104"/>
              </p:ext>
            </p:extLst>
          </p:nvPr>
        </p:nvGraphicFramePr>
        <p:xfrm>
          <a:off x="173584" y="404664"/>
          <a:ext cx="8718896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0554" y="3212976"/>
            <a:ext cx="873192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a typeface="Calibri"/>
                <a:cs typeface="Times New Roman"/>
              </a:rPr>
              <a:t>Целевая аудитория проекта  - граждане старшего возраста (55+), имеющие возможность и желание добровольно оказывать безвозмездную помощь гражданам пожилого возраста и инвалидам - получателям социальных услуг на дому ОГБУ «УСЗСОН по Шелеховскому району» и участвовать в различных видах благотворительной деятельности.</a:t>
            </a:r>
            <a:endParaRPr lang="ru-RU" sz="1400" b="1" dirty="0">
              <a:solidFill>
                <a:schemeClr val="bg1"/>
              </a:solidFill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5122" name="Picture 2" descr="C:\Users\Station\Desktop\для видео\ЦСВ\Фото серебряных волонтеров\поздравление ПСУ на дому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50" b="12309"/>
          <a:stretch/>
        </p:blipFill>
        <p:spPr bwMode="auto">
          <a:xfrm>
            <a:off x="193693" y="4167083"/>
            <a:ext cx="2319072" cy="266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48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07704" y="404664"/>
            <a:ext cx="7119856" cy="1323439"/>
          </a:xfrm>
        </p:spPr>
        <p:txBody>
          <a:bodyPr wrap="square">
            <a:spAutoFit/>
          </a:bodyPr>
          <a:lstStyle/>
          <a:p>
            <a:pPr algn="ctr" defTabSz="400527"/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«ЦЕНТР СЕРЕБРЯНОГО ВОЛОНТЕРСТВА» РЕАЛИЗУЕТСЯ НА БАЗЕ ОБЛАСТНОГО ГОСУДАРСТВЕННОГО БЮДЖЕТНОГО УЧРЕЖДЕНИЯ «УПРАВЛЕНИЕ СОЦИАЛЬНОЙ ЗАЩИТЫ И СОЦИАЛЬНОГО ОБСЛУЖИВАНИЯ НАСЕЛЕНИЯ ПО ШЕЛЕХОВСКОМУ РАЙОНУ»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3" descr="C:\Documents and Settings\111\Рабочий стол\Ира рабочий стол\ФОТО!!!!!!!!!!!!!!\DSC0312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14"/>
          <a:stretch/>
        </p:blipFill>
        <p:spPr bwMode="auto">
          <a:xfrm>
            <a:off x="3419872" y="4149080"/>
            <a:ext cx="2134206" cy="1898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 noGrp="1"/>
          </p:cNvSpPr>
          <p:nvPr>
            <p:ph idx="1"/>
          </p:nvPr>
        </p:nvSpPr>
        <p:spPr>
          <a:xfrm>
            <a:off x="64404" y="1700809"/>
            <a:ext cx="3153422" cy="4392487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80105" tIns="40053" rIns="80105" bIns="40053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ОГБУСО «УСЗСОН по  Шелеховскому району»</a:t>
            </a:r>
          </a:p>
          <a:p>
            <a:pPr marL="0" indent="0">
              <a:buNone/>
            </a:pPr>
            <a:r>
              <a:rPr lang="ru-RU" sz="1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Дата государственной регистрации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13.04.1992 г.</a:t>
            </a:r>
          </a:p>
          <a:p>
            <a:pPr marL="0" indent="0">
              <a:buNone/>
            </a:pPr>
            <a:r>
              <a:rPr lang="ru-RU" sz="1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Общая  площадь  территории Центра составляет  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- 4059  </a:t>
            </a:r>
            <a:r>
              <a:rPr lang="ru-RU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кв.м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>
              <a:buNone/>
            </a:pPr>
            <a:r>
              <a:rPr lang="ru-RU" sz="1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Место расположения Центра:</a:t>
            </a:r>
          </a:p>
          <a:p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Иркутская область,  </a:t>
            </a:r>
          </a:p>
          <a:p>
            <a:pPr marL="0" indent="0">
              <a:buNone/>
            </a:pP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г. Шелехов,                      </a:t>
            </a:r>
          </a:p>
          <a:p>
            <a:pPr marL="0" indent="0">
              <a:buNone/>
            </a:pP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ул. Котовского,  д. 37</a:t>
            </a:r>
          </a:p>
          <a:p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Телефон: 8(39550)4-13-57</a:t>
            </a:r>
          </a:p>
          <a:p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e-mail: 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3"/>
              </a:rPr>
              <a:t>kcson54@mail.ru</a:t>
            </a:r>
            <a:endParaRPr lang="en-US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en-US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https://</a:t>
            </a:r>
            <a:r>
              <a:rPr lang="ru-RU" sz="1400" b="1" dirty="0" err="1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усзн-шелехов.рф</a:t>
            </a: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  <a:hlinkClick r:id="rId4"/>
              </a:rPr>
              <a:t>/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u="sng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Обслуживаемая территория:</a:t>
            </a:r>
          </a:p>
          <a:p>
            <a:pPr marL="0" indent="0">
              <a:buNone/>
            </a:pPr>
            <a:r>
              <a:rPr lang="ru-RU" sz="1400" b="1" dirty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 Шелехов и Шелеховский район</a:t>
            </a:r>
            <a:endParaRPr lang="ru-RU" sz="14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C:\Users\Station\Desktop\шелехов.jpg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785" b="96282" l="38477" r="90430">
                        <a14:foregroundMark x1="61816" y1="67710" x2="66113" y2="96477"/>
                        <a14:foregroundMark x1="61816" y1="69080" x2="53906" y2="26614"/>
                        <a14:foregroundMark x1="54883" y1="62427" x2="38574" y2="84932"/>
                        <a14:foregroundMark x1="83105" y1="21918" x2="90430" y2="21918"/>
                        <a14:foregroundMark x1="65820" y1="13112" x2="54980" y2="121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861" r="9602" b="1086"/>
          <a:stretch/>
        </p:blipFill>
        <p:spPr bwMode="auto">
          <a:xfrm>
            <a:off x="5554078" y="2060848"/>
            <a:ext cx="3589922" cy="3366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4249164"/>
              </p:ext>
            </p:extLst>
          </p:nvPr>
        </p:nvGraphicFramePr>
        <p:xfrm>
          <a:off x="3390989" y="2010384"/>
          <a:ext cx="2686200" cy="1994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67744" y="0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ТЕРРИТОРИЯ ВНЕДРЕНИЯ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800999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88832" cy="404664"/>
          </a:xfrm>
        </p:spPr>
        <p:txBody>
          <a:bodyPr anchor="ctr">
            <a:normAutofit/>
          </a:bodyPr>
          <a:lstStyle/>
          <a:p>
            <a:pPr algn="ctr"/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 И ЗАДАЧИ ПРАКТИКИ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163461701"/>
              </p:ext>
            </p:extLst>
          </p:nvPr>
        </p:nvGraphicFramePr>
        <p:xfrm>
          <a:off x="0" y="548680"/>
          <a:ext cx="914400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3847" y="1998444"/>
            <a:ext cx="2808313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ОСНОВНЫЕ ЗАДАЧИ</a:t>
            </a:r>
          </a:p>
        </p:txBody>
      </p:sp>
    </p:spTree>
    <p:extLst>
      <p:ext uri="{BB962C8B-B14F-4D97-AF65-F5344CB8AC3E}">
        <p14:creationId xmlns:p14="http://schemas.microsoft.com/office/powerpoint/2010/main" val="2817103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438910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67744" y="0"/>
            <a:ext cx="54890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СЕРЕБРЯНОГО ВОЛОНТЕРСТВА 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840249809"/>
              </p:ext>
            </p:extLst>
          </p:nvPr>
        </p:nvGraphicFramePr>
        <p:xfrm>
          <a:off x="3491880" y="476672"/>
          <a:ext cx="64087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Station\Desktop\ЦСВ\Фото серебряных волонтеров\166511702475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7"/>
          <a:stretch/>
        </p:blipFill>
        <p:spPr bwMode="auto">
          <a:xfrm>
            <a:off x="9860" y="2468893"/>
            <a:ext cx="3744416" cy="351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2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087"/>
            <a:ext cx="7560840" cy="373845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n-lt"/>
              </a:rPr>
              <a:t>НАПРАВЛЕНИЯ РАБОТЫ  ЦЕНТРА СЕРЕБРЯНОГО ВОЛОНТЕРСТВА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88936282"/>
              </p:ext>
            </p:extLst>
          </p:nvPr>
        </p:nvGraphicFramePr>
        <p:xfrm>
          <a:off x="107504" y="548680"/>
          <a:ext cx="648072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Объект 7"/>
          <p:cNvPicPr>
            <a:picLocks noGrp="1" noChangeAspect="1"/>
          </p:cNvPicPr>
          <p:nvPr>
            <p:ph sz="quarter" idx="429496729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501008"/>
            <a:ext cx="2520280" cy="2808312"/>
          </a:xfrm>
          <a:prstGeom prst="rect">
            <a:avLst/>
          </a:prstGeom>
        </p:spPr>
      </p:pic>
      <p:pic>
        <p:nvPicPr>
          <p:cNvPr id="6" name="Picture 2" descr="C:\Users\Station\Desktop\ЦСВ\музей волконских\19-12-2022_06-40-02\167142103456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649" y="574570"/>
            <a:ext cx="264375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803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90"/>
            <a:ext cx="2916385" cy="2645092"/>
          </a:xfrm>
        </p:spPr>
      </p:pic>
      <p:pic>
        <p:nvPicPr>
          <p:cNvPr id="9219" name="Picture 3" descr="C:\Users\Station\Desktop\Новая папка (2)\IMG_20230215_150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121" y="620689"/>
            <a:ext cx="2778283" cy="26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35696" y="35965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ТВОРЧЕСКИЕ МАСТЕР-КЛАССЫ И ВЫСТАВКИ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04" y="3641962"/>
            <a:ext cx="3026552" cy="281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C:\Users\Station\Desktop\16774664265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20688"/>
            <a:ext cx="2927421" cy="2645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Station\Desktop\для видео\ЦСВ\Фото серебряных волонтеров\167650866077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905" y="3641962"/>
            <a:ext cx="2811372" cy="281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tation\Desktop\для видео\ЦСВ\Статья и фото ноябрь 2022\1668148749715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90"/>
          <a:stretch/>
        </p:blipFill>
        <p:spPr bwMode="auto">
          <a:xfrm>
            <a:off x="6313798" y="3641962"/>
            <a:ext cx="2801606" cy="281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748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96952"/>
            <a:ext cx="2736304" cy="36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952"/>
            <a:ext cx="2471311" cy="365678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6096" y="30493"/>
            <a:ext cx="73448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ПОЗДРАВЛЕНИЯ ПОЛУЧАТЕЛЕЙ СОЦИАЛЬНЫХ УСЛУГ НА ДОМУ</a:t>
            </a:r>
          </a:p>
        </p:txBody>
      </p:sp>
      <p:pic>
        <p:nvPicPr>
          <p:cNvPr id="6" name="Picture 2" descr="C:\Users\Station\Desktop\Рисунок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4246984" cy="239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\\Golub\обмен\ОТДЕЛЕНИЕ СРОЧКИ\01\Поздравление 8 марта\DSCN005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1" r="15907" b="35201"/>
          <a:stretch/>
        </p:blipFill>
        <p:spPr bwMode="auto">
          <a:xfrm>
            <a:off x="4716016" y="494970"/>
            <a:ext cx="4136031" cy="237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Station\Desktop\фото 23 февраля\СВ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45"/>
          <a:stretch/>
        </p:blipFill>
        <p:spPr bwMode="auto">
          <a:xfrm>
            <a:off x="5971727" y="2996952"/>
            <a:ext cx="2880320" cy="365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296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РЕСУРСНОЕ ОБЕСПЕЧЕНИЕ ПРАКТИКИ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2158" y="4094117"/>
            <a:ext cx="8229600" cy="2180854"/>
          </a:xfrm>
        </p:spPr>
        <p:txBody>
          <a:bodyPr>
            <a:normAutofit/>
          </a:bodyPr>
          <a:lstStyle/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14242"/>
              </p:ext>
            </p:extLst>
          </p:nvPr>
        </p:nvGraphicFramePr>
        <p:xfrm>
          <a:off x="755576" y="764704"/>
          <a:ext cx="7560840" cy="560374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7560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46783">
                <a:tc>
                  <a:txBody>
                    <a:bodyPr/>
                    <a:lstStyle/>
                    <a:p>
                      <a:pPr marL="0" marR="0" indent="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Материальные ресурсы:</a:t>
                      </a:r>
                    </a:p>
                    <a:p>
                      <a:pPr marL="0" marR="0" indent="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  - транспорт, мебель и оргтехника</a:t>
                      </a:r>
                    </a:p>
                    <a:p>
                      <a:pPr marL="0" marR="0" indent="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/>
                        <a:t> ОГБУ «УСЗСОН  по Шелеховскому района».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03" marR="78203" marT="41476" marB="41476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8895">
                <a:tc>
                  <a:txBody>
                    <a:bodyPr/>
                    <a:lstStyle/>
                    <a:p>
                      <a:pPr marL="0" marR="0" indent="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Кадровые ресурсы:</a:t>
                      </a:r>
                    </a:p>
                    <a:p>
                      <a:pPr marL="285750" marR="0" indent="-28575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добровольцы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Центра серебряного волонтерства;</a:t>
                      </a:r>
                    </a:p>
                    <a:p>
                      <a:pPr marL="285750" marR="0" indent="-28575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сотрудники ОГБУ «УСЗСОН по Шелеховскому району»;</a:t>
                      </a:r>
                    </a:p>
                    <a:p>
                      <a:pPr marL="285750" marR="0" indent="-28575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представители общественных организаций.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03" marR="78203" marT="41476" marB="41476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8895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Финансовые ресурсы: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 затраты на ГСМ ( в зависимости от расстояний), приобретение расходных материалов для изготовления сувениров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и подарков получателям социальных услуг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 – от 50 000 руб. в год.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03" marR="78203" marT="41476" marB="41476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0043">
                <a:tc>
                  <a:txBody>
                    <a:bodyPr/>
                    <a:lstStyle/>
                    <a:p>
                      <a:pPr marL="0" marR="0" indent="0" algn="ctr" defTabSz="10426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002060"/>
                          </a:solidFill>
                        </a:rPr>
                        <a:t>Информационные ресурсы:</a:t>
                      </a:r>
                    </a:p>
                    <a:p>
                      <a:pPr marL="285750" lvl="0" indent="-285750" defTabSz="914287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Платформа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</a:rPr>
                        <a:t>DOBRO.RU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hlinkClick r:id="rId2"/>
                        </a:rPr>
                        <a:t>https://dobro.ru/</a:t>
                      </a:r>
                      <a:r>
                        <a:rPr lang="ru-RU" sz="18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pPr marL="285750" lvl="0" indent="-285750" defTabSz="914287">
                        <a:buFont typeface="Wingdings" panose="05000000000000000000" pitchFamily="2" charset="2"/>
                        <a:buChar char="ü"/>
                      </a:pP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</a:rPr>
                        <a:t>СТАРШИЕ. ОНЛАЙН </a:t>
                      </a:r>
                      <a:r>
                        <a:rPr lang="en-US" sz="1800" kern="1200" dirty="0">
                          <a:solidFill>
                            <a:srgbClr val="002060"/>
                          </a:solidFill>
                          <a:effectLst/>
                          <a:hlinkClick r:id="rId3"/>
                        </a:rPr>
                        <a:t>https://starshie.online/</a:t>
                      </a:r>
                      <a:r>
                        <a:rPr lang="ru-RU" sz="1800" kern="1200" dirty="0">
                          <a:solidFill>
                            <a:srgbClr val="002060"/>
                          </a:solidFill>
                          <a:effectLst/>
                        </a:rPr>
                        <a:t>  </a:t>
                      </a:r>
                    </a:p>
                    <a:p>
                      <a:pPr marL="285750" lvl="0" indent="-285750" defTabSz="914287"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</a:rPr>
                        <a:t>Методические материалы Учебно-методического центра развития социального обслуживания г. Иркутска.</a:t>
                      </a:r>
                      <a:endParaRPr lang="ru-RU" sz="18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203" marR="78203" marT="41476" marB="41476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8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1219</TotalTime>
  <Words>904</Words>
  <Application>Microsoft Office PowerPoint</Application>
  <PresentationFormat>Экран (4:3)</PresentationFormat>
  <Paragraphs>81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Impact</vt:lpstr>
      <vt:lpstr>Times New Roman</vt:lpstr>
      <vt:lpstr>Wingdings</vt:lpstr>
      <vt:lpstr>NewsPrint</vt:lpstr>
      <vt:lpstr>Презентация PowerPoint</vt:lpstr>
      <vt:lpstr>Добровольческий проект «ЦЕНТР СЕРЕБРЯНОГО ВОЛОНТЕРСТВА»</vt:lpstr>
      <vt:lpstr>ПРОЕКТ «ЦЕНТР СЕРЕБРЯНОГО ВОЛОНТЕРСТВА» РЕАЛИЗУЕТСЯ НА БАЗЕ ОБЛАСТНОГО ГОСУДАРСТВЕННОГО БЮДЖЕТНОГО УЧРЕЖДЕНИЯ «УПРАВЛЕНИЕ СОЦИАЛЬНОЙ ЗАЩИТЫ И СОЦИАЛЬНОГО ОБСЛУЖИВАНИЯ НАСЕЛЕНИЯ ПО ШЕЛЕХОВСКОМУ РАЙОНУ»</vt:lpstr>
      <vt:lpstr>ОСНОВНАЯ ЦЕЛЬ И ЗАДАЧИ ПРАКТИКИ</vt:lpstr>
      <vt:lpstr>Презентация PowerPoint</vt:lpstr>
      <vt:lpstr>НАПРАВЛЕНИЯ РАБОТЫ  ЦЕНТРА СЕРЕБРЯНОГО ВОЛОНТЕРСТВА</vt:lpstr>
      <vt:lpstr>Презентация PowerPoint</vt:lpstr>
      <vt:lpstr>Презентация PowerPoint</vt:lpstr>
      <vt:lpstr>РЕСУРСНОЕ ОБЕСПЕЧЕНИЕ ПРАКТИКИ</vt:lpstr>
      <vt:lpstr>               ОЦЕНКА РЕЗУЛЬТАТИВНОСТИ</vt:lpstr>
      <vt:lpstr> ОЦЕНКА ВОЗМОЖНОСТИ ТИРАЖИРОВАНИЯ ПРАКТИКИ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серебряного волонтерства</dc:title>
  <dc:creator>Station</dc:creator>
  <cp:lastModifiedBy>ark11-1</cp:lastModifiedBy>
  <cp:revision>125</cp:revision>
  <cp:lastPrinted>2023-03-16T04:23:58Z</cp:lastPrinted>
  <dcterms:created xsi:type="dcterms:W3CDTF">2023-03-06T02:43:09Z</dcterms:created>
  <dcterms:modified xsi:type="dcterms:W3CDTF">2024-10-28T04:18:34Z</dcterms:modified>
</cp:coreProperties>
</file>