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236"/>
    <a:srgbClr val="D35154"/>
    <a:srgbClr val="7B3591"/>
    <a:srgbClr val="DD6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357290" y="2500306"/>
            <a:ext cx="7215238" cy="4572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Афиша.jpg"/>
          <p:cNvPicPr>
            <a:picLocks noChangeAspect="1"/>
          </p:cNvPicPr>
          <p:nvPr/>
        </p:nvPicPr>
        <p:blipFill>
          <a:blip r:embed="rId2"/>
          <a:srcRect b="46992"/>
          <a:stretch>
            <a:fillRect/>
          </a:stretch>
        </p:blipFill>
        <p:spPr>
          <a:xfrm>
            <a:off x="0" y="57148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500834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786" y="-214338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ГБУ «ЦСОГПВИИ г. Дзержинска»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6" y="2000240"/>
            <a:ext cx="7572428" cy="54292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7620" y="6488668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500306"/>
            <a:ext cx="6040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Отчет о внедрении социальной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практики «Кружок театрального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чтения и импровизации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Театралочка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714884"/>
            <a:ext cx="2728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Организатор: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социальной работе ОССО</a:t>
            </a:r>
          </a:p>
          <a:p>
            <a:pPr algn="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Якимова С.Н.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214422"/>
            <a:ext cx="8215370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83236"/>
                </a:solidFill>
                <a:latin typeface="Times New Roman" pitchFamily="18" charset="0"/>
                <a:cs typeface="Times New Roman" pitchFamily="18" charset="0"/>
              </a:rPr>
              <a:t>Кружок театрального чтения и импровизации </a:t>
            </a:r>
            <a:r>
              <a:rPr lang="ru-RU" dirty="0" smtClean="0">
                <a:solidFill>
                  <a:srgbClr val="C8323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C83236"/>
                </a:solidFill>
                <a:latin typeface="Times New Roman" pitchFamily="18" charset="0"/>
                <a:cs typeface="Times New Roman" pitchFamily="18" charset="0"/>
              </a:rPr>
              <a:t>Театралочка</a:t>
            </a:r>
            <a:r>
              <a:rPr lang="ru-RU" dirty="0" smtClean="0">
                <a:solidFill>
                  <a:srgbClr val="C8323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 кружке занимается 15 человек. Методическое и организационное </a:t>
            </a:r>
          </a:p>
          <a:p>
            <a:r>
              <a:rPr lang="ru-RU" dirty="0" smtClean="0">
                <a:latin typeface="+mj-lt"/>
              </a:rPr>
              <a:t>сопровождение деятельности кружка осуществляет специалист по социальной работе Якимова Светлана Николаевна.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 descr="image-04-03-24-03-15-3.jpeg"/>
          <p:cNvPicPr>
            <a:picLocks noChangeAspect="1"/>
          </p:cNvPicPr>
          <p:nvPr/>
        </p:nvPicPr>
        <p:blipFill>
          <a:blip r:embed="rId2" cstate="print"/>
          <a:srcRect l="3750"/>
          <a:stretch>
            <a:fillRect/>
          </a:stretch>
        </p:blipFill>
        <p:spPr>
          <a:xfrm>
            <a:off x="3214678" y="2571744"/>
            <a:ext cx="5500726" cy="385765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127000"/>
          </a:effectLst>
        </p:spPr>
      </p:pic>
      <p:pic>
        <p:nvPicPr>
          <p:cNvPr id="8" name="Рисунок 7" descr="IMG_5929+.jpg"/>
          <p:cNvPicPr>
            <a:picLocks noChangeAspect="1"/>
          </p:cNvPicPr>
          <p:nvPr/>
        </p:nvPicPr>
        <p:blipFill>
          <a:blip r:embed="rId3" cstate="print"/>
          <a:srcRect t="3509"/>
          <a:stretch>
            <a:fillRect/>
          </a:stretch>
        </p:blipFill>
        <p:spPr>
          <a:xfrm>
            <a:off x="357158" y="2571744"/>
            <a:ext cx="2714644" cy="3929090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15328" cy="857256"/>
          </a:xfrm>
          <a:noFill/>
          <a:effectLst>
            <a:softEdge rad="12700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/>
              <a:t>            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3100" b="0" dirty="0" smtClean="0">
                <a:solidFill>
                  <a:srgbClr val="C83236"/>
                </a:solidFill>
                <a:latin typeface="Times New Roman" pitchFamily="18" charset="0"/>
                <a:cs typeface="Times New Roman" pitchFamily="18" charset="0"/>
              </a:rPr>
              <a:t>Начало внедрения практики    </a:t>
            </a:r>
            <a:r>
              <a:rPr lang="ru-RU" sz="3100" u="sng" dirty="0" smtClean="0">
                <a:solidFill>
                  <a:srgbClr val="C83236"/>
                </a:solidFill>
                <a:latin typeface="Times New Roman" pitchFamily="18" charset="0"/>
                <a:cs typeface="Times New Roman" pitchFamily="18" charset="0"/>
              </a:rPr>
              <a:t>февраль 2023 г.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29058" y="857232"/>
            <a:ext cx="511175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u="sng" dirty="0" smtClean="0"/>
          </a:p>
          <a:p>
            <a:pPr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Цель: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творческих способностей для самореализации пожилого 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расширение социокультурного пространства получателей услуг;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создание условий для поддержания активной жизни старшего поколения.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азвитие коммуникативных навыков, </a:t>
            </a:r>
          </a:p>
          <a:p>
            <a:r>
              <a:rPr lang="ru-RU" sz="2000" dirty="0" smtClean="0"/>
              <a:t>укрепление памяти,</a:t>
            </a:r>
          </a:p>
          <a:p>
            <a:r>
              <a:rPr lang="ru-RU" sz="2000" dirty="0" smtClean="0"/>
              <a:t>снятие тревожности,</a:t>
            </a:r>
          </a:p>
          <a:p>
            <a:r>
              <a:rPr lang="ru-RU" sz="2000" dirty="0" smtClean="0"/>
              <a:t>приобретение оптимистического взгляда на жизнь</a:t>
            </a:r>
          </a:p>
          <a:p>
            <a:r>
              <a:rPr lang="ru-RU" sz="2000" dirty="0"/>
              <a:t>ф</a:t>
            </a:r>
            <a:r>
              <a:rPr lang="ru-RU" sz="2000" dirty="0" smtClean="0"/>
              <a:t>ормирование навыков работы в творческом коллективе.</a:t>
            </a:r>
            <a:endParaRPr lang="ru-RU" sz="2000" dirty="0"/>
          </a:p>
        </p:txBody>
      </p:sp>
      <p:pic>
        <p:nvPicPr>
          <p:cNvPr id="6" name="Рисунок 5" descr="IMG_5851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286148" cy="49292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00098" y="28572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83236"/>
                </a:solidFill>
                <a:latin typeface="Times New Roman" pitchFamily="18" charset="0"/>
                <a:cs typeface="Times New Roman" pitchFamily="18" charset="0"/>
              </a:rPr>
              <a:t>Подготовлены 4 спектакля</a:t>
            </a:r>
            <a:endParaRPr lang="ru-RU" sz="3600" dirty="0">
              <a:solidFill>
                <a:srgbClr val="C832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85918" y="37861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323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творческие программы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8323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214422"/>
            <a:ext cx="6000792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«Сказка о рыбаке и рыбке»  </a:t>
            </a:r>
            <a:r>
              <a:rPr lang="ru-RU" sz="2000" dirty="0" smtClean="0"/>
              <a:t>(А.С. Пушкин)</a:t>
            </a:r>
          </a:p>
          <a:p>
            <a:r>
              <a:rPr lang="ru-RU" sz="2400" dirty="0" smtClean="0"/>
              <a:t>«Крокодил Гена и </a:t>
            </a:r>
            <a:r>
              <a:rPr lang="ru-RU" sz="2400" dirty="0" err="1" smtClean="0"/>
              <a:t>Чебурашка</a:t>
            </a:r>
            <a:r>
              <a:rPr lang="ru-RU" sz="2400" dirty="0" smtClean="0"/>
              <a:t>»  </a:t>
            </a:r>
            <a:r>
              <a:rPr lang="ru-RU" sz="2000" dirty="0" smtClean="0"/>
              <a:t>(Э. Успенский)</a:t>
            </a:r>
          </a:p>
          <a:p>
            <a:r>
              <a:rPr lang="ru-RU" sz="2400" dirty="0" smtClean="0"/>
              <a:t>«Сирена»  </a:t>
            </a:r>
            <a:r>
              <a:rPr lang="ru-RU" sz="2000" dirty="0" smtClean="0"/>
              <a:t>(А.П. Чехов)</a:t>
            </a:r>
          </a:p>
          <a:p>
            <a:r>
              <a:rPr lang="ru-RU" sz="2400" dirty="0" smtClean="0"/>
              <a:t>«Про Федота-стрельца» </a:t>
            </a:r>
            <a:r>
              <a:rPr lang="ru-RU" sz="2000" dirty="0" smtClean="0"/>
              <a:t>(</a:t>
            </a:r>
            <a:r>
              <a:rPr lang="ru-RU" dirty="0" smtClean="0"/>
              <a:t>по мотивам сказки </a:t>
            </a:r>
          </a:p>
          <a:p>
            <a:r>
              <a:rPr lang="ru-RU" sz="2000" dirty="0" smtClean="0"/>
              <a:t>Л. Филатова)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4714884"/>
            <a:ext cx="535785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«Посвящение русскому солдату»</a:t>
            </a:r>
          </a:p>
          <a:p>
            <a:r>
              <a:rPr lang="ru-RU" sz="2400" dirty="0" smtClean="0"/>
              <a:t>«Новогодняя нарезка»</a:t>
            </a:r>
          </a:p>
          <a:p>
            <a:endParaRPr lang="ru-RU" sz="2400" dirty="0"/>
          </a:p>
        </p:txBody>
      </p:sp>
      <p:pic>
        <p:nvPicPr>
          <p:cNvPr id="9" name="Рисунок 8" descr="image-04-03-24-03-15-9.jpeg"/>
          <p:cNvPicPr>
            <a:picLocks noChangeAspect="1"/>
          </p:cNvPicPr>
          <p:nvPr/>
        </p:nvPicPr>
        <p:blipFill>
          <a:blip r:embed="rId2" cstate="print"/>
          <a:srcRect l="7477" t="2804" r="21492" b="15119"/>
          <a:stretch>
            <a:fillRect/>
          </a:stretch>
        </p:blipFill>
        <p:spPr>
          <a:xfrm>
            <a:off x="428596" y="4357694"/>
            <a:ext cx="2714644" cy="209081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92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785794"/>
            <a:ext cx="2190765" cy="32861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42968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Творчество «</a:t>
            </a:r>
            <a:r>
              <a:rPr lang="ru-RU" dirty="0" err="1" smtClean="0"/>
              <a:t>Театралочки</a:t>
            </a:r>
            <a:r>
              <a:rPr lang="ru-RU" dirty="0" smtClean="0"/>
              <a:t>» нашло отклик у большого количества получателей социальных услуг. Аудитория зрителей достаточно обширна. Это и маленькие зрители, и семьи с детьми, и пожилые граждане.</a:t>
            </a:r>
          </a:p>
          <a:p>
            <a:r>
              <a:rPr lang="ru-RU" dirty="0" smtClean="0"/>
              <a:t>Площадки для выступлений предоставляли социальные учреждения и общественные  объединения.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0034" y="3786190"/>
            <a:ext cx="757242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 выездными спектаклями кружковцы посетили: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Центр новых возможностей «</a:t>
            </a:r>
            <a:r>
              <a:rPr lang="ru-RU" dirty="0" err="1" smtClean="0">
                <a:latin typeface="+mj-lt"/>
                <a:cs typeface="Times New Roman" pitchFamily="18" charset="0"/>
              </a:rPr>
              <a:t>ПараПлан</a:t>
            </a:r>
            <a:r>
              <a:rPr lang="ru-RU" dirty="0" smtClean="0">
                <a:latin typeface="+mj-lt"/>
                <a:cs typeface="Times New Roman" pitchFamily="18" charset="0"/>
              </a:rPr>
              <a:t>»</a:t>
            </a:r>
            <a:endParaRPr lang="ru-RU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 ГБУ ОСРЦН «Лесная сказка»</a:t>
            </a:r>
          </a:p>
          <a:p>
            <a:pPr>
              <a:buFontTx/>
              <a:buChar char="-"/>
            </a:pPr>
            <a:r>
              <a:rPr lang="ru-RU" dirty="0" smtClean="0"/>
              <a:t> Центр «Долголетие </a:t>
            </a:r>
            <a:r>
              <a:rPr lang="ru-RU" dirty="0" err="1" smtClean="0"/>
              <a:t>по-нижегородски</a:t>
            </a:r>
            <a:r>
              <a:rPr lang="ru-RU" dirty="0" smtClean="0"/>
              <a:t>» г. Нижний Новгород</a:t>
            </a:r>
          </a:p>
          <a:p>
            <a:pPr>
              <a:buFontTx/>
              <a:buChar char="-"/>
            </a:pPr>
            <a:r>
              <a:rPr lang="ru-RU" dirty="0" smtClean="0"/>
              <a:t> Фестиваль «Семья нижегородская»</a:t>
            </a:r>
          </a:p>
          <a:p>
            <a:pPr>
              <a:buFontTx/>
              <a:buChar char="-"/>
            </a:pPr>
            <a:r>
              <a:rPr lang="ru-RU" dirty="0" smtClean="0"/>
              <a:t> Сельский Дом Культуры «Лес» п. Фролищи</a:t>
            </a:r>
          </a:p>
          <a:p>
            <a:pPr>
              <a:buFontTx/>
              <a:buChar char="-"/>
            </a:pPr>
            <a:r>
              <a:rPr lang="ru-RU" dirty="0" smtClean="0"/>
              <a:t> ГБУ «ОРЦДПОВ г. Дзержинска»</a:t>
            </a:r>
          </a:p>
          <a:p>
            <a:pPr>
              <a:buFontTx/>
              <a:buChar char="-"/>
            </a:pPr>
            <a:r>
              <a:rPr lang="ru-RU" dirty="0" smtClean="0"/>
              <a:t> МБДОУ «Детский сад №67»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4572008"/>
            <a:ext cx="7429552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IMG_5877+.jpg"/>
          <p:cNvPicPr>
            <a:picLocks noChangeAspect="1"/>
          </p:cNvPicPr>
          <p:nvPr/>
        </p:nvPicPr>
        <p:blipFill>
          <a:blip r:embed="rId2" cstate="print"/>
          <a:srcRect t="7779"/>
          <a:stretch>
            <a:fillRect/>
          </a:stretch>
        </p:blipFill>
        <p:spPr>
          <a:xfrm>
            <a:off x="428596" y="2214554"/>
            <a:ext cx="3214710" cy="197643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-04-03-24-03-15-1.jpeg"/>
          <p:cNvPicPr>
            <a:picLocks noChangeAspect="1"/>
          </p:cNvPicPr>
          <p:nvPr/>
        </p:nvPicPr>
        <p:blipFill>
          <a:blip r:embed="rId3" cstate="print"/>
          <a:srcRect l="12820" r="12821"/>
          <a:stretch>
            <a:fillRect/>
          </a:stretch>
        </p:blipFill>
        <p:spPr>
          <a:xfrm>
            <a:off x="3786182" y="2285992"/>
            <a:ext cx="2071702" cy="18572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893.JPG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357430"/>
            <a:ext cx="2678925" cy="17859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786190"/>
            <a:ext cx="735811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Все участники кружка отмечают положительный эффект от занятий театральным творчеством: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 уверенность в себе;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 раскрепощенность в общении;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 удовлетворение духовных потребностей;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 возможность раскрыть свой творческий потенциал;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 исполнение своей давней мечты.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3" name="Рисунок 2" descr="image-04-03-24-03-15-7.jpeg"/>
          <p:cNvPicPr>
            <a:picLocks noChangeAspect="1"/>
          </p:cNvPicPr>
          <p:nvPr/>
        </p:nvPicPr>
        <p:blipFill>
          <a:blip r:embed="rId2" cstate="print"/>
          <a:srcRect t="4712"/>
          <a:stretch>
            <a:fillRect/>
          </a:stretch>
        </p:blipFill>
        <p:spPr>
          <a:xfrm>
            <a:off x="571472" y="428604"/>
            <a:ext cx="5172608" cy="32861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867+.jpg"/>
          <p:cNvPicPr>
            <a:picLocks noChangeAspect="1"/>
          </p:cNvPicPr>
          <p:nvPr/>
        </p:nvPicPr>
        <p:blipFill>
          <a:blip r:embed="rId3" cstate="print"/>
          <a:srcRect t="3846" b="1923"/>
          <a:stretch>
            <a:fillRect/>
          </a:stretch>
        </p:blipFill>
        <p:spPr>
          <a:xfrm>
            <a:off x="5938069" y="428604"/>
            <a:ext cx="2324878" cy="32861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5000636"/>
            <a:ext cx="6215106" cy="1285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214686"/>
            <a:ext cx="6215106" cy="1714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928670"/>
            <a:ext cx="6215106" cy="22145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428596" y="0"/>
            <a:ext cx="8115328" cy="857256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323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на 2024 год</a:t>
            </a:r>
            <a:r>
              <a:rPr kumimoji="0" lang="ru-RU" sz="7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00108"/>
            <a:ext cx="592935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200" dirty="0" smtClean="0"/>
              <a:t>Подготовка и выпуск спектаклей:</a:t>
            </a:r>
          </a:p>
          <a:p>
            <a:r>
              <a:rPr lang="ru-RU" sz="2200" dirty="0" smtClean="0"/>
              <a:t>	«Как Петя уму-разуму учился»</a:t>
            </a:r>
          </a:p>
          <a:p>
            <a:r>
              <a:rPr lang="ru-RU" sz="2200" dirty="0" smtClean="0"/>
              <a:t>	«Сказка о попе и его работнике </a:t>
            </a:r>
            <a:r>
              <a:rPr lang="ru-RU" sz="2200" dirty="0" err="1" smtClean="0"/>
              <a:t>Балде</a:t>
            </a:r>
            <a:r>
              <a:rPr lang="ru-RU" sz="2200" dirty="0" smtClean="0"/>
              <a:t>»</a:t>
            </a:r>
          </a:p>
          <a:p>
            <a:r>
              <a:rPr lang="ru-RU" sz="2200" dirty="0" smtClean="0"/>
              <a:t>	«Никитична, дочь Кожемяки»</a:t>
            </a:r>
          </a:p>
          <a:p>
            <a:r>
              <a:rPr lang="ru-RU" sz="2200" dirty="0" smtClean="0"/>
              <a:t>	литературный этюд «Посвящение 	русскому солдату»</a:t>
            </a:r>
          </a:p>
          <a:p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Работа над созданием костюмов и декораций, привлечение волонтеров, в том числе «серебряного возраста» к подготовке спектаклей.</a:t>
            </a:r>
          </a:p>
          <a:p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Расширение социокультурного пространства через сотрудничество с учреждениями и организациями социальной направленности.</a:t>
            </a:r>
            <a:endParaRPr lang="ru-RU" sz="2200" dirty="0"/>
          </a:p>
        </p:txBody>
      </p:sp>
      <p:pic>
        <p:nvPicPr>
          <p:cNvPr id="8" name="Рисунок 7" descr="image-04-03-24-03-15-6.jpeg"/>
          <p:cNvPicPr>
            <a:picLocks noChangeAspect="1"/>
          </p:cNvPicPr>
          <p:nvPr/>
        </p:nvPicPr>
        <p:blipFill>
          <a:blip r:embed="rId2" cstate="print"/>
          <a:srcRect l="28906" r="15625"/>
          <a:stretch>
            <a:fillRect/>
          </a:stretch>
        </p:blipFill>
        <p:spPr>
          <a:xfrm>
            <a:off x="6728600" y="857231"/>
            <a:ext cx="2143140" cy="257598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848+.jpg"/>
          <p:cNvPicPr>
            <a:picLocks noChangeAspect="1"/>
          </p:cNvPicPr>
          <p:nvPr/>
        </p:nvPicPr>
        <p:blipFill>
          <a:blip r:embed="rId3" cstate="print"/>
          <a:srcRect t="3571" b="14285"/>
          <a:stretch>
            <a:fillRect/>
          </a:stretch>
        </p:blipFill>
        <p:spPr>
          <a:xfrm>
            <a:off x="6701680" y="3571876"/>
            <a:ext cx="2203197" cy="27146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2928926" y="214290"/>
            <a:ext cx="6072230" cy="3929090"/>
          </a:xfrm>
          <a:prstGeom prst="wedgeRoundRectCallout">
            <a:avLst>
              <a:gd name="adj1" fmla="val -51345"/>
              <a:gd name="adj2" fmla="val 571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14282" y="4286256"/>
            <a:ext cx="6000792" cy="2071702"/>
          </a:xfrm>
          <a:prstGeom prst="wedgeRoundRectCallout">
            <a:avLst>
              <a:gd name="adj1" fmla="val 41161"/>
              <a:gd name="adj2" fmla="val 6339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00364" y="357166"/>
            <a:ext cx="578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в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Театралочке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с февраля 2023 года. Сначала думала: «Какая из меня артистка? Я в школе у доски-то боялась отвечать, а тут перед незнакомыми людьми! Страшно!» Решила, что до весны похожу, а рам видно будет. И вот уже второй год я 2 раза в неделю спешу в свою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Театралочку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мою семью, мое место силы. Я научилась не бояться выступать перед публикой, перевоплощаться, запоминать текст, забыла о своих болячках. Я скучаю, когда долго не вижу своих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театралочек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 переживаю, если не получается роль; радуюсь, когда вижу глаза благодарных зрителей.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вернула меня к активной жизни, и, несмотря на свой возраст, я готова к новым ролям, новым постановкам, яркому активному долголетию!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Спасибо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Театралочке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нашему влюбленному в свое дело руководителю – Светлане Николаевне!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Татьяна Александровна Кузнецова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4572008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Выражаю благодарность организованной и действующей группе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самое большое «Спасибо» нашему руководителю Светлане Николаевне. За время участия в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Театралочке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а прошел уже год, наш коллектив сплотился, благодаря нашим репетициям и выступлениям.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уважением Евгения Ивановна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Борзова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-04-03-24-03-15-1.jpeg"/>
          <p:cNvPicPr>
            <a:picLocks noChangeAspect="1"/>
          </p:cNvPicPr>
          <p:nvPr/>
        </p:nvPicPr>
        <p:blipFill>
          <a:blip r:embed="rId2" cstate="print"/>
          <a:srcRect l="23437" t="11325" r="50781" b="30076"/>
          <a:stretch>
            <a:fillRect/>
          </a:stretch>
        </p:blipFill>
        <p:spPr>
          <a:xfrm>
            <a:off x="428596" y="285728"/>
            <a:ext cx="2500330" cy="378832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7327+.jpg"/>
          <p:cNvPicPr>
            <a:picLocks noChangeAspect="1"/>
          </p:cNvPicPr>
          <p:nvPr/>
        </p:nvPicPr>
        <p:blipFill>
          <a:blip r:embed="rId3" cstate="print"/>
          <a:srcRect l="20312" t="6632" r="33594" b="26558"/>
          <a:stretch>
            <a:fillRect/>
          </a:stretch>
        </p:blipFill>
        <p:spPr>
          <a:xfrm>
            <a:off x="6286512" y="4214818"/>
            <a:ext cx="2442678" cy="23598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0" y="142852"/>
            <a:ext cx="8858280" cy="6143668"/>
          </a:xfrm>
          <a:prstGeom prst="wedgeRoundRectCallout">
            <a:avLst>
              <a:gd name="adj1" fmla="val 16694"/>
              <a:gd name="adj2" fmla="val -5005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49292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феврале 2023 года я отдыхала в отделении дневного пребывания, в это время Светлана Николаевна предложила всем желающим записаться в группу художественной самодеятельности. Я записалась сразу, т.к. живу одна и свободного времени много, а сидеть дома одна - не люблю. Быстро набралась группа желающих из 15 человек. Руководителем коллектива стала Якимова Светлана Николаевна, с группа стала называться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Театралочка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начали готовить сказку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Золотая рыбка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Светлана Николаевна распределила роли для каждого исполнителя и работа началась. Коллектив быстро справился и начались наши первые выступления в отделении дневного пребывания, а затем и в детских садах. Потом была постановка сказки про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 затем более серьезная постановка по произведению Л. Филатова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Федота-стрельца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Наш коллектив справился и с этой задачей.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7366+.jpg"/>
          <p:cNvPicPr>
            <a:picLocks noChangeAspect="1"/>
          </p:cNvPicPr>
          <p:nvPr/>
        </p:nvPicPr>
        <p:blipFill>
          <a:blip r:embed="rId2" cstate="print"/>
          <a:srcRect l="21094" r="26562"/>
          <a:stretch>
            <a:fillRect/>
          </a:stretch>
        </p:blipFill>
        <p:spPr>
          <a:xfrm>
            <a:off x="5380676" y="285728"/>
            <a:ext cx="3477604" cy="442915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786322"/>
            <a:ext cx="8572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Театралочки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состоит из 15 человек – пенсионеров разного возраста от 60 до 85 лет, а во главе - наш руководитель, режиссер, постановщик, сценарист, костюмер и прекрасный человек – Якимова Светлана Николаевна.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благодарим Светлану Николаевну за то, что пробудила в нас новую жизнь, связанную с искусством. А коллектив у нас дружный, мы как будто одна семья.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Алевтина Ивановна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Шанчурова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739</Words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ГБУ «ЦСОГПВИИ г. Дзержинска»</vt:lpstr>
      <vt:lpstr>Кружок театрального чтения и импровизации «Театралочка» </vt:lpstr>
      <vt:lpstr>                  Начало внедрения практики    февраль 2023 г. </vt:lpstr>
      <vt:lpstr>Подготовлены 4 спектакля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«ЦСОГПВИИ г. Дзержинска»</dc:title>
  <dc:creator>М М. Осипова</dc:creator>
  <cp:lastModifiedBy>user3</cp:lastModifiedBy>
  <cp:revision>23</cp:revision>
  <dcterms:created xsi:type="dcterms:W3CDTF">2024-03-04T11:48:44Z</dcterms:created>
  <dcterms:modified xsi:type="dcterms:W3CDTF">2024-03-12T08:03:38Z</dcterms:modified>
</cp:coreProperties>
</file>