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лектория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2023 год 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</c:v>
                </c:pt>
                <c:pt idx="1">
                  <c:v>55</c:v>
                </c:pt>
                <c:pt idx="2">
                  <c:v>71</c:v>
                </c:pt>
                <c:pt idx="3">
                  <c:v>47</c:v>
                </c:pt>
                <c:pt idx="4">
                  <c:v>40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1-426C-8423-0A4F746A1D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2023 год </c:v>
                </c:pt>
                <c:pt idx="5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1D01-426C-8423-0A4F746A1D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2023 год </c:v>
                </c:pt>
                <c:pt idx="5">
                  <c:v>2024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1D01-426C-8423-0A4F746A1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451232"/>
        <c:axId val="583453032"/>
      </c:barChart>
      <c:catAx>
        <c:axId val="58345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3453032"/>
        <c:crosses val="autoZero"/>
        <c:auto val="1"/>
        <c:lblAlgn val="ctr"/>
        <c:lblOffset val="100"/>
        <c:noMultiLvlLbl val="0"/>
      </c:catAx>
      <c:valAx>
        <c:axId val="583453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345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756B8-3968-40A7-8A3C-61665860063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CDA28B-27DB-41F8-B198-C536729441FE}">
      <dgm:prSet custT="1"/>
      <dgm:spPr/>
      <dgm:t>
        <a:bodyPr/>
        <a:lstStyle/>
        <a:p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Государственное бюджетное учреждение Луганской Народной Республики «Стахановский комплексный центр социального обслуживания населения (предоставления социальных услуг)»</a:t>
          </a:r>
        </a:p>
      </dgm:t>
    </dgm:pt>
    <dgm:pt modelId="{230BF874-ADBB-44C9-9CDD-FEF18A04860B}" type="parTrans" cxnId="{ACE18184-CCD8-4CBB-81E4-D34DE110B5E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A7969-BDF1-446A-83CC-27E912A9F329}" type="sibTrans" cxnId="{ACE18184-CCD8-4CBB-81E4-D34DE110B5E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9DBC8-3C3C-4917-B842-38635FBACE09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Свято-Николаевский Собор города Стаханова</a:t>
          </a:r>
        </a:p>
      </dgm:t>
    </dgm:pt>
    <dgm:pt modelId="{AFA5A863-B1E9-457A-A472-9EA1F9DA87DC}" type="parTrans" cxnId="{4B914A92-1DDC-4A54-AA9F-47F4DB9E10A0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6053D-0599-40FD-8D98-DC3EDC3D08DE}" type="sibTrans" cxnId="{4B914A92-1DDC-4A54-AA9F-47F4DB9E10A0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90FCC-5A7F-47A4-BBCD-4AC70DE246B6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Люди старшего поколения</a:t>
          </a:r>
        </a:p>
      </dgm:t>
    </dgm:pt>
    <dgm:pt modelId="{77331826-2F08-46E6-A19A-2B9C5F10F967}" type="parTrans" cxnId="{C3F80D35-DD5F-41E1-B63E-1F1235E25DCC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7EC49-BC5B-409E-95F0-F2546621E725}" type="sibTrans" cxnId="{C3F80D35-DD5F-41E1-B63E-1F1235E25DCC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070FF-B9C6-46AA-A830-09D367DBB7CE}" type="pres">
      <dgm:prSet presAssocID="{FFE756B8-3968-40A7-8A3C-61665860063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FCEB33-4C61-49EC-88AB-B730D658482D}" type="pres">
      <dgm:prSet presAssocID="{E7CDA28B-27DB-41F8-B198-C536729441FE}" presName="Accent1" presStyleCnt="0"/>
      <dgm:spPr/>
    </dgm:pt>
    <dgm:pt modelId="{EADDBA6D-3448-4DAD-80DF-FFD04043E471}" type="pres">
      <dgm:prSet presAssocID="{E7CDA28B-27DB-41F8-B198-C536729441FE}" presName="Accent" presStyleLbl="node1" presStyleIdx="0" presStyleCnt="3"/>
      <dgm:spPr/>
    </dgm:pt>
    <dgm:pt modelId="{C05536D7-774A-46C2-B75E-75F8F1EF5FBB}" type="pres">
      <dgm:prSet presAssocID="{E7CDA28B-27DB-41F8-B198-C536729441FE}" presName="Parent1" presStyleLbl="revTx" presStyleIdx="0" presStyleCnt="3" custScaleY="170520">
        <dgm:presLayoutVars>
          <dgm:chMax val="1"/>
          <dgm:chPref val="1"/>
          <dgm:bulletEnabled val="1"/>
        </dgm:presLayoutVars>
      </dgm:prSet>
      <dgm:spPr/>
    </dgm:pt>
    <dgm:pt modelId="{ACC5D176-866A-44CB-A090-60FE41D0C9C7}" type="pres">
      <dgm:prSet presAssocID="{D419DBC8-3C3C-4917-B842-38635FBACE09}" presName="Accent2" presStyleCnt="0"/>
      <dgm:spPr/>
    </dgm:pt>
    <dgm:pt modelId="{0C7CE169-4D7F-4C1F-B691-BD1C2C155767}" type="pres">
      <dgm:prSet presAssocID="{D419DBC8-3C3C-4917-B842-38635FBACE09}" presName="Accent" presStyleLbl="node1" presStyleIdx="1" presStyleCnt="3"/>
      <dgm:spPr/>
    </dgm:pt>
    <dgm:pt modelId="{5CDCEF2D-4E38-40F7-9478-BBB188C78CD4}" type="pres">
      <dgm:prSet presAssocID="{D419DBC8-3C3C-4917-B842-38635FBACE09}" presName="Parent2" presStyleLbl="revTx" presStyleIdx="1" presStyleCnt="3" custScaleY="165889">
        <dgm:presLayoutVars>
          <dgm:chMax val="1"/>
          <dgm:chPref val="1"/>
          <dgm:bulletEnabled val="1"/>
        </dgm:presLayoutVars>
      </dgm:prSet>
      <dgm:spPr/>
    </dgm:pt>
    <dgm:pt modelId="{D1BB8674-6359-4890-80CD-2D43822373DF}" type="pres">
      <dgm:prSet presAssocID="{D7590FCC-5A7F-47A4-BBCD-4AC70DE246B6}" presName="Accent3" presStyleCnt="0"/>
      <dgm:spPr/>
    </dgm:pt>
    <dgm:pt modelId="{4E170045-28F0-4C48-A580-A3EF926764A1}" type="pres">
      <dgm:prSet presAssocID="{D7590FCC-5A7F-47A4-BBCD-4AC70DE246B6}" presName="Accent" presStyleLbl="node1" presStyleIdx="2" presStyleCnt="3"/>
      <dgm:spPr/>
    </dgm:pt>
    <dgm:pt modelId="{9B73CF4A-330C-488E-9A76-17C1D0C19636}" type="pres">
      <dgm:prSet presAssocID="{D7590FCC-5A7F-47A4-BBCD-4AC70DE246B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3F80D35-DD5F-41E1-B63E-1F1235E25DCC}" srcId="{FFE756B8-3968-40A7-8A3C-61665860063D}" destId="{D7590FCC-5A7F-47A4-BBCD-4AC70DE246B6}" srcOrd="2" destOrd="0" parTransId="{77331826-2F08-46E6-A19A-2B9C5F10F967}" sibTransId="{7907EC49-BC5B-409E-95F0-F2546621E725}"/>
    <dgm:cxn modelId="{359F5C7A-5967-41EA-BF3D-551A1B7D6470}" type="presOf" srcId="{E7CDA28B-27DB-41F8-B198-C536729441FE}" destId="{C05536D7-774A-46C2-B75E-75F8F1EF5FBB}" srcOrd="0" destOrd="0" presId="urn:microsoft.com/office/officeart/2009/layout/CircleArrowProcess"/>
    <dgm:cxn modelId="{ACE18184-CCD8-4CBB-81E4-D34DE110B5EE}" srcId="{FFE756B8-3968-40A7-8A3C-61665860063D}" destId="{E7CDA28B-27DB-41F8-B198-C536729441FE}" srcOrd="0" destOrd="0" parTransId="{230BF874-ADBB-44C9-9CDD-FEF18A04860B}" sibTransId="{600A7969-BDF1-446A-83CC-27E912A9F329}"/>
    <dgm:cxn modelId="{2B137C8A-BD05-434D-BF2F-85842B056CC5}" type="presOf" srcId="{D419DBC8-3C3C-4917-B842-38635FBACE09}" destId="{5CDCEF2D-4E38-40F7-9478-BBB188C78CD4}" srcOrd="0" destOrd="0" presId="urn:microsoft.com/office/officeart/2009/layout/CircleArrowProcess"/>
    <dgm:cxn modelId="{4B914A92-1DDC-4A54-AA9F-47F4DB9E10A0}" srcId="{FFE756B8-3968-40A7-8A3C-61665860063D}" destId="{D419DBC8-3C3C-4917-B842-38635FBACE09}" srcOrd="1" destOrd="0" parTransId="{AFA5A863-B1E9-457A-A472-9EA1F9DA87DC}" sibTransId="{51D6053D-0599-40FD-8D98-DC3EDC3D08DE}"/>
    <dgm:cxn modelId="{53333AA6-43C6-4CDD-B275-61BE5462DF7F}" type="presOf" srcId="{FFE756B8-3968-40A7-8A3C-61665860063D}" destId="{87D070FF-B9C6-46AA-A830-09D367DBB7CE}" srcOrd="0" destOrd="0" presId="urn:microsoft.com/office/officeart/2009/layout/CircleArrowProcess"/>
    <dgm:cxn modelId="{FB6723F2-69BF-46E1-8683-64C522C96271}" type="presOf" srcId="{D7590FCC-5A7F-47A4-BBCD-4AC70DE246B6}" destId="{9B73CF4A-330C-488E-9A76-17C1D0C19636}" srcOrd="0" destOrd="0" presId="urn:microsoft.com/office/officeart/2009/layout/CircleArrowProcess"/>
    <dgm:cxn modelId="{379819E4-EF43-47EF-AE3E-DEF366035003}" type="presParOf" srcId="{87D070FF-B9C6-46AA-A830-09D367DBB7CE}" destId="{62FCEB33-4C61-49EC-88AB-B730D658482D}" srcOrd="0" destOrd="0" presId="urn:microsoft.com/office/officeart/2009/layout/CircleArrowProcess"/>
    <dgm:cxn modelId="{72F6643A-E614-41EC-A907-CF3C9DF43E5A}" type="presParOf" srcId="{62FCEB33-4C61-49EC-88AB-B730D658482D}" destId="{EADDBA6D-3448-4DAD-80DF-FFD04043E471}" srcOrd="0" destOrd="0" presId="urn:microsoft.com/office/officeart/2009/layout/CircleArrowProcess"/>
    <dgm:cxn modelId="{9A693762-2C63-4FF0-A618-B70F56FCFEC2}" type="presParOf" srcId="{87D070FF-B9C6-46AA-A830-09D367DBB7CE}" destId="{C05536D7-774A-46C2-B75E-75F8F1EF5FBB}" srcOrd="1" destOrd="0" presId="urn:microsoft.com/office/officeart/2009/layout/CircleArrowProcess"/>
    <dgm:cxn modelId="{62A43E92-495F-4836-A2B6-C3F7B564AF85}" type="presParOf" srcId="{87D070FF-B9C6-46AA-A830-09D367DBB7CE}" destId="{ACC5D176-866A-44CB-A090-60FE41D0C9C7}" srcOrd="2" destOrd="0" presId="urn:microsoft.com/office/officeart/2009/layout/CircleArrowProcess"/>
    <dgm:cxn modelId="{5671F064-2642-43EE-9DBD-AFFF3F0B3B78}" type="presParOf" srcId="{ACC5D176-866A-44CB-A090-60FE41D0C9C7}" destId="{0C7CE169-4D7F-4C1F-B691-BD1C2C155767}" srcOrd="0" destOrd="0" presId="urn:microsoft.com/office/officeart/2009/layout/CircleArrowProcess"/>
    <dgm:cxn modelId="{7512252C-70FA-4992-9A8B-1B8B13F2FFE2}" type="presParOf" srcId="{87D070FF-B9C6-46AA-A830-09D367DBB7CE}" destId="{5CDCEF2D-4E38-40F7-9478-BBB188C78CD4}" srcOrd="3" destOrd="0" presId="urn:microsoft.com/office/officeart/2009/layout/CircleArrowProcess"/>
    <dgm:cxn modelId="{134E0DCC-F07B-453C-B8CB-EF726357D644}" type="presParOf" srcId="{87D070FF-B9C6-46AA-A830-09D367DBB7CE}" destId="{D1BB8674-6359-4890-80CD-2D43822373DF}" srcOrd="4" destOrd="0" presId="urn:microsoft.com/office/officeart/2009/layout/CircleArrowProcess"/>
    <dgm:cxn modelId="{3A68F4DC-93F0-44BC-88EB-6DEF6367127C}" type="presParOf" srcId="{D1BB8674-6359-4890-80CD-2D43822373DF}" destId="{4E170045-28F0-4C48-A580-A3EF926764A1}" srcOrd="0" destOrd="0" presId="urn:microsoft.com/office/officeart/2009/layout/CircleArrowProcess"/>
    <dgm:cxn modelId="{42E9430B-3196-4838-8F26-36E38564FBBA}" type="presParOf" srcId="{87D070FF-B9C6-46AA-A830-09D367DBB7CE}" destId="{9B73CF4A-330C-488E-9A76-17C1D0C19636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08E11-3B57-4A6E-B79B-48B0F456B50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2E25C-8C7B-4D7F-939D-3DC5ED283764}">
      <dgm:prSet phldrT="[Текст]" custT="1"/>
      <dgm:spPr/>
      <dgm:t>
        <a:bodyPr/>
        <a:lstStyle/>
        <a:p>
          <a:r>
            <a:rPr lang="ru-RU" sz="7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7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7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лектория</a:t>
          </a:r>
        </a:p>
      </dgm:t>
    </dgm:pt>
    <dgm:pt modelId="{7FC0DF51-588F-44DD-A920-20E134C9328D}" type="parTrans" cxnId="{481EE381-7D60-45EA-834E-0C16C257217C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A1E21E13-1B7E-47A0-ADE7-010508E54C7E}" type="sibTrans" cxnId="{481EE381-7D60-45EA-834E-0C16C257217C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4EEA5C67-D1BC-4FBD-8D0D-D9C715AFCDF6}">
      <dgm:prSet phldrT="[Текст]" custT="1"/>
      <dgm:spPr/>
      <dgm:t>
        <a:bodyPr/>
        <a:lstStyle/>
        <a:p>
          <a:r>
            <a: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активной жизненной позиции и укрепление знаний православной веры людей старшего поколения</a:t>
          </a:r>
        </a:p>
      </dgm:t>
    </dgm:pt>
    <dgm:pt modelId="{906F592D-F252-404D-A7D3-58FC959EF2BB}" type="parTrans" cxnId="{0DB1F9EB-9504-4A77-B20F-77528E6B06EB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AF2490C6-BE73-4A2A-9702-7E3255FCCF10}" type="sibTrans" cxnId="{0DB1F9EB-9504-4A77-B20F-77528E6B06EB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9094C745-49F6-475C-8F04-DB1460699BCC}" type="pres">
      <dgm:prSet presAssocID="{3BB08E11-3B57-4A6E-B79B-48B0F456B50C}" presName="linear" presStyleCnt="0">
        <dgm:presLayoutVars>
          <dgm:dir/>
          <dgm:animLvl val="lvl"/>
          <dgm:resizeHandles val="exact"/>
        </dgm:presLayoutVars>
      </dgm:prSet>
      <dgm:spPr/>
    </dgm:pt>
    <dgm:pt modelId="{70E2B87D-16EB-4341-ABAE-8A709CD065AA}" type="pres">
      <dgm:prSet presAssocID="{A022E25C-8C7B-4D7F-939D-3DC5ED283764}" presName="parentLin" presStyleCnt="0"/>
      <dgm:spPr/>
    </dgm:pt>
    <dgm:pt modelId="{BE6BAA28-7380-4369-AD1D-F93F7EA2DD5C}" type="pres">
      <dgm:prSet presAssocID="{A022E25C-8C7B-4D7F-939D-3DC5ED283764}" presName="parentLeftMargin" presStyleLbl="node1" presStyleIdx="0" presStyleCnt="2"/>
      <dgm:spPr/>
    </dgm:pt>
    <dgm:pt modelId="{9453EC15-AB90-4994-9FDB-835743C71624}" type="pres">
      <dgm:prSet presAssocID="{A022E25C-8C7B-4D7F-939D-3DC5ED283764}" presName="parentText" presStyleLbl="node1" presStyleIdx="0" presStyleCnt="2" custScaleX="108955" custScaleY="116472">
        <dgm:presLayoutVars>
          <dgm:chMax val="0"/>
          <dgm:bulletEnabled val="1"/>
        </dgm:presLayoutVars>
      </dgm:prSet>
      <dgm:spPr/>
    </dgm:pt>
    <dgm:pt modelId="{266F6150-889B-4ABB-88B8-C48CE3F59493}" type="pres">
      <dgm:prSet presAssocID="{A022E25C-8C7B-4D7F-939D-3DC5ED283764}" presName="negativeSpace" presStyleCnt="0"/>
      <dgm:spPr/>
    </dgm:pt>
    <dgm:pt modelId="{971A618C-C20E-4F54-B854-15A726FB9587}" type="pres">
      <dgm:prSet presAssocID="{A022E25C-8C7B-4D7F-939D-3DC5ED283764}" presName="childText" presStyleLbl="conFgAcc1" presStyleIdx="0" presStyleCnt="2">
        <dgm:presLayoutVars>
          <dgm:bulletEnabled val="1"/>
        </dgm:presLayoutVars>
      </dgm:prSet>
      <dgm:spPr/>
    </dgm:pt>
    <dgm:pt modelId="{9E98F470-9838-4049-8AC3-B0DBD668D338}" type="pres">
      <dgm:prSet presAssocID="{A1E21E13-1B7E-47A0-ADE7-010508E54C7E}" presName="spaceBetweenRectangles" presStyleCnt="0"/>
      <dgm:spPr/>
    </dgm:pt>
    <dgm:pt modelId="{7649684D-B201-464C-B9AB-36F935C768DD}" type="pres">
      <dgm:prSet presAssocID="{4EEA5C67-D1BC-4FBD-8D0D-D9C715AFCDF6}" presName="parentLin" presStyleCnt="0"/>
      <dgm:spPr/>
    </dgm:pt>
    <dgm:pt modelId="{316F4767-4DAF-4346-A567-7916BDFAC66C}" type="pres">
      <dgm:prSet presAssocID="{4EEA5C67-D1BC-4FBD-8D0D-D9C715AFCDF6}" presName="parentLeftMargin" presStyleLbl="node1" presStyleIdx="0" presStyleCnt="2"/>
      <dgm:spPr/>
    </dgm:pt>
    <dgm:pt modelId="{1617CA8C-24FF-4F57-9952-2FA29A33B9DB}" type="pres">
      <dgm:prSet presAssocID="{4EEA5C67-D1BC-4FBD-8D0D-D9C715AFCDF6}" presName="parentText" presStyleLbl="node1" presStyleIdx="1" presStyleCnt="2" custScaleX="134414" custScaleY="196716">
        <dgm:presLayoutVars>
          <dgm:chMax val="0"/>
          <dgm:bulletEnabled val="1"/>
        </dgm:presLayoutVars>
      </dgm:prSet>
      <dgm:spPr/>
    </dgm:pt>
    <dgm:pt modelId="{F36A519D-6FBA-463B-9D21-DFE1FBF06D1B}" type="pres">
      <dgm:prSet presAssocID="{4EEA5C67-D1BC-4FBD-8D0D-D9C715AFCDF6}" presName="negativeSpace" presStyleCnt="0"/>
      <dgm:spPr/>
    </dgm:pt>
    <dgm:pt modelId="{0FC73C80-4BEC-4C4A-8066-A2C465EADD11}" type="pres">
      <dgm:prSet presAssocID="{4EEA5C67-D1BC-4FBD-8D0D-D9C715AFCDF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2242211-8A05-4DBF-B942-04E6671DD281}" type="presOf" srcId="{4EEA5C67-D1BC-4FBD-8D0D-D9C715AFCDF6}" destId="{316F4767-4DAF-4346-A567-7916BDFAC66C}" srcOrd="0" destOrd="0" presId="urn:microsoft.com/office/officeart/2005/8/layout/list1"/>
    <dgm:cxn modelId="{40AFEF42-C539-42AB-962A-F1F4628F9516}" type="presOf" srcId="{4EEA5C67-D1BC-4FBD-8D0D-D9C715AFCDF6}" destId="{1617CA8C-24FF-4F57-9952-2FA29A33B9DB}" srcOrd="1" destOrd="0" presId="urn:microsoft.com/office/officeart/2005/8/layout/list1"/>
    <dgm:cxn modelId="{7C1BF174-03DA-4FBD-8E8D-4D5AE7384FCE}" type="presOf" srcId="{A022E25C-8C7B-4D7F-939D-3DC5ED283764}" destId="{9453EC15-AB90-4994-9FDB-835743C71624}" srcOrd="1" destOrd="0" presId="urn:microsoft.com/office/officeart/2005/8/layout/list1"/>
    <dgm:cxn modelId="{481EE381-7D60-45EA-834E-0C16C257217C}" srcId="{3BB08E11-3B57-4A6E-B79B-48B0F456B50C}" destId="{A022E25C-8C7B-4D7F-939D-3DC5ED283764}" srcOrd="0" destOrd="0" parTransId="{7FC0DF51-588F-44DD-A920-20E134C9328D}" sibTransId="{A1E21E13-1B7E-47A0-ADE7-010508E54C7E}"/>
    <dgm:cxn modelId="{FF69AB9E-5C93-4CD8-A100-65379BACD98D}" type="presOf" srcId="{3BB08E11-3B57-4A6E-B79B-48B0F456B50C}" destId="{9094C745-49F6-475C-8F04-DB1460699BCC}" srcOrd="0" destOrd="0" presId="urn:microsoft.com/office/officeart/2005/8/layout/list1"/>
    <dgm:cxn modelId="{AEEDF8CC-EB81-49EE-9768-1BDAB2AE5E64}" type="presOf" srcId="{A022E25C-8C7B-4D7F-939D-3DC5ED283764}" destId="{BE6BAA28-7380-4369-AD1D-F93F7EA2DD5C}" srcOrd="0" destOrd="0" presId="urn:microsoft.com/office/officeart/2005/8/layout/list1"/>
    <dgm:cxn modelId="{0DB1F9EB-9504-4A77-B20F-77528E6B06EB}" srcId="{3BB08E11-3B57-4A6E-B79B-48B0F456B50C}" destId="{4EEA5C67-D1BC-4FBD-8D0D-D9C715AFCDF6}" srcOrd="1" destOrd="0" parTransId="{906F592D-F252-404D-A7D3-58FC959EF2BB}" sibTransId="{AF2490C6-BE73-4A2A-9702-7E3255FCCF10}"/>
    <dgm:cxn modelId="{9B8D7484-A0C2-4783-95E1-74AD5E944DB7}" type="presParOf" srcId="{9094C745-49F6-475C-8F04-DB1460699BCC}" destId="{70E2B87D-16EB-4341-ABAE-8A709CD065AA}" srcOrd="0" destOrd="0" presId="urn:microsoft.com/office/officeart/2005/8/layout/list1"/>
    <dgm:cxn modelId="{DC118403-F0CA-4FB3-B782-3DA5AB4A5E25}" type="presParOf" srcId="{70E2B87D-16EB-4341-ABAE-8A709CD065AA}" destId="{BE6BAA28-7380-4369-AD1D-F93F7EA2DD5C}" srcOrd="0" destOrd="0" presId="urn:microsoft.com/office/officeart/2005/8/layout/list1"/>
    <dgm:cxn modelId="{DB5CA7DF-A4E1-4A1B-AEB3-86DCAD0E9A56}" type="presParOf" srcId="{70E2B87D-16EB-4341-ABAE-8A709CD065AA}" destId="{9453EC15-AB90-4994-9FDB-835743C71624}" srcOrd="1" destOrd="0" presId="urn:microsoft.com/office/officeart/2005/8/layout/list1"/>
    <dgm:cxn modelId="{8FD25DF4-C2C7-4698-BE85-4D48B13C555A}" type="presParOf" srcId="{9094C745-49F6-475C-8F04-DB1460699BCC}" destId="{266F6150-889B-4ABB-88B8-C48CE3F59493}" srcOrd="1" destOrd="0" presId="urn:microsoft.com/office/officeart/2005/8/layout/list1"/>
    <dgm:cxn modelId="{8F01B2A2-1C5D-463C-98C9-475D7374A11A}" type="presParOf" srcId="{9094C745-49F6-475C-8F04-DB1460699BCC}" destId="{971A618C-C20E-4F54-B854-15A726FB9587}" srcOrd="2" destOrd="0" presId="urn:microsoft.com/office/officeart/2005/8/layout/list1"/>
    <dgm:cxn modelId="{205AFC2C-3CF6-4D6C-90D1-9998F91A5F6D}" type="presParOf" srcId="{9094C745-49F6-475C-8F04-DB1460699BCC}" destId="{9E98F470-9838-4049-8AC3-B0DBD668D338}" srcOrd="3" destOrd="0" presId="urn:microsoft.com/office/officeart/2005/8/layout/list1"/>
    <dgm:cxn modelId="{F9D82C00-225C-4913-A7DD-1829D298B909}" type="presParOf" srcId="{9094C745-49F6-475C-8F04-DB1460699BCC}" destId="{7649684D-B201-464C-B9AB-36F935C768DD}" srcOrd="4" destOrd="0" presId="urn:microsoft.com/office/officeart/2005/8/layout/list1"/>
    <dgm:cxn modelId="{16FEC350-556F-4133-9117-91F6C2447860}" type="presParOf" srcId="{7649684D-B201-464C-B9AB-36F935C768DD}" destId="{316F4767-4DAF-4346-A567-7916BDFAC66C}" srcOrd="0" destOrd="0" presId="urn:microsoft.com/office/officeart/2005/8/layout/list1"/>
    <dgm:cxn modelId="{2AC59C57-5A48-4B91-94D3-8F21C8D72B31}" type="presParOf" srcId="{7649684D-B201-464C-B9AB-36F935C768DD}" destId="{1617CA8C-24FF-4F57-9952-2FA29A33B9DB}" srcOrd="1" destOrd="0" presId="urn:microsoft.com/office/officeart/2005/8/layout/list1"/>
    <dgm:cxn modelId="{947E5E4C-E9AD-43BB-99B9-B238555E6575}" type="presParOf" srcId="{9094C745-49F6-475C-8F04-DB1460699BCC}" destId="{F36A519D-6FBA-463B-9D21-DFE1FBF06D1B}" srcOrd="5" destOrd="0" presId="urn:microsoft.com/office/officeart/2005/8/layout/list1"/>
    <dgm:cxn modelId="{01C8C8C6-786F-47FD-9FC0-A531054170AC}" type="presParOf" srcId="{9094C745-49F6-475C-8F04-DB1460699BCC}" destId="{0FC73C80-4BEC-4C4A-8066-A2C465EADD1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62E485-8C7D-4E08-8194-DA8466071E0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B17071-7AFB-4559-8315-B4CB4E363293}">
      <dgm:prSet phldrT="[Текст]" custT="1"/>
      <dgm:spPr/>
      <dgm:t>
        <a:bodyPr/>
        <a:lstStyle/>
        <a:p>
          <a:r>
            <a:rPr lang="ru-RU" sz="6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r>
            <a:rPr lang="ru-RU" sz="6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лектория</a:t>
          </a:r>
        </a:p>
      </dgm:t>
    </dgm:pt>
    <dgm:pt modelId="{4022FF4E-A22D-4B71-904F-BCCCDF15C20A}" type="parTrans" cxnId="{8C7DB2C4-B49D-47B7-8849-D702AE44A02A}">
      <dgm:prSet/>
      <dgm:spPr/>
      <dgm:t>
        <a:bodyPr/>
        <a:lstStyle/>
        <a:p>
          <a:endParaRPr lang="ru-RU"/>
        </a:p>
      </dgm:t>
    </dgm:pt>
    <dgm:pt modelId="{2D199CE3-8A00-4538-A7F7-818352081C71}" type="sibTrans" cxnId="{8C7DB2C4-B49D-47B7-8849-D702AE44A02A}">
      <dgm:prSet/>
      <dgm:spPr/>
      <dgm:t>
        <a:bodyPr/>
        <a:lstStyle/>
        <a:p>
          <a:endParaRPr lang="ru-RU"/>
        </a:p>
      </dgm:t>
    </dgm:pt>
    <dgm:pt modelId="{5FDFE649-069D-474C-945D-35CA6A5AA428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активной жизненной позиции людей старшего поколения</a:t>
          </a:r>
        </a:p>
      </dgm:t>
    </dgm:pt>
    <dgm:pt modelId="{EBB99C60-B0C3-40D6-A483-D9D985974495}" type="parTrans" cxnId="{FB913031-A668-4A91-9AFC-89669AB05685}">
      <dgm:prSet/>
      <dgm:spPr/>
      <dgm:t>
        <a:bodyPr/>
        <a:lstStyle/>
        <a:p>
          <a:endParaRPr lang="ru-RU"/>
        </a:p>
      </dgm:t>
    </dgm:pt>
    <dgm:pt modelId="{68FD5039-64E0-4999-B482-7362C8DEB403}" type="sibTrans" cxnId="{FB913031-A668-4A91-9AFC-89669AB05685}">
      <dgm:prSet/>
      <dgm:spPr/>
      <dgm:t>
        <a:bodyPr/>
        <a:lstStyle/>
        <a:p>
          <a:endParaRPr lang="ru-RU"/>
        </a:p>
      </dgm:t>
    </dgm:pt>
    <dgm:pt modelId="{46FB19FD-9AF5-4B07-911D-97163CD3631B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кругозора и круга общения</a:t>
          </a:r>
        </a:p>
      </dgm:t>
    </dgm:pt>
    <dgm:pt modelId="{F678A666-DA84-43CB-BD36-857661515EFC}" type="parTrans" cxnId="{98BD0D7A-6B30-4135-BA5A-07A01419B7B9}">
      <dgm:prSet/>
      <dgm:spPr/>
      <dgm:t>
        <a:bodyPr/>
        <a:lstStyle/>
        <a:p>
          <a:endParaRPr lang="ru-RU"/>
        </a:p>
      </dgm:t>
    </dgm:pt>
    <dgm:pt modelId="{7E5B751A-C8ED-4F15-AAE9-2E141FC720ED}" type="sibTrans" cxnId="{98BD0D7A-6B30-4135-BA5A-07A01419B7B9}">
      <dgm:prSet/>
      <dgm:spPr/>
      <dgm:t>
        <a:bodyPr/>
        <a:lstStyle/>
        <a:p>
          <a:endParaRPr lang="ru-RU"/>
        </a:p>
      </dgm:t>
    </dgm:pt>
    <dgm:pt modelId="{CB37ECB4-FBBA-44DE-8865-92386AE68825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новых и упорядочение имеющихся знаний о традициях и обрядах православной церкви</a:t>
          </a:r>
        </a:p>
      </dgm:t>
    </dgm:pt>
    <dgm:pt modelId="{799E90BD-870D-44C5-9A3B-29243BCA25CB}" type="parTrans" cxnId="{9D4F1007-2C6E-4721-AA71-B6F02C17E54D}">
      <dgm:prSet/>
      <dgm:spPr/>
      <dgm:t>
        <a:bodyPr/>
        <a:lstStyle/>
        <a:p>
          <a:endParaRPr lang="ru-RU"/>
        </a:p>
      </dgm:t>
    </dgm:pt>
    <dgm:pt modelId="{5C299938-E376-467B-8582-026B7BD450EB}" type="sibTrans" cxnId="{9D4F1007-2C6E-4721-AA71-B6F02C17E54D}">
      <dgm:prSet/>
      <dgm:spPr/>
      <dgm:t>
        <a:bodyPr/>
        <a:lstStyle/>
        <a:p>
          <a:endParaRPr lang="ru-RU"/>
        </a:p>
      </dgm:t>
    </dgm:pt>
    <dgm:pt modelId="{AF8C1DEE-F90B-402A-8574-887B637B04CA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истории православия</a:t>
          </a:r>
        </a:p>
      </dgm:t>
    </dgm:pt>
    <dgm:pt modelId="{36502992-FD63-46ED-95F0-23177ECD295A}" type="parTrans" cxnId="{A6CFB3C3-4E9A-407E-BCFE-82B0494869BC}">
      <dgm:prSet/>
      <dgm:spPr/>
      <dgm:t>
        <a:bodyPr/>
        <a:lstStyle/>
        <a:p>
          <a:endParaRPr lang="ru-RU"/>
        </a:p>
      </dgm:t>
    </dgm:pt>
    <dgm:pt modelId="{F1CD0A0F-086A-4D2B-BBC1-1BD207BD92C6}" type="sibTrans" cxnId="{A6CFB3C3-4E9A-407E-BCFE-82B0494869BC}">
      <dgm:prSet/>
      <dgm:spPr/>
      <dgm:t>
        <a:bodyPr/>
        <a:lstStyle/>
        <a:p>
          <a:endParaRPr lang="ru-RU"/>
        </a:p>
      </dgm:t>
    </dgm:pt>
    <dgm:pt modelId="{E7EB7339-FC5B-40EA-BA5C-3AD766B042D6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 житием святых</a:t>
          </a:r>
        </a:p>
      </dgm:t>
    </dgm:pt>
    <dgm:pt modelId="{9CF60546-BDFB-4456-B9EF-AA05219000ED}" type="parTrans" cxnId="{6C8E3A62-F652-45C9-8D5B-01C3951DBFA6}">
      <dgm:prSet/>
      <dgm:spPr/>
      <dgm:t>
        <a:bodyPr/>
        <a:lstStyle/>
        <a:p>
          <a:endParaRPr lang="ru-RU"/>
        </a:p>
      </dgm:t>
    </dgm:pt>
    <dgm:pt modelId="{884D9EE5-AE3B-4D9A-95C6-9287C7484BA3}" type="sibTrans" cxnId="{6C8E3A62-F652-45C9-8D5B-01C3951DBFA6}">
      <dgm:prSet/>
      <dgm:spPr/>
      <dgm:t>
        <a:bodyPr/>
        <a:lstStyle/>
        <a:p>
          <a:endParaRPr lang="ru-RU"/>
        </a:p>
      </dgm:t>
    </dgm:pt>
    <dgm:pt modelId="{5521FF57-48FF-4CEA-888C-3C6BBE989FB7}" type="pres">
      <dgm:prSet presAssocID="{7A62E485-8C7D-4E08-8194-DA8466071E06}" presName="linear" presStyleCnt="0">
        <dgm:presLayoutVars>
          <dgm:dir/>
          <dgm:animLvl val="lvl"/>
          <dgm:resizeHandles val="exact"/>
        </dgm:presLayoutVars>
      </dgm:prSet>
      <dgm:spPr/>
    </dgm:pt>
    <dgm:pt modelId="{15347A7E-B41D-4A01-B470-E391376FDCCE}" type="pres">
      <dgm:prSet presAssocID="{61B17071-7AFB-4559-8315-B4CB4E363293}" presName="parentLin" presStyleCnt="0"/>
      <dgm:spPr/>
    </dgm:pt>
    <dgm:pt modelId="{925A67E1-50C6-4506-8D0D-C0D7DFB19AD9}" type="pres">
      <dgm:prSet presAssocID="{61B17071-7AFB-4559-8315-B4CB4E363293}" presName="parentLeftMargin" presStyleLbl="node1" presStyleIdx="0" presStyleCnt="6"/>
      <dgm:spPr/>
    </dgm:pt>
    <dgm:pt modelId="{AA8F484A-C1E6-49E9-ACBA-B31E584E8535}" type="pres">
      <dgm:prSet presAssocID="{61B17071-7AFB-4559-8315-B4CB4E363293}" presName="parentText" presStyleLbl="node1" presStyleIdx="0" presStyleCnt="6" custScaleX="104445" custScaleY="208927" custLinFactY="-32374" custLinFactNeighborX="-73051" custLinFactNeighborY="-100000">
        <dgm:presLayoutVars>
          <dgm:chMax val="0"/>
          <dgm:bulletEnabled val="1"/>
        </dgm:presLayoutVars>
      </dgm:prSet>
      <dgm:spPr/>
    </dgm:pt>
    <dgm:pt modelId="{039C20E5-4851-4380-AA45-E15DA3147069}" type="pres">
      <dgm:prSet presAssocID="{61B17071-7AFB-4559-8315-B4CB4E363293}" presName="negativeSpace" presStyleCnt="0"/>
      <dgm:spPr/>
    </dgm:pt>
    <dgm:pt modelId="{0B67340E-4E12-4136-B9CE-FE531F20C4C5}" type="pres">
      <dgm:prSet presAssocID="{61B17071-7AFB-4559-8315-B4CB4E363293}" presName="childText" presStyleLbl="conFgAcc1" presStyleIdx="0" presStyleCnt="6">
        <dgm:presLayoutVars>
          <dgm:bulletEnabled val="1"/>
        </dgm:presLayoutVars>
      </dgm:prSet>
      <dgm:spPr/>
    </dgm:pt>
    <dgm:pt modelId="{FE93961B-35C1-4FB1-9391-106B12D46F81}" type="pres">
      <dgm:prSet presAssocID="{2D199CE3-8A00-4538-A7F7-818352081C71}" presName="spaceBetweenRectangles" presStyleCnt="0"/>
      <dgm:spPr/>
    </dgm:pt>
    <dgm:pt modelId="{D97DC2DC-F353-4DDD-B08F-2D6059A36055}" type="pres">
      <dgm:prSet presAssocID="{5FDFE649-069D-474C-945D-35CA6A5AA428}" presName="parentLin" presStyleCnt="0"/>
      <dgm:spPr/>
    </dgm:pt>
    <dgm:pt modelId="{E8407F5E-890B-455E-B374-533C60FC9BDA}" type="pres">
      <dgm:prSet presAssocID="{5FDFE649-069D-474C-945D-35CA6A5AA428}" presName="parentLeftMargin" presStyleLbl="node1" presStyleIdx="0" presStyleCnt="6"/>
      <dgm:spPr/>
    </dgm:pt>
    <dgm:pt modelId="{F234D1F1-7C9A-4EA5-9FB9-0FE7C78843A8}" type="pres">
      <dgm:prSet presAssocID="{5FDFE649-069D-474C-945D-35CA6A5AA428}" presName="parentText" presStyleLbl="node1" presStyleIdx="1" presStyleCnt="6" custScaleX="131459">
        <dgm:presLayoutVars>
          <dgm:chMax val="0"/>
          <dgm:bulletEnabled val="1"/>
        </dgm:presLayoutVars>
      </dgm:prSet>
      <dgm:spPr/>
    </dgm:pt>
    <dgm:pt modelId="{E19FD7FA-8A0B-4203-8DA3-514AAE9E245E}" type="pres">
      <dgm:prSet presAssocID="{5FDFE649-069D-474C-945D-35CA6A5AA428}" presName="negativeSpace" presStyleCnt="0"/>
      <dgm:spPr/>
    </dgm:pt>
    <dgm:pt modelId="{E09BD036-DECE-492B-A704-6003AE47EC55}" type="pres">
      <dgm:prSet presAssocID="{5FDFE649-069D-474C-945D-35CA6A5AA428}" presName="childText" presStyleLbl="conFgAcc1" presStyleIdx="1" presStyleCnt="6">
        <dgm:presLayoutVars>
          <dgm:bulletEnabled val="1"/>
        </dgm:presLayoutVars>
      </dgm:prSet>
      <dgm:spPr/>
    </dgm:pt>
    <dgm:pt modelId="{DC512CAA-AE24-4EFC-AC15-0012FD4D8D7C}" type="pres">
      <dgm:prSet presAssocID="{68FD5039-64E0-4999-B482-7362C8DEB403}" presName="spaceBetweenRectangles" presStyleCnt="0"/>
      <dgm:spPr/>
    </dgm:pt>
    <dgm:pt modelId="{5C07DDD1-C09E-4715-8D69-636EDB754952}" type="pres">
      <dgm:prSet presAssocID="{46FB19FD-9AF5-4B07-911D-97163CD3631B}" presName="parentLin" presStyleCnt="0"/>
      <dgm:spPr/>
    </dgm:pt>
    <dgm:pt modelId="{90920B65-2370-4322-B36C-ACA97508BE5F}" type="pres">
      <dgm:prSet presAssocID="{46FB19FD-9AF5-4B07-911D-97163CD3631B}" presName="parentLeftMargin" presStyleLbl="node1" presStyleIdx="1" presStyleCnt="6"/>
      <dgm:spPr/>
    </dgm:pt>
    <dgm:pt modelId="{07887855-F684-4FF3-9274-4935B7F017C0}" type="pres">
      <dgm:prSet presAssocID="{46FB19FD-9AF5-4B07-911D-97163CD3631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FB7F2B3-E236-4057-8F67-E54DBDB216D5}" type="pres">
      <dgm:prSet presAssocID="{46FB19FD-9AF5-4B07-911D-97163CD3631B}" presName="negativeSpace" presStyleCnt="0"/>
      <dgm:spPr/>
    </dgm:pt>
    <dgm:pt modelId="{FAC930DC-FAAB-4341-A132-7FF1FB95A47A}" type="pres">
      <dgm:prSet presAssocID="{46FB19FD-9AF5-4B07-911D-97163CD3631B}" presName="childText" presStyleLbl="conFgAcc1" presStyleIdx="2" presStyleCnt="6">
        <dgm:presLayoutVars>
          <dgm:bulletEnabled val="1"/>
        </dgm:presLayoutVars>
      </dgm:prSet>
      <dgm:spPr/>
    </dgm:pt>
    <dgm:pt modelId="{AC7996B2-6B99-4CD0-8588-9E5AE3827371}" type="pres">
      <dgm:prSet presAssocID="{7E5B751A-C8ED-4F15-AAE9-2E141FC720ED}" presName="spaceBetweenRectangles" presStyleCnt="0"/>
      <dgm:spPr/>
    </dgm:pt>
    <dgm:pt modelId="{5C06892D-39C9-4562-A83C-E30B9232C1DA}" type="pres">
      <dgm:prSet presAssocID="{CB37ECB4-FBBA-44DE-8865-92386AE68825}" presName="parentLin" presStyleCnt="0"/>
      <dgm:spPr/>
    </dgm:pt>
    <dgm:pt modelId="{984D92BA-5832-4455-B097-1DB54DDE4E7C}" type="pres">
      <dgm:prSet presAssocID="{CB37ECB4-FBBA-44DE-8865-92386AE68825}" presName="parentLeftMargin" presStyleLbl="node1" presStyleIdx="2" presStyleCnt="6"/>
      <dgm:spPr/>
    </dgm:pt>
    <dgm:pt modelId="{B244BA87-1333-4EB9-8FC4-73B004E57CF0}" type="pres">
      <dgm:prSet presAssocID="{CB37ECB4-FBBA-44DE-8865-92386AE68825}" presName="parentText" presStyleLbl="node1" presStyleIdx="3" presStyleCnt="6" custScaleX="131467">
        <dgm:presLayoutVars>
          <dgm:chMax val="0"/>
          <dgm:bulletEnabled val="1"/>
        </dgm:presLayoutVars>
      </dgm:prSet>
      <dgm:spPr/>
    </dgm:pt>
    <dgm:pt modelId="{E43AC864-C28A-4D45-AB81-36739499F97F}" type="pres">
      <dgm:prSet presAssocID="{CB37ECB4-FBBA-44DE-8865-92386AE68825}" presName="negativeSpace" presStyleCnt="0"/>
      <dgm:spPr/>
    </dgm:pt>
    <dgm:pt modelId="{14AF8BF0-9D04-494F-AAAB-4F6DA53A63B4}" type="pres">
      <dgm:prSet presAssocID="{CB37ECB4-FBBA-44DE-8865-92386AE68825}" presName="childText" presStyleLbl="conFgAcc1" presStyleIdx="3" presStyleCnt="6">
        <dgm:presLayoutVars>
          <dgm:bulletEnabled val="1"/>
        </dgm:presLayoutVars>
      </dgm:prSet>
      <dgm:spPr/>
    </dgm:pt>
    <dgm:pt modelId="{4EDFA94B-09A7-456C-A73F-7984DCDDBA8F}" type="pres">
      <dgm:prSet presAssocID="{5C299938-E376-467B-8582-026B7BD450EB}" presName="spaceBetweenRectangles" presStyleCnt="0"/>
      <dgm:spPr/>
    </dgm:pt>
    <dgm:pt modelId="{EBDC1151-EA2D-4BA4-AFC0-F531DC3D934E}" type="pres">
      <dgm:prSet presAssocID="{AF8C1DEE-F90B-402A-8574-887B637B04CA}" presName="parentLin" presStyleCnt="0"/>
      <dgm:spPr/>
    </dgm:pt>
    <dgm:pt modelId="{F26553E9-1BA5-4E9F-BE82-BBBA33A738CE}" type="pres">
      <dgm:prSet presAssocID="{AF8C1DEE-F90B-402A-8574-887B637B04CA}" presName="parentLeftMargin" presStyleLbl="node1" presStyleIdx="3" presStyleCnt="6"/>
      <dgm:spPr/>
    </dgm:pt>
    <dgm:pt modelId="{CE681AA4-7BD7-4F1B-BA4E-79B3964A6724}" type="pres">
      <dgm:prSet presAssocID="{AF8C1DEE-F90B-402A-8574-887B637B04C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E2D1A76-11BE-4B45-BC3B-BD3D297F0EDE}" type="pres">
      <dgm:prSet presAssocID="{AF8C1DEE-F90B-402A-8574-887B637B04CA}" presName="negativeSpace" presStyleCnt="0"/>
      <dgm:spPr/>
    </dgm:pt>
    <dgm:pt modelId="{5FBFD18E-1492-4C66-B1B8-0BBDEE2B9693}" type="pres">
      <dgm:prSet presAssocID="{AF8C1DEE-F90B-402A-8574-887B637B04CA}" presName="childText" presStyleLbl="conFgAcc1" presStyleIdx="4" presStyleCnt="6">
        <dgm:presLayoutVars>
          <dgm:bulletEnabled val="1"/>
        </dgm:presLayoutVars>
      </dgm:prSet>
      <dgm:spPr/>
    </dgm:pt>
    <dgm:pt modelId="{4F01C05A-964D-4705-827C-CE231623712B}" type="pres">
      <dgm:prSet presAssocID="{F1CD0A0F-086A-4D2B-BBC1-1BD207BD92C6}" presName="spaceBetweenRectangles" presStyleCnt="0"/>
      <dgm:spPr/>
    </dgm:pt>
    <dgm:pt modelId="{074FC942-2F3A-4EBC-8299-A4E68421581E}" type="pres">
      <dgm:prSet presAssocID="{E7EB7339-FC5B-40EA-BA5C-3AD766B042D6}" presName="parentLin" presStyleCnt="0"/>
      <dgm:spPr/>
    </dgm:pt>
    <dgm:pt modelId="{C5C9F33E-E689-4AD9-A856-2683291E6DE1}" type="pres">
      <dgm:prSet presAssocID="{E7EB7339-FC5B-40EA-BA5C-3AD766B042D6}" presName="parentLeftMargin" presStyleLbl="node1" presStyleIdx="4" presStyleCnt="6"/>
      <dgm:spPr/>
    </dgm:pt>
    <dgm:pt modelId="{654E1F95-93E2-4EF1-85CD-8BE19EBAC985}" type="pres">
      <dgm:prSet presAssocID="{E7EB7339-FC5B-40EA-BA5C-3AD766B042D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D781E90-A519-4D2F-A363-E9D6F28EE2F3}" type="pres">
      <dgm:prSet presAssocID="{E7EB7339-FC5B-40EA-BA5C-3AD766B042D6}" presName="negativeSpace" presStyleCnt="0"/>
      <dgm:spPr/>
    </dgm:pt>
    <dgm:pt modelId="{70DE2D2F-E7EE-4E7A-91B3-99769EB8EF3C}" type="pres">
      <dgm:prSet presAssocID="{E7EB7339-FC5B-40EA-BA5C-3AD766B042D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D4F1007-2C6E-4721-AA71-B6F02C17E54D}" srcId="{7A62E485-8C7D-4E08-8194-DA8466071E06}" destId="{CB37ECB4-FBBA-44DE-8865-92386AE68825}" srcOrd="3" destOrd="0" parTransId="{799E90BD-870D-44C5-9A3B-29243BCA25CB}" sibTransId="{5C299938-E376-467B-8582-026B7BD450EB}"/>
    <dgm:cxn modelId="{3EC73F09-3A38-4CD1-A10E-08141FB9263F}" type="presOf" srcId="{61B17071-7AFB-4559-8315-B4CB4E363293}" destId="{AA8F484A-C1E6-49E9-ACBA-B31E584E8535}" srcOrd="1" destOrd="0" presId="urn:microsoft.com/office/officeart/2005/8/layout/list1"/>
    <dgm:cxn modelId="{6F8D1F13-3A9A-404D-8758-19189A4AAEB2}" type="presOf" srcId="{61B17071-7AFB-4559-8315-B4CB4E363293}" destId="{925A67E1-50C6-4506-8D0D-C0D7DFB19AD9}" srcOrd="0" destOrd="0" presId="urn:microsoft.com/office/officeart/2005/8/layout/list1"/>
    <dgm:cxn modelId="{815AEE14-F792-48D3-8B20-3975DAA6D24B}" type="presOf" srcId="{5FDFE649-069D-474C-945D-35CA6A5AA428}" destId="{E8407F5E-890B-455E-B374-533C60FC9BDA}" srcOrd="0" destOrd="0" presId="urn:microsoft.com/office/officeart/2005/8/layout/list1"/>
    <dgm:cxn modelId="{47D0DC25-EDD6-4E41-A79E-503DF0EEDF5B}" type="presOf" srcId="{5FDFE649-069D-474C-945D-35CA6A5AA428}" destId="{F234D1F1-7C9A-4EA5-9FB9-0FE7C78843A8}" srcOrd="1" destOrd="0" presId="urn:microsoft.com/office/officeart/2005/8/layout/list1"/>
    <dgm:cxn modelId="{ABAE8026-525C-4F75-9713-81E34AA1B408}" type="presOf" srcId="{CB37ECB4-FBBA-44DE-8865-92386AE68825}" destId="{B244BA87-1333-4EB9-8FC4-73B004E57CF0}" srcOrd="1" destOrd="0" presId="urn:microsoft.com/office/officeart/2005/8/layout/list1"/>
    <dgm:cxn modelId="{FB913031-A668-4A91-9AFC-89669AB05685}" srcId="{7A62E485-8C7D-4E08-8194-DA8466071E06}" destId="{5FDFE649-069D-474C-945D-35CA6A5AA428}" srcOrd="1" destOrd="0" parTransId="{EBB99C60-B0C3-40D6-A483-D9D985974495}" sibTransId="{68FD5039-64E0-4999-B482-7362C8DEB403}"/>
    <dgm:cxn modelId="{6C8E3A62-F652-45C9-8D5B-01C3951DBFA6}" srcId="{7A62E485-8C7D-4E08-8194-DA8466071E06}" destId="{E7EB7339-FC5B-40EA-BA5C-3AD766B042D6}" srcOrd="5" destOrd="0" parTransId="{9CF60546-BDFB-4456-B9EF-AA05219000ED}" sibTransId="{884D9EE5-AE3B-4D9A-95C6-9287C7484BA3}"/>
    <dgm:cxn modelId="{D5261948-777B-403E-BBEE-3E5CDFB2E855}" type="presOf" srcId="{46FB19FD-9AF5-4B07-911D-97163CD3631B}" destId="{90920B65-2370-4322-B36C-ACA97508BE5F}" srcOrd="0" destOrd="0" presId="urn:microsoft.com/office/officeart/2005/8/layout/list1"/>
    <dgm:cxn modelId="{4B46724C-6CB1-4CA6-8C67-63E8AF42BE86}" type="presOf" srcId="{AF8C1DEE-F90B-402A-8574-887B637B04CA}" destId="{CE681AA4-7BD7-4F1B-BA4E-79B3964A6724}" srcOrd="1" destOrd="0" presId="urn:microsoft.com/office/officeart/2005/8/layout/list1"/>
    <dgm:cxn modelId="{1F41E954-9B20-4013-9471-65B034B8B7AE}" type="presOf" srcId="{46FB19FD-9AF5-4B07-911D-97163CD3631B}" destId="{07887855-F684-4FF3-9274-4935B7F017C0}" srcOrd="1" destOrd="0" presId="urn:microsoft.com/office/officeart/2005/8/layout/list1"/>
    <dgm:cxn modelId="{98BD0D7A-6B30-4135-BA5A-07A01419B7B9}" srcId="{7A62E485-8C7D-4E08-8194-DA8466071E06}" destId="{46FB19FD-9AF5-4B07-911D-97163CD3631B}" srcOrd="2" destOrd="0" parTransId="{F678A666-DA84-43CB-BD36-857661515EFC}" sibTransId="{7E5B751A-C8ED-4F15-AAE9-2E141FC720ED}"/>
    <dgm:cxn modelId="{9CA69F7B-7AF0-4DDD-9003-15CC67BC2D88}" type="presOf" srcId="{7A62E485-8C7D-4E08-8194-DA8466071E06}" destId="{5521FF57-48FF-4CEA-888C-3C6BBE989FB7}" srcOrd="0" destOrd="0" presId="urn:microsoft.com/office/officeart/2005/8/layout/list1"/>
    <dgm:cxn modelId="{7D703E8B-F4ED-4550-A171-A412AD2C67A4}" type="presOf" srcId="{E7EB7339-FC5B-40EA-BA5C-3AD766B042D6}" destId="{C5C9F33E-E689-4AD9-A856-2683291E6DE1}" srcOrd="0" destOrd="0" presId="urn:microsoft.com/office/officeart/2005/8/layout/list1"/>
    <dgm:cxn modelId="{9889A2A3-732C-49F1-9183-16D9E34B09C2}" type="presOf" srcId="{CB37ECB4-FBBA-44DE-8865-92386AE68825}" destId="{984D92BA-5832-4455-B097-1DB54DDE4E7C}" srcOrd="0" destOrd="0" presId="urn:microsoft.com/office/officeart/2005/8/layout/list1"/>
    <dgm:cxn modelId="{A6CFB3C3-4E9A-407E-BCFE-82B0494869BC}" srcId="{7A62E485-8C7D-4E08-8194-DA8466071E06}" destId="{AF8C1DEE-F90B-402A-8574-887B637B04CA}" srcOrd="4" destOrd="0" parTransId="{36502992-FD63-46ED-95F0-23177ECD295A}" sibTransId="{F1CD0A0F-086A-4D2B-BBC1-1BD207BD92C6}"/>
    <dgm:cxn modelId="{8C7DB2C4-B49D-47B7-8849-D702AE44A02A}" srcId="{7A62E485-8C7D-4E08-8194-DA8466071E06}" destId="{61B17071-7AFB-4559-8315-B4CB4E363293}" srcOrd="0" destOrd="0" parTransId="{4022FF4E-A22D-4B71-904F-BCCCDF15C20A}" sibTransId="{2D199CE3-8A00-4538-A7F7-818352081C71}"/>
    <dgm:cxn modelId="{11DAC9CF-D44F-4A8A-9BD9-56A91338F320}" type="presOf" srcId="{AF8C1DEE-F90B-402A-8574-887B637B04CA}" destId="{F26553E9-1BA5-4E9F-BE82-BBBA33A738CE}" srcOrd="0" destOrd="0" presId="urn:microsoft.com/office/officeart/2005/8/layout/list1"/>
    <dgm:cxn modelId="{1C7332E0-9D01-45B9-A0AE-9AC0800835B3}" type="presOf" srcId="{E7EB7339-FC5B-40EA-BA5C-3AD766B042D6}" destId="{654E1F95-93E2-4EF1-85CD-8BE19EBAC985}" srcOrd="1" destOrd="0" presId="urn:microsoft.com/office/officeart/2005/8/layout/list1"/>
    <dgm:cxn modelId="{6399CDB7-2345-4B2D-964F-A2FC38AD4FDB}" type="presParOf" srcId="{5521FF57-48FF-4CEA-888C-3C6BBE989FB7}" destId="{15347A7E-B41D-4A01-B470-E391376FDCCE}" srcOrd="0" destOrd="0" presId="urn:microsoft.com/office/officeart/2005/8/layout/list1"/>
    <dgm:cxn modelId="{F8127DDE-8463-4AFE-9876-A894CF5BB664}" type="presParOf" srcId="{15347A7E-B41D-4A01-B470-E391376FDCCE}" destId="{925A67E1-50C6-4506-8D0D-C0D7DFB19AD9}" srcOrd="0" destOrd="0" presId="urn:microsoft.com/office/officeart/2005/8/layout/list1"/>
    <dgm:cxn modelId="{509D7921-347C-4855-9B82-DA92588D7AFB}" type="presParOf" srcId="{15347A7E-B41D-4A01-B470-E391376FDCCE}" destId="{AA8F484A-C1E6-49E9-ACBA-B31E584E8535}" srcOrd="1" destOrd="0" presId="urn:microsoft.com/office/officeart/2005/8/layout/list1"/>
    <dgm:cxn modelId="{4D2E3BD6-64C1-44F3-9079-E398FA970C5E}" type="presParOf" srcId="{5521FF57-48FF-4CEA-888C-3C6BBE989FB7}" destId="{039C20E5-4851-4380-AA45-E15DA3147069}" srcOrd="1" destOrd="0" presId="urn:microsoft.com/office/officeart/2005/8/layout/list1"/>
    <dgm:cxn modelId="{99B65E1C-2A0C-4706-B199-2B4DF8A2AF57}" type="presParOf" srcId="{5521FF57-48FF-4CEA-888C-3C6BBE989FB7}" destId="{0B67340E-4E12-4136-B9CE-FE531F20C4C5}" srcOrd="2" destOrd="0" presId="urn:microsoft.com/office/officeart/2005/8/layout/list1"/>
    <dgm:cxn modelId="{24C2FD66-8302-48DE-929B-A97C3AA4EA4C}" type="presParOf" srcId="{5521FF57-48FF-4CEA-888C-3C6BBE989FB7}" destId="{FE93961B-35C1-4FB1-9391-106B12D46F81}" srcOrd="3" destOrd="0" presId="urn:microsoft.com/office/officeart/2005/8/layout/list1"/>
    <dgm:cxn modelId="{97BB6724-C7C9-4AF8-9721-E4AE03FC0ED9}" type="presParOf" srcId="{5521FF57-48FF-4CEA-888C-3C6BBE989FB7}" destId="{D97DC2DC-F353-4DDD-B08F-2D6059A36055}" srcOrd="4" destOrd="0" presId="urn:microsoft.com/office/officeart/2005/8/layout/list1"/>
    <dgm:cxn modelId="{6B5C3799-58A5-4122-AD21-3EDEF3259A3E}" type="presParOf" srcId="{D97DC2DC-F353-4DDD-B08F-2D6059A36055}" destId="{E8407F5E-890B-455E-B374-533C60FC9BDA}" srcOrd="0" destOrd="0" presId="urn:microsoft.com/office/officeart/2005/8/layout/list1"/>
    <dgm:cxn modelId="{371B5B49-6151-4162-86B8-C47AFB992AC5}" type="presParOf" srcId="{D97DC2DC-F353-4DDD-B08F-2D6059A36055}" destId="{F234D1F1-7C9A-4EA5-9FB9-0FE7C78843A8}" srcOrd="1" destOrd="0" presId="urn:microsoft.com/office/officeart/2005/8/layout/list1"/>
    <dgm:cxn modelId="{4BFB3D3E-E47F-45DC-9EB3-D02479CDB18C}" type="presParOf" srcId="{5521FF57-48FF-4CEA-888C-3C6BBE989FB7}" destId="{E19FD7FA-8A0B-4203-8DA3-514AAE9E245E}" srcOrd="5" destOrd="0" presId="urn:microsoft.com/office/officeart/2005/8/layout/list1"/>
    <dgm:cxn modelId="{9BBD1201-97CD-40A5-A01B-EAD0A247313F}" type="presParOf" srcId="{5521FF57-48FF-4CEA-888C-3C6BBE989FB7}" destId="{E09BD036-DECE-492B-A704-6003AE47EC55}" srcOrd="6" destOrd="0" presId="urn:microsoft.com/office/officeart/2005/8/layout/list1"/>
    <dgm:cxn modelId="{893B9BBB-876F-454A-8955-7D7CBC93EB40}" type="presParOf" srcId="{5521FF57-48FF-4CEA-888C-3C6BBE989FB7}" destId="{DC512CAA-AE24-4EFC-AC15-0012FD4D8D7C}" srcOrd="7" destOrd="0" presId="urn:microsoft.com/office/officeart/2005/8/layout/list1"/>
    <dgm:cxn modelId="{708403CE-7E8C-42E1-98EF-DB8D3C0ED0F5}" type="presParOf" srcId="{5521FF57-48FF-4CEA-888C-3C6BBE989FB7}" destId="{5C07DDD1-C09E-4715-8D69-636EDB754952}" srcOrd="8" destOrd="0" presId="urn:microsoft.com/office/officeart/2005/8/layout/list1"/>
    <dgm:cxn modelId="{D8B13288-C932-46AF-807C-FDD842F7ECF4}" type="presParOf" srcId="{5C07DDD1-C09E-4715-8D69-636EDB754952}" destId="{90920B65-2370-4322-B36C-ACA97508BE5F}" srcOrd="0" destOrd="0" presId="urn:microsoft.com/office/officeart/2005/8/layout/list1"/>
    <dgm:cxn modelId="{4C900645-18BA-4635-9034-72C7DADFEA4F}" type="presParOf" srcId="{5C07DDD1-C09E-4715-8D69-636EDB754952}" destId="{07887855-F684-4FF3-9274-4935B7F017C0}" srcOrd="1" destOrd="0" presId="urn:microsoft.com/office/officeart/2005/8/layout/list1"/>
    <dgm:cxn modelId="{9ED9B23D-1C70-432E-9469-CEAB7F3026FF}" type="presParOf" srcId="{5521FF57-48FF-4CEA-888C-3C6BBE989FB7}" destId="{EFB7F2B3-E236-4057-8F67-E54DBDB216D5}" srcOrd="9" destOrd="0" presId="urn:microsoft.com/office/officeart/2005/8/layout/list1"/>
    <dgm:cxn modelId="{8FE45138-2309-4867-98AF-09AC13B1E5F0}" type="presParOf" srcId="{5521FF57-48FF-4CEA-888C-3C6BBE989FB7}" destId="{FAC930DC-FAAB-4341-A132-7FF1FB95A47A}" srcOrd="10" destOrd="0" presId="urn:microsoft.com/office/officeart/2005/8/layout/list1"/>
    <dgm:cxn modelId="{EC4B7126-1DE0-4B8D-89C1-2DF1C4E842B6}" type="presParOf" srcId="{5521FF57-48FF-4CEA-888C-3C6BBE989FB7}" destId="{AC7996B2-6B99-4CD0-8588-9E5AE3827371}" srcOrd="11" destOrd="0" presId="urn:microsoft.com/office/officeart/2005/8/layout/list1"/>
    <dgm:cxn modelId="{9D41ECCA-723A-4578-82DE-DCD357AB3485}" type="presParOf" srcId="{5521FF57-48FF-4CEA-888C-3C6BBE989FB7}" destId="{5C06892D-39C9-4562-A83C-E30B9232C1DA}" srcOrd="12" destOrd="0" presId="urn:microsoft.com/office/officeart/2005/8/layout/list1"/>
    <dgm:cxn modelId="{70F54836-0E70-4599-B54A-EE281D49ABEA}" type="presParOf" srcId="{5C06892D-39C9-4562-A83C-E30B9232C1DA}" destId="{984D92BA-5832-4455-B097-1DB54DDE4E7C}" srcOrd="0" destOrd="0" presId="urn:microsoft.com/office/officeart/2005/8/layout/list1"/>
    <dgm:cxn modelId="{3ED38151-A66F-4BDF-B41E-9BC12D6BB837}" type="presParOf" srcId="{5C06892D-39C9-4562-A83C-E30B9232C1DA}" destId="{B244BA87-1333-4EB9-8FC4-73B004E57CF0}" srcOrd="1" destOrd="0" presId="urn:microsoft.com/office/officeart/2005/8/layout/list1"/>
    <dgm:cxn modelId="{91F6E7FA-F5AD-4DD4-AF95-F40793318583}" type="presParOf" srcId="{5521FF57-48FF-4CEA-888C-3C6BBE989FB7}" destId="{E43AC864-C28A-4D45-AB81-36739499F97F}" srcOrd="13" destOrd="0" presId="urn:microsoft.com/office/officeart/2005/8/layout/list1"/>
    <dgm:cxn modelId="{974B2667-82C7-4EE6-8DB1-CEE707F77B48}" type="presParOf" srcId="{5521FF57-48FF-4CEA-888C-3C6BBE989FB7}" destId="{14AF8BF0-9D04-494F-AAAB-4F6DA53A63B4}" srcOrd="14" destOrd="0" presId="urn:microsoft.com/office/officeart/2005/8/layout/list1"/>
    <dgm:cxn modelId="{66C78607-6AF9-4740-94DA-97ABB29DCEBC}" type="presParOf" srcId="{5521FF57-48FF-4CEA-888C-3C6BBE989FB7}" destId="{4EDFA94B-09A7-456C-A73F-7984DCDDBA8F}" srcOrd="15" destOrd="0" presId="urn:microsoft.com/office/officeart/2005/8/layout/list1"/>
    <dgm:cxn modelId="{F88694FC-BE2A-405E-8934-9AAE3E51A3C8}" type="presParOf" srcId="{5521FF57-48FF-4CEA-888C-3C6BBE989FB7}" destId="{EBDC1151-EA2D-4BA4-AFC0-F531DC3D934E}" srcOrd="16" destOrd="0" presId="urn:microsoft.com/office/officeart/2005/8/layout/list1"/>
    <dgm:cxn modelId="{7B670936-C009-43CF-80E4-07C8125C3EFD}" type="presParOf" srcId="{EBDC1151-EA2D-4BA4-AFC0-F531DC3D934E}" destId="{F26553E9-1BA5-4E9F-BE82-BBBA33A738CE}" srcOrd="0" destOrd="0" presId="urn:microsoft.com/office/officeart/2005/8/layout/list1"/>
    <dgm:cxn modelId="{60F5B587-F760-423E-BDFA-821F7D9707BC}" type="presParOf" srcId="{EBDC1151-EA2D-4BA4-AFC0-F531DC3D934E}" destId="{CE681AA4-7BD7-4F1B-BA4E-79B3964A6724}" srcOrd="1" destOrd="0" presId="urn:microsoft.com/office/officeart/2005/8/layout/list1"/>
    <dgm:cxn modelId="{4904027F-40B4-44E8-B074-9685C0F24F57}" type="presParOf" srcId="{5521FF57-48FF-4CEA-888C-3C6BBE989FB7}" destId="{7E2D1A76-11BE-4B45-BC3B-BD3D297F0EDE}" srcOrd="17" destOrd="0" presId="urn:microsoft.com/office/officeart/2005/8/layout/list1"/>
    <dgm:cxn modelId="{AEF28910-B938-4663-8E86-70A93BFE2B2D}" type="presParOf" srcId="{5521FF57-48FF-4CEA-888C-3C6BBE989FB7}" destId="{5FBFD18E-1492-4C66-B1B8-0BBDEE2B9693}" srcOrd="18" destOrd="0" presId="urn:microsoft.com/office/officeart/2005/8/layout/list1"/>
    <dgm:cxn modelId="{875C0CB0-246B-43EF-A01E-7D1160B0D5CE}" type="presParOf" srcId="{5521FF57-48FF-4CEA-888C-3C6BBE989FB7}" destId="{4F01C05A-964D-4705-827C-CE231623712B}" srcOrd="19" destOrd="0" presId="urn:microsoft.com/office/officeart/2005/8/layout/list1"/>
    <dgm:cxn modelId="{0F8DE3D3-9F34-4113-A3CC-79C8D5081B7D}" type="presParOf" srcId="{5521FF57-48FF-4CEA-888C-3C6BBE989FB7}" destId="{074FC942-2F3A-4EBC-8299-A4E68421581E}" srcOrd="20" destOrd="0" presId="urn:microsoft.com/office/officeart/2005/8/layout/list1"/>
    <dgm:cxn modelId="{C6142891-872F-46BF-896A-5AB480A9A245}" type="presParOf" srcId="{074FC942-2F3A-4EBC-8299-A4E68421581E}" destId="{C5C9F33E-E689-4AD9-A856-2683291E6DE1}" srcOrd="0" destOrd="0" presId="urn:microsoft.com/office/officeart/2005/8/layout/list1"/>
    <dgm:cxn modelId="{04E38418-F89A-492B-8DEB-7A78A3D39D29}" type="presParOf" srcId="{074FC942-2F3A-4EBC-8299-A4E68421581E}" destId="{654E1F95-93E2-4EF1-85CD-8BE19EBAC985}" srcOrd="1" destOrd="0" presId="urn:microsoft.com/office/officeart/2005/8/layout/list1"/>
    <dgm:cxn modelId="{2A14401E-281D-42EA-B147-3242DA63ABB8}" type="presParOf" srcId="{5521FF57-48FF-4CEA-888C-3C6BBE989FB7}" destId="{6D781E90-A519-4D2F-A363-E9D6F28EE2F3}" srcOrd="21" destOrd="0" presId="urn:microsoft.com/office/officeart/2005/8/layout/list1"/>
    <dgm:cxn modelId="{5F13047A-DFE7-4B6C-B419-EF2D973C9927}" type="presParOf" srcId="{5521FF57-48FF-4CEA-888C-3C6BBE989FB7}" destId="{70DE2D2F-E7EE-4E7A-91B3-99769EB8EF3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82B905-ABE2-486B-8256-D78C7CF70594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5AB1D-FD5E-4006-A9C6-FE11A91C8EEC}">
      <dgm:prSet phldrT="[Текст]" custT="1"/>
      <dgm:spPr/>
      <dgm:t>
        <a:bodyPr/>
        <a:lstStyle/>
        <a:p>
          <a:r>
            <a:rPr lang="ru-RU" sz="4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Тематика</a:t>
          </a:r>
          <a:r>
            <a:rPr lang="ru-RU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лекций</a:t>
          </a:r>
        </a:p>
      </dgm:t>
    </dgm:pt>
    <dgm:pt modelId="{4CB61F12-2337-4B6E-B158-8E75B605AB49}" type="parTrans" cxnId="{45BEFEBC-CE62-46A8-88B9-AB8107C43994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A9F1D-5923-465A-BD5B-B9703479B38A}" type="sibTrans" cxnId="{45BEFEBC-CE62-46A8-88B9-AB8107C43994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552930-D587-49CD-BFA3-18F7B5C05BC2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Правила поведения во время проведения обрядов и служб</a:t>
          </a:r>
        </a:p>
      </dgm:t>
    </dgm:pt>
    <dgm:pt modelId="{8B178AB5-9549-4EC7-B279-455B9BF8D74C}" type="parTrans" cxnId="{1E779F7E-F10F-4A26-BAA8-C67A3AE0B373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EBE94-B786-481F-8938-8DAEC3B46A5E}" type="sibTrans" cxnId="{1E779F7E-F10F-4A26-BAA8-C67A3AE0B373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3F2C2-9754-478F-B409-85FD448C705E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История православия</a:t>
          </a:r>
        </a:p>
      </dgm:t>
    </dgm:pt>
    <dgm:pt modelId="{399DBCB4-8778-4952-B1B0-F0833059B104}" type="parTrans" cxnId="{090A2F6E-FD39-4C6F-8C55-EECB2AE33C5D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90C11F-1416-4510-9535-5074FE50C3F2}" type="sibTrans" cxnId="{090A2F6E-FD39-4C6F-8C55-EECB2AE33C5D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26FE02-CC47-4136-BA0F-8FA9B370871F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Житие святых</a:t>
          </a:r>
        </a:p>
      </dgm:t>
    </dgm:pt>
    <dgm:pt modelId="{422D0134-1362-463D-A8F0-97AF2D6E0DE3}" type="parTrans" cxnId="{B60F33AA-9C05-4985-9DBF-378A5399AE52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71302-1A5C-49D3-BC8F-736BC1626708}" type="sibTrans" cxnId="{B60F33AA-9C05-4985-9DBF-378A5399AE52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081249-BECA-472B-8B04-499663F2C864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Ответы на  вопросы слушателей</a:t>
          </a:r>
        </a:p>
      </dgm:t>
    </dgm:pt>
    <dgm:pt modelId="{5D207927-4BA6-4BDB-BE02-BFDB298500AF}" type="parTrans" cxnId="{03E1F365-C262-4D8F-AA90-A08FEDA18EBC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29DD7D-B8DE-47F2-814E-49D61A9F7A16}" type="sibTrans" cxnId="{03E1F365-C262-4D8F-AA90-A08FEDA18EBC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9E398B-C34A-48A6-8AA4-CF0021BFB24D}" type="pres">
      <dgm:prSet presAssocID="{C082B905-ABE2-486B-8256-D78C7CF7059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F7478F-95B4-47B4-AC65-F13427E057B9}" type="pres">
      <dgm:prSet presAssocID="{C082B905-ABE2-486B-8256-D78C7CF70594}" presName="matrix" presStyleCnt="0"/>
      <dgm:spPr/>
    </dgm:pt>
    <dgm:pt modelId="{6E0BF435-4FAB-4512-9386-1C7A711169A6}" type="pres">
      <dgm:prSet presAssocID="{C082B905-ABE2-486B-8256-D78C7CF70594}" presName="tile1" presStyleLbl="node1" presStyleIdx="0" presStyleCnt="4"/>
      <dgm:spPr/>
    </dgm:pt>
    <dgm:pt modelId="{BB4664F2-D589-46C4-B5D3-CB2BB928A86D}" type="pres">
      <dgm:prSet presAssocID="{C082B905-ABE2-486B-8256-D78C7CF7059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C109CF-79D3-4070-9A37-7A2334C03B5A}" type="pres">
      <dgm:prSet presAssocID="{C082B905-ABE2-486B-8256-D78C7CF70594}" presName="tile2" presStyleLbl="node1" presStyleIdx="1" presStyleCnt="4"/>
      <dgm:spPr/>
    </dgm:pt>
    <dgm:pt modelId="{E62C428F-099C-4253-A329-4B383DF334FE}" type="pres">
      <dgm:prSet presAssocID="{C082B905-ABE2-486B-8256-D78C7CF7059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60EB66-1B40-41FA-B8C0-2C1845625C01}" type="pres">
      <dgm:prSet presAssocID="{C082B905-ABE2-486B-8256-D78C7CF70594}" presName="tile3" presStyleLbl="node1" presStyleIdx="2" presStyleCnt="4"/>
      <dgm:spPr/>
    </dgm:pt>
    <dgm:pt modelId="{C8A915A4-9A21-4C8E-B931-E883AFEDD3D5}" type="pres">
      <dgm:prSet presAssocID="{C082B905-ABE2-486B-8256-D78C7CF7059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ACD499-C06B-45F7-AC95-0C4A9DF4F38E}" type="pres">
      <dgm:prSet presAssocID="{C082B905-ABE2-486B-8256-D78C7CF70594}" presName="tile4" presStyleLbl="node1" presStyleIdx="3" presStyleCnt="4"/>
      <dgm:spPr/>
    </dgm:pt>
    <dgm:pt modelId="{11C8F40F-31BD-4BBC-A800-C51EAF5433B4}" type="pres">
      <dgm:prSet presAssocID="{C082B905-ABE2-486B-8256-D78C7CF7059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C409252-7F46-4175-9AD0-8011CB76AF29}" type="pres">
      <dgm:prSet presAssocID="{C082B905-ABE2-486B-8256-D78C7CF70594}" presName="centerTile" presStyleLbl="fgShp" presStyleIdx="0" presStyleCnt="1" custScaleX="156667" custScaleY="116250" custLinFactNeighborX="0" custLinFactNeighborY="12000">
        <dgm:presLayoutVars>
          <dgm:chMax val="0"/>
          <dgm:chPref val="0"/>
        </dgm:presLayoutVars>
      </dgm:prSet>
      <dgm:spPr/>
    </dgm:pt>
  </dgm:ptLst>
  <dgm:cxnLst>
    <dgm:cxn modelId="{9F13A505-A903-4E55-9C03-E2340547BD80}" type="presOf" srcId="{28081249-BECA-472B-8B04-499663F2C864}" destId="{11C8F40F-31BD-4BBC-A800-C51EAF5433B4}" srcOrd="1" destOrd="0" presId="urn:microsoft.com/office/officeart/2005/8/layout/matrix1"/>
    <dgm:cxn modelId="{80B79423-38AA-4FEE-AFD4-FCD4A3AC4F0C}" type="presOf" srcId="{4833F2C2-9754-478F-B409-85FD448C705E}" destId="{E62C428F-099C-4253-A329-4B383DF334FE}" srcOrd="1" destOrd="0" presId="urn:microsoft.com/office/officeart/2005/8/layout/matrix1"/>
    <dgm:cxn modelId="{EA008540-1DDB-4ACA-8279-52402D69A0BD}" type="presOf" srcId="{5926FE02-CC47-4136-BA0F-8FA9B370871F}" destId="{C8A915A4-9A21-4C8E-B931-E883AFEDD3D5}" srcOrd="1" destOrd="0" presId="urn:microsoft.com/office/officeart/2005/8/layout/matrix1"/>
    <dgm:cxn modelId="{FC73C565-2E2A-4ED6-88DD-AD422FDCAB56}" type="presOf" srcId="{5926FE02-CC47-4136-BA0F-8FA9B370871F}" destId="{7F60EB66-1B40-41FA-B8C0-2C1845625C01}" srcOrd="0" destOrd="0" presId="urn:microsoft.com/office/officeart/2005/8/layout/matrix1"/>
    <dgm:cxn modelId="{03E1F365-C262-4D8F-AA90-A08FEDA18EBC}" srcId="{2EC5AB1D-FD5E-4006-A9C6-FE11A91C8EEC}" destId="{28081249-BECA-472B-8B04-499663F2C864}" srcOrd="3" destOrd="0" parTransId="{5D207927-4BA6-4BDB-BE02-BFDB298500AF}" sibTransId="{9129DD7D-B8DE-47F2-814E-49D61A9F7A16}"/>
    <dgm:cxn modelId="{090A2F6E-FD39-4C6F-8C55-EECB2AE33C5D}" srcId="{2EC5AB1D-FD5E-4006-A9C6-FE11A91C8EEC}" destId="{4833F2C2-9754-478F-B409-85FD448C705E}" srcOrd="1" destOrd="0" parTransId="{399DBCB4-8778-4952-B1B0-F0833059B104}" sibTransId="{FB90C11F-1416-4510-9535-5074FE50C3F2}"/>
    <dgm:cxn modelId="{1E779F7E-F10F-4A26-BAA8-C67A3AE0B373}" srcId="{2EC5AB1D-FD5E-4006-A9C6-FE11A91C8EEC}" destId="{63552930-D587-49CD-BFA3-18F7B5C05BC2}" srcOrd="0" destOrd="0" parTransId="{8B178AB5-9549-4EC7-B279-455B9BF8D74C}" sibTransId="{2B7EBE94-B786-481F-8938-8DAEC3B46A5E}"/>
    <dgm:cxn modelId="{16BB0886-CC70-47A8-8533-56B9071A624C}" type="presOf" srcId="{C082B905-ABE2-486B-8256-D78C7CF70594}" destId="{AC9E398B-C34A-48A6-8AA4-CF0021BFB24D}" srcOrd="0" destOrd="0" presId="urn:microsoft.com/office/officeart/2005/8/layout/matrix1"/>
    <dgm:cxn modelId="{1ED18B8A-4F63-4E42-A81B-BD6EA62473AA}" type="presOf" srcId="{63552930-D587-49CD-BFA3-18F7B5C05BC2}" destId="{BB4664F2-D589-46C4-B5D3-CB2BB928A86D}" srcOrd="1" destOrd="0" presId="urn:microsoft.com/office/officeart/2005/8/layout/matrix1"/>
    <dgm:cxn modelId="{613E7999-2B91-4553-8AA4-5BAA064F9B27}" type="presOf" srcId="{63552930-D587-49CD-BFA3-18F7B5C05BC2}" destId="{6E0BF435-4FAB-4512-9386-1C7A711169A6}" srcOrd="0" destOrd="0" presId="urn:microsoft.com/office/officeart/2005/8/layout/matrix1"/>
    <dgm:cxn modelId="{B60F33AA-9C05-4985-9DBF-378A5399AE52}" srcId="{2EC5AB1D-FD5E-4006-A9C6-FE11A91C8EEC}" destId="{5926FE02-CC47-4136-BA0F-8FA9B370871F}" srcOrd="2" destOrd="0" parTransId="{422D0134-1362-463D-A8F0-97AF2D6E0DE3}" sibTransId="{27B71302-1A5C-49D3-BC8F-736BC1626708}"/>
    <dgm:cxn modelId="{45BEFEBC-CE62-46A8-88B9-AB8107C43994}" srcId="{C082B905-ABE2-486B-8256-D78C7CF70594}" destId="{2EC5AB1D-FD5E-4006-A9C6-FE11A91C8EEC}" srcOrd="0" destOrd="0" parTransId="{4CB61F12-2337-4B6E-B158-8E75B605AB49}" sibTransId="{212A9F1D-5923-465A-BD5B-B9703479B38A}"/>
    <dgm:cxn modelId="{70B26BCA-7239-41C7-935D-9CC78C1B2C1D}" type="presOf" srcId="{4833F2C2-9754-478F-B409-85FD448C705E}" destId="{44C109CF-79D3-4070-9A37-7A2334C03B5A}" srcOrd="0" destOrd="0" presId="urn:microsoft.com/office/officeart/2005/8/layout/matrix1"/>
    <dgm:cxn modelId="{4C44BAD4-ACF9-4BEF-B34C-A92595F96202}" type="presOf" srcId="{28081249-BECA-472B-8B04-499663F2C864}" destId="{9EACD499-C06B-45F7-AC95-0C4A9DF4F38E}" srcOrd="0" destOrd="0" presId="urn:microsoft.com/office/officeart/2005/8/layout/matrix1"/>
    <dgm:cxn modelId="{169D39FC-8D76-4FF0-9600-BB2656809FA1}" type="presOf" srcId="{2EC5AB1D-FD5E-4006-A9C6-FE11A91C8EEC}" destId="{2C409252-7F46-4175-9AD0-8011CB76AF29}" srcOrd="0" destOrd="0" presId="urn:microsoft.com/office/officeart/2005/8/layout/matrix1"/>
    <dgm:cxn modelId="{097C3673-C6C7-4D90-85DF-480BEEEA4C9C}" type="presParOf" srcId="{AC9E398B-C34A-48A6-8AA4-CF0021BFB24D}" destId="{96F7478F-95B4-47B4-AC65-F13427E057B9}" srcOrd="0" destOrd="0" presId="urn:microsoft.com/office/officeart/2005/8/layout/matrix1"/>
    <dgm:cxn modelId="{A234A353-B407-4CA8-AC7D-27DD593AC347}" type="presParOf" srcId="{96F7478F-95B4-47B4-AC65-F13427E057B9}" destId="{6E0BF435-4FAB-4512-9386-1C7A711169A6}" srcOrd="0" destOrd="0" presId="urn:microsoft.com/office/officeart/2005/8/layout/matrix1"/>
    <dgm:cxn modelId="{9EA8C30A-3E7A-41B1-998D-CE7EED946C72}" type="presParOf" srcId="{96F7478F-95B4-47B4-AC65-F13427E057B9}" destId="{BB4664F2-D589-46C4-B5D3-CB2BB928A86D}" srcOrd="1" destOrd="0" presId="urn:microsoft.com/office/officeart/2005/8/layout/matrix1"/>
    <dgm:cxn modelId="{2A3FD4EC-9DD8-43E1-9CD7-38F084DD7217}" type="presParOf" srcId="{96F7478F-95B4-47B4-AC65-F13427E057B9}" destId="{44C109CF-79D3-4070-9A37-7A2334C03B5A}" srcOrd="2" destOrd="0" presId="urn:microsoft.com/office/officeart/2005/8/layout/matrix1"/>
    <dgm:cxn modelId="{4335B9A5-7BA0-4847-ABE3-CE4563EF9B19}" type="presParOf" srcId="{96F7478F-95B4-47B4-AC65-F13427E057B9}" destId="{E62C428F-099C-4253-A329-4B383DF334FE}" srcOrd="3" destOrd="0" presId="urn:microsoft.com/office/officeart/2005/8/layout/matrix1"/>
    <dgm:cxn modelId="{30106B69-E858-4ED3-86C2-A01001EC496F}" type="presParOf" srcId="{96F7478F-95B4-47B4-AC65-F13427E057B9}" destId="{7F60EB66-1B40-41FA-B8C0-2C1845625C01}" srcOrd="4" destOrd="0" presId="urn:microsoft.com/office/officeart/2005/8/layout/matrix1"/>
    <dgm:cxn modelId="{7C1975E5-681C-45F6-B9D3-814FF55A35FE}" type="presParOf" srcId="{96F7478F-95B4-47B4-AC65-F13427E057B9}" destId="{C8A915A4-9A21-4C8E-B931-E883AFEDD3D5}" srcOrd="5" destOrd="0" presId="urn:microsoft.com/office/officeart/2005/8/layout/matrix1"/>
    <dgm:cxn modelId="{F7677C9E-608F-4608-A72B-B63DE20A68F1}" type="presParOf" srcId="{96F7478F-95B4-47B4-AC65-F13427E057B9}" destId="{9EACD499-C06B-45F7-AC95-0C4A9DF4F38E}" srcOrd="6" destOrd="0" presId="urn:microsoft.com/office/officeart/2005/8/layout/matrix1"/>
    <dgm:cxn modelId="{A57B9D36-5ECB-44BE-9DD3-58257BEC1F17}" type="presParOf" srcId="{96F7478F-95B4-47B4-AC65-F13427E057B9}" destId="{11C8F40F-31BD-4BBC-A800-C51EAF5433B4}" srcOrd="7" destOrd="0" presId="urn:microsoft.com/office/officeart/2005/8/layout/matrix1"/>
    <dgm:cxn modelId="{AD967989-CE9C-4CCC-BFC4-8BD11F8CBB67}" type="presParOf" srcId="{AC9E398B-C34A-48A6-8AA4-CF0021BFB24D}" destId="{2C409252-7F46-4175-9AD0-8011CB76AF2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DBA6D-3448-4DAD-80DF-FFD04043E471}">
      <dsp:nvSpPr>
        <dsp:cNvPr id="0" name=""/>
        <dsp:cNvSpPr/>
      </dsp:nvSpPr>
      <dsp:spPr>
        <a:xfrm>
          <a:off x="2186794" y="0"/>
          <a:ext cx="3080876" cy="308134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536D7-774A-46C2-B75E-75F8F1EF5FBB}">
      <dsp:nvSpPr>
        <dsp:cNvPr id="0" name=""/>
        <dsp:cNvSpPr/>
      </dsp:nvSpPr>
      <dsp:spPr>
        <a:xfrm>
          <a:off x="2867769" y="810708"/>
          <a:ext cx="1711983" cy="145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Государственное бюджетное учреждение Луганской Народной Республики «Стахановский комплексный центр социального обслуживания населения (предоставления социальных услуг)»</a:t>
          </a:r>
        </a:p>
      </dsp:txBody>
      <dsp:txXfrm>
        <a:off x="2867769" y="810708"/>
        <a:ext cx="1711983" cy="1459288"/>
      </dsp:txXfrm>
    </dsp:sp>
    <dsp:sp modelId="{0C7CE169-4D7F-4C1F-B691-BD1C2C155767}">
      <dsp:nvSpPr>
        <dsp:cNvPr id="0" name=""/>
        <dsp:cNvSpPr/>
      </dsp:nvSpPr>
      <dsp:spPr>
        <a:xfrm>
          <a:off x="1331092" y="1770461"/>
          <a:ext cx="3080876" cy="308134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CEF2D-4E38-40F7-9478-BBB188C78CD4}">
      <dsp:nvSpPr>
        <dsp:cNvPr id="0" name=""/>
        <dsp:cNvSpPr/>
      </dsp:nvSpPr>
      <dsp:spPr>
        <a:xfrm>
          <a:off x="2015538" y="2611227"/>
          <a:ext cx="1711983" cy="141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Свято-Николаевский Собор города Стаханова</a:t>
          </a:r>
        </a:p>
      </dsp:txBody>
      <dsp:txXfrm>
        <a:off x="2015538" y="2611227"/>
        <a:ext cx="1711983" cy="1419656"/>
      </dsp:txXfrm>
    </dsp:sp>
    <dsp:sp modelId="{4E170045-28F0-4C48-A580-A3EF926764A1}">
      <dsp:nvSpPr>
        <dsp:cNvPr id="0" name=""/>
        <dsp:cNvSpPr/>
      </dsp:nvSpPr>
      <dsp:spPr>
        <a:xfrm>
          <a:off x="2406072" y="3752789"/>
          <a:ext cx="2646950" cy="264801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3CF4A-330C-488E-9A76-17C1D0C19636}">
      <dsp:nvSpPr>
        <dsp:cNvPr id="0" name=""/>
        <dsp:cNvSpPr/>
      </dsp:nvSpPr>
      <dsp:spPr>
        <a:xfrm>
          <a:off x="2871819" y="4676425"/>
          <a:ext cx="1711983" cy="855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Люди старшего поколения</a:t>
          </a:r>
        </a:p>
      </dsp:txBody>
      <dsp:txXfrm>
        <a:off x="2871819" y="4676425"/>
        <a:ext cx="1711983" cy="855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A618C-C20E-4F54-B854-15A726FB9587}">
      <dsp:nvSpPr>
        <dsp:cNvPr id="0" name=""/>
        <dsp:cNvSpPr/>
      </dsp:nvSpPr>
      <dsp:spPr>
        <a:xfrm>
          <a:off x="0" y="1068566"/>
          <a:ext cx="1135888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3EC15-AB90-4994-9FDB-835743C71624}">
      <dsp:nvSpPr>
        <dsp:cNvPr id="0" name=""/>
        <dsp:cNvSpPr/>
      </dsp:nvSpPr>
      <dsp:spPr>
        <a:xfrm>
          <a:off x="567944" y="28572"/>
          <a:ext cx="8663247" cy="1822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537" tIns="0" rIns="300537" bIns="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2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7200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72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лектория</a:t>
          </a:r>
        </a:p>
      </dsp:txBody>
      <dsp:txXfrm>
        <a:off x="656900" y="117528"/>
        <a:ext cx="8485335" cy="1644362"/>
      </dsp:txXfrm>
    </dsp:sp>
    <dsp:sp modelId="{0FC73C80-4BEC-4C4A-8066-A2C465EADD11}">
      <dsp:nvSpPr>
        <dsp:cNvPr id="0" name=""/>
        <dsp:cNvSpPr/>
      </dsp:nvSpPr>
      <dsp:spPr>
        <a:xfrm>
          <a:off x="0" y="4985826"/>
          <a:ext cx="1135888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7CA8C-24FF-4F57-9952-2FA29A33B9DB}">
      <dsp:nvSpPr>
        <dsp:cNvPr id="0" name=""/>
        <dsp:cNvSpPr/>
      </dsp:nvSpPr>
      <dsp:spPr>
        <a:xfrm>
          <a:off x="567944" y="2690366"/>
          <a:ext cx="10687547" cy="30777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537" tIns="0" rIns="300537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активной жизненной позиции и укрепление знаний православной веры людей старшего поколения</a:t>
          </a:r>
        </a:p>
      </dsp:txBody>
      <dsp:txXfrm>
        <a:off x="718187" y="2840609"/>
        <a:ext cx="10387061" cy="2777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7340E-4E12-4136-B9CE-FE531F20C4C5}">
      <dsp:nvSpPr>
        <dsp:cNvPr id="0" name=""/>
        <dsp:cNvSpPr/>
      </dsp:nvSpPr>
      <dsp:spPr>
        <a:xfrm>
          <a:off x="0" y="1087650"/>
          <a:ext cx="1169416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F484A-C1E6-49E9-ACBA-B31E584E8535}">
      <dsp:nvSpPr>
        <dsp:cNvPr id="0" name=""/>
        <dsp:cNvSpPr/>
      </dsp:nvSpPr>
      <dsp:spPr>
        <a:xfrm>
          <a:off x="157572" y="0"/>
          <a:ext cx="8549775" cy="12951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408" tIns="0" rIns="309408" bIns="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r>
            <a:rPr lang="ru-RU" sz="6000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0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лектория</a:t>
          </a:r>
        </a:p>
      </dsp:txBody>
      <dsp:txXfrm>
        <a:off x="220797" y="63225"/>
        <a:ext cx="8423325" cy="1168730"/>
      </dsp:txXfrm>
    </dsp:sp>
    <dsp:sp modelId="{E09BD036-DECE-492B-A704-6003AE47EC55}">
      <dsp:nvSpPr>
        <dsp:cNvPr id="0" name=""/>
        <dsp:cNvSpPr/>
      </dsp:nvSpPr>
      <dsp:spPr>
        <a:xfrm>
          <a:off x="0" y="2040210"/>
          <a:ext cx="1169416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4D1F1-7C9A-4EA5-9FB9-0FE7C78843A8}">
      <dsp:nvSpPr>
        <dsp:cNvPr id="0" name=""/>
        <dsp:cNvSpPr/>
      </dsp:nvSpPr>
      <dsp:spPr>
        <a:xfrm>
          <a:off x="584708" y="1730250"/>
          <a:ext cx="10761118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408" tIns="0" rIns="3094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активной жизненной позиции людей старшего поколения</a:t>
          </a:r>
        </a:p>
      </dsp:txBody>
      <dsp:txXfrm>
        <a:off x="614970" y="1760512"/>
        <a:ext cx="10700594" cy="559396"/>
      </dsp:txXfrm>
    </dsp:sp>
    <dsp:sp modelId="{FAC930DC-FAAB-4341-A132-7FF1FB95A47A}">
      <dsp:nvSpPr>
        <dsp:cNvPr id="0" name=""/>
        <dsp:cNvSpPr/>
      </dsp:nvSpPr>
      <dsp:spPr>
        <a:xfrm>
          <a:off x="0" y="2992770"/>
          <a:ext cx="1169416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87855-F684-4FF3-9274-4935B7F017C0}">
      <dsp:nvSpPr>
        <dsp:cNvPr id="0" name=""/>
        <dsp:cNvSpPr/>
      </dsp:nvSpPr>
      <dsp:spPr>
        <a:xfrm>
          <a:off x="584708" y="2682810"/>
          <a:ext cx="8185912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408" tIns="0" rIns="3094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кругозора и круга общения</a:t>
          </a:r>
        </a:p>
      </dsp:txBody>
      <dsp:txXfrm>
        <a:off x="614970" y="2713072"/>
        <a:ext cx="8125388" cy="559396"/>
      </dsp:txXfrm>
    </dsp:sp>
    <dsp:sp modelId="{14AF8BF0-9D04-494F-AAAB-4F6DA53A63B4}">
      <dsp:nvSpPr>
        <dsp:cNvPr id="0" name=""/>
        <dsp:cNvSpPr/>
      </dsp:nvSpPr>
      <dsp:spPr>
        <a:xfrm>
          <a:off x="0" y="3945330"/>
          <a:ext cx="1169416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4BA87-1333-4EB9-8FC4-73B004E57CF0}">
      <dsp:nvSpPr>
        <dsp:cNvPr id="0" name=""/>
        <dsp:cNvSpPr/>
      </dsp:nvSpPr>
      <dsp:spPr>
        <a:xfrm>
          <a:off x="584708" y="3635370"/>
          <a:ext cx="10761772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408" tIns="0" rIns="3094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новых и упорядочение имеющихся знаний о традициях и обрядах православной церкви</a:t>
          </a:r>
        </a:p>
      </dsp:txBody>
      <dsp:txXfrm>
        <a:off x="614970" y="3665632"/>
        <a:ext cx="10701248" cy="559396"/>
      </dsp:txXfrm>
    </dsp:sp>
    <dsp:sp modelId="{5FBFD18E-1492-4C66-B1B8-0BBDEE2B9693}">
      <dsp:nvSpPr>
        <dsp:cNvPr id="0" name=""/>
        <dsp:cNvSpPr/>
      </dsp:nvSpPr>
      <dsp:spPr>
        <a:xfrm>
          <a:off x="0" y="4897890"/>
          <a:ext cx="1169416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81AA4-7BD7-4F1B-BA4E-79B3964A6724}">
      <dsp:nvSpPr>
        <dsp:cNvPr id="0" name=""/>
        <dsp:cNvSpPr/>
      </dsp:nvSpPr>
      <dsp:spPr>
        <a:xfrm>
          <a:off x="584708" y="4587930"/>
          <a:ext cx="8185912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408" tIns="0" rIns="3094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истории православия</a:t>
          </a:r>
        </a:p>
      </dsp:txBody>
      <dsp:txXfrm>
        <a:off x="614970" y="4618192"/>
        <a:ext cx="8125388" cy="559396"/>
      </dsp:txXfrm>
    </dsp:sp>
    <dsp:sp modelId="{70DE2D2F-E7EE-4E7A-91B3-99769EB8EF3C}">
      <dsp:nvSpPr>
        <dsp:cNvPr id="0" name=""/>
        <dsp:cNvSpPr/>
      </dsp:nvSpPr>
      <dsp:spPr>
        <a:xfrm>
          <a:off x="0" y="5850450"/>
          <a:ext cx="1169416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E1F95-93E2-4EF1-85CD-8BE19EBAC985}">
      <dsp:nvSpPr>
        <dsp:cNvPr id="0" name=""/>
        <dsp:cNvSpPr/>
      </dsp:nvSpPr>
      <dsp:spPr>
        <a:xfrm>
          <a:off x="584708" y="5540490"/>
          <a:ext cx="8185912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9408" tIns="0" rIns="3094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 житием святых</a:t>
          </a:r>
        </a:p>
      </dsp:txBody>
      <dsp:txXfrm>
        <a:off x="614970" y="5570752"/>
        <a:ext cx="8125388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F435-4FAB-4512-9386-1C7A711169A6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Правила поведения во время проведения обрядов и служб</a:t>
          </a:r>
        </a:p>
      </dsp:txBody>
      <dsp:txXfrm rot="5400000">
        <a:off x="-1" y="1"/>
        <a:ext cx="4064000" cy="2032000"/>
      </dsp:txXfrm>
    </dsp:sp>
    <dsp:sp modelId="{44C109CF-79D3-4070-9A37-7A2334C03B5A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История православия</a:t>
          </a:r>
        </a:p>
      </dsp:txBody>
      <dsp:txXfrm>
        <a:off x="4064000" y="0"/>
        <a:ext cx="4064000" cy="2032000"/>
      </dsp:txXfrm>
    </dsp:sp>
    <dsp:sp modelId="{7F60EB66-1B40-41FA-B8C0-2C1845625C01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Житие святых</a:t>
          </a:r>
        </a:p>
      </dsp:txBody>
      <dsp:txXfrm rot="10800000">
        <a:off x="0" y="3386666"/>
        <a:ext cx="4064000" cy="2032000"/>
      </dsp:txXfrm>
    </dsp:sp>
    <dsp:sp modelId="{9EACD499-C06B-45F7-AC95-0C4A9DF4F38E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Ответы на  вопросы слушателей</a:t>
          </a:r>
        </a:p>
      </dsp:txBody>
      <dsp:txXfrm rot="-5400000">
        <a:off x="4063999" y="3386666"/>
        <a:ext cx="4064000" cy="2032000"/>
      </dsp:txXfrm>
    </dsp:sp>
    <dsp:sp modelId="{2C409252-7F46-4175-9AD0-8011CB76AF29}">
      <dsp:nvSpPr>
        <dsp:cNvPr id="0" name=""/>
        <dsp:cNvSpPr/>
      </dsp:nvSpPr>
      <dsp:spPr>
        <a:xfrm>
          <a:off x="2153915" y="2084493"/>
          <a:ext cx="3820168" cy="15748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Тематика</a:t>
          </a:r>
          <a:r>
            <a:rPr lang="ru-RU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8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лекций</a:t>
          </a:r>
        </a:p>
      </dsp:txBody>
      <dsp:txXfrm>
        <a:off x="2230790" y="2161368"/>
        <a:ext cx="3666418" cy="142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7FC57-9802-D2F9-CB3E-3EC910FDD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2C39EF-7A5A-6F90-E77E-D3A000027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90035B-9891-4491-1AD3-91C29F48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121-1BD9-47D8-B1FA-B9BDB62C62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4E6EE3-E59D-F876-6F6B-5CFC04EB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428BB-DF46-B1D3-B800-B45F1089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1D53-307E-4FC1-9B8A-AD960832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4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5D842-836A-D2C5-36F4-1781CDB7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61DCC-5B87-1136-AE19-5F0AD924E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91253F-EC0B-036A-742E-5EFB476A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121-1BD9-47D8-B1FA-B9BDB62C62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7C451-6D26-3FA8-6A49-647ACD80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65B95C-8DF8-7579-553F-2107D2D3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1D53-307E-4FC1-9B8A-AD960832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4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223E9E-25DC-9E10-8119-EBE701888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7292C8-E775-5AF3-505E-95EC67197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E0A2F-0026-1992-D642-17E65BFA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121-1BD9-47D8-B1FA-B9BDB62C62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B5C653-111E-7546-561A-D252CD5D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888C30-5068-B238-E345-7DF68EF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1D53-307E-4FC1-9B8A-AD960832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1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4F28E-8D4B-CF3D-3E30-243403BD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45A84-BCE3-EC05-E57D-F81716C47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934791-E78C-502B-E6F2-97F0F195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121-1BD9-47D8-B1FA-B9BDB62C62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8399EB-F715-674B-C9F6-22BD80563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8BBE8-2DBC-518E-4FE8-3AEBCEA0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1D53-307E-4FC1-9B8A-AD960832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8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D8D71-219E-AB0C-3F8A-47A5B0E5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9817DD-6B2C-59B1-8EF5-40EFBD13B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70345-44F1-E853-3F50-D4EE00CB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121-1BD9-47D8-B1FA-B9BDB62C62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E03D-BE24-16EE-159A-3FA6ADA4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99EBB-3726-7F83-362E-C1975B35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1D53-307E-4FC1-9B8A-AD960832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2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61D06-51F3-B006-C643-D1BF8CE4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D6F78E-330C-4CE4-083F-69976F93A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6A3E2-0E61-DA3F-8BB6-B16354E9A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D4292A-B02E-2408-EBCE-49578DA9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121-1BD9-47D8-B1FA-B9BDB62C62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56EC0B-4AB7-0D32-12A1-739AB57C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BFA20D-8DD6-787B-AEE0-4D9083B1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1D53-307E-4FC1-9B8A-AD960832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3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99FCF-F9FC-9305-9930-E64CF4B9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7B5EBE-2FB8-B7F9-0527-CE5E73BE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2A0D36-62DD-592D-40DA-F78C51C37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A872B6-B114-9AA8-01DC-CD056176F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CF3A3D-07EA-72A6-CB06-670A779DF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79054A-283D-40D8-1A63-61B90CAC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121-1BD9-47D8-B1FA-B9BDB62C62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08BCE4-6DB6-9FC8-A6AA-00C1E74A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7A6043-D327-FC8C-7898-26F08F39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1D53-307E-4FC1-9B8A-AD960832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5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7F578-2538-AD90-56A4-344ACE7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1E1824-9BFE-936D-2A7D-5A4B63C2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121-1BD9-47D8-B1FA-B9BDB62C62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C16AA4-F52B-1E6A-17B6-1C12F488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76963F-FA8D-459B-FFC5-A056E597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1D53-307E-4FC1-9B8A-AD960832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3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81CDB1-1583-7482-C8F1-5F106F847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121-1BD9-47D8-B1FA-B9BDB62C62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EB0D82-00CF-1EDD-8EBB-635286F2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A9FDBA-A7FB-4BD8-C0A6-706A0615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1D53-307E-4FC1-9B8A-AD960832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7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F60-BE2F-8F33-8D61-E43131AD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67CA8-C6C8-5CA2-597A-EFF471AB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3CDB1F-5AF7-CA0D-0C63-5B7820585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432ADD-84EE-57A2-AA32-7911F8CB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121-1BD9-47D8-B1FA-B9BDB62C62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5DAB5-830A-3DF4-9879-DAAF398E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5A25B7-F7FD-8145-43E9-91C21AB1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1D53-307E-4FC1-9B8A-AD960832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2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5B45C-8A58-7F9C-90D2-1979FDAB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3F81D8-3E00-D0D2-34AD-B72DD3772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97847A-D57E-0FEB-48B9-57E9F6592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46CAE3-1934-DF9E-341F-E57C3702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121-1BD9-47D8-B1FA-B9BDB62C62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433AA6-B697-19FC-2F5F-944924A6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88894F-3132-C0C8-9A46-948E0458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1D53-307E-4FC1-9B8A-AD960832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5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5E38A-AA71-A543-7239-7D51C92B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A24414-CEFB-4648-ED67-54E00113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1E7A7F-97CC-EB00-6C88-DF4376BD3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0121-1BD9-47D8-B1FA-B9BDB62C62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DD1B9-9F00-35E6-A891-DC44A446F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5C24B-1BC6-F17F-FB20-4C6C78D5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1D53-307E-4FC1-9B8A-AD960832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4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88833B-2674-4D61-074C-87C413A6C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8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C91AAD-A6AA-0BAC-3F21-B5EABE262054}"/>
              </a:ext>
            </a:extLst>
          </p:cNvPr>
          <p:cNvSpPr txBox="1"/>
          <p:nvPr/>
        </p:nvSpPr>
        <p:spPr>
          <a:xfrm>
            <a:off x="587604" y="304905"/>
            <a:ext cx="1057656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Православный </a:t>
            </a:r>
          </a:p>
          <a:p>
            <a:r>
              <a:rPr lang="ru-RU" sz="7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лекторий</a:t>
            </a:r>
          </a:p>
          <a:p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верой в                 </a:t>
            </a:r>
          </a:p>
          <a:p>
            <a:r>
              <a:rPr lang="ru-RU" sz="11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сердце»</a:t>
            </a:r>
          </a:p>
        </p:txBody>
      </p:sp>
    </p:spTree>
    <p:extLst>
      <p:ext uri="{BB962C8B-B14F-4D97-AF65-F5344CB8AC3E}">
        <p14:creationId xmlns:p14="http://schemas.microsoft.com/office/powerpoint/2010/main" val="135101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17A9A6-D1B3-8258-D849-9A427838F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E62957C3-EF98-A65C-6363-F5164A412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296178"/>
              </p:ext>
            </p:extLst>
          </p:nvPr>
        </p:nvGraphicFramePr>
        <p:xfrm>
          <a:off x="2702350" y="122548"/>
          <a:ext cx="6598764" cy="64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5B4B52-8274-DF1D-C348-74EF3C7828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68" y="4007557"/>
            <a:ext cx="4179496" cy="24837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5060B7-9470-E103-25D5-E64170E095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47" y="555453"/>
            <a:ext cx="3876674" cy="290715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94B4C0-2D77-6768-F59F-C05DFD0AD8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39" y="766949"/>
            <a:ext cx="2996173" cy="532410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7142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7D2BD8-F223-94C2-F1AF-A546F7025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02BD3C0-9B68-64EF-7297-FF2873799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882891"/>
              </p:ext>
            </p:extLst>
          </p:nvPr>
        </p:nvGraphicFramePr>
        <p:xfrm>
          <a:off x="751840" y="436880"/>
          <a:ext cx="11358880" cy="634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890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AA0A70-2706-A10A-DF6D-3279268FA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0720" cy="6858000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559A8DF-7944-BA6A-F43E-D0645B3FD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917915"/>
              </p:ext>
            </p:extLst>
          </p:nvPr>
        </p:nvGraphicFramePr>
        <p:xfrm>
          <a:off x="416560" y="233680"/>
          <a:ext cx="11694160" cy="648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145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F61108-3EAC-06F3-B582-D1925152F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AA47BD5-F56B-5EB3-7ADC-743E5F6D8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9571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794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F5059C-7AC9-9212-6F3D-426494519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EE1B5B61-434F-E033-E70E-06AA84976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574120"/>
              </p:ext>
            </p:extLst>
          </p:nvPr>
        </p:nvGraphicFramePr>
        <p:xfrm>
          <a:off x="721360" y="518160"/>
          <a:ext cx="10810240" cy="562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702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96B2CE-9D5C-01A4-C007-CD53161E9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A534D-9935-8011-0DA7-7419C2DF9A1E}"/>
              </a:ext>
            </a:extLst>
          </p:cNvPr>
          <p:cNvSpPr txBox="1"/>
          <p:nvPr/>
        </p:nvSpPr>
        <p:spPr>
          <a:xfrm>
            <a:off x="3883843" y="5076334"/>
            <a:ext cx="415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Луганская Народная Республика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Стаханов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val="4140235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109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Юлия Бакунова</dc:creator>
  <cp:lastModifiedBy>Юлия Бакунова</cp:lastModifiedBy>
  <cp:revision>4</cp:revision>
  <dcterms:created xsi:type="dcterms:W3CDTF">2024-10-21T19:59:53Z</dcterms:created>
  <dcterms:modified xsi:type="dcterms:W3CDTF">2024-10-22T10:12:28Z</dcterms:modified>
</cp:coreProperties>
</file>