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9" r:id="rId8"/>
    <p:sldId id="262" r:id="rId9"/>
    <p:sldId id="263" r:id="rId10"/>
    <p:sldId id="264" r:id="rId11"/>
    <p:sldId id="276" r:id="rId12"/>
    <p:sldId id="277" r:id="rId13"/>
    <p:sldId id="265" r:id="rId14"/>
    <p:sldId id="266" r:id="rId15"/>
    <p:sldId id="267" r:id="rId16"/>
    <p:sldId id="268" r:id="rId17"/>
    <p:sldId id="270" r:id="rId18"/>
    <p:sldId id="271" r:id="rId19"/>
    <p:sldId id="272" r:id="rId20"/>
    <p:sldId id="278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11.09.2024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11.09.2024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11.09.2024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11.09.2024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11.09.2024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412776"/>
            <a:ext cx="7851648" cy="1828800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Здоровый образ жизни и его составляющие, профилактика вредных привычек</a:t>
            </a:r>
            <a:endParaRPr lang="ru-RU" sz="4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99592" y="4797152"/>
            <a:ext cx="7854696" cy="1752600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Презентацию подготовил</a:t>
            </a:r>
          </a:p>
          <a:p>
            <a:pPr algn="ctr"/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Врач травматолог-ортопед, врач-физиотерапевт,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реабилитолог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специалист по медицинскому массажу</a:t>
            </a:r>
          </a:p>
          <a:p>
            <a:pPr algn="ctr"/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Петров Кирилл Сергеевич </a:t>
            </a:r>
          </a:p>
          <a:p>
            <a:pPr algn="ctr"/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138409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908720"/>
            <a:ext cx="8435280" cy="19975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вредных привычек </a:t>
            </a: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привычек, которые вредят здоровью человека и мешают ему осуществлять свои цели и полностью использовать в течение жизни свои возможности, например таких как: алкогольная зависимость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наркотическая зависимость,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табачная зависимость, склонность к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перееданию и т.д.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276872"/>
            <a:ext cx="5367432" cy="4025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508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0"/>
            <a:ext cx="4863666" cy="688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5769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0"/>
            <a:ext cx="4824536" cy="6824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6507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052736"/>
            <a:ext cx="8712968" cy="316835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Рациональный 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режим труда и отдыха </a:t>
            </a:r>
            <a:r>
              <a:rPr lang="ru-RU" sz="19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такое соотношение и содержание периодов работы и отдыха, при которых высокая производительность труда сочетается с высокой и устойчивой работоспособностью человека без признаков чрезмерного утомления в течение длительного времени. В рациональную организацию режима труда и отдыха входит активный и пассивный отдых. Активный отдых используется в виде включения в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трудовые процессы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 разработанного комплекса физических упражнений. Они способствуют улучшению деятельности центров коры головного мозга, активизируют функциональные процессы всего организма, повышают эмоциональный тонус и работоспособность, а следовательно, и производительность труда.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717032"/>
            <a:ext cx="5544616" cy="3121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2239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908720"/>
            <a:ext cx="8229600" cy="43891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выходить из стрессовых состояний </a:t>
            </a: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преодолеть, справиться с состоянием чрезмерно сильного и длительного психологического напряжения, которое возникает, когда нервная система получает эмоциональную перегрузку. 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Рекомендации по борьбе со стрессом:</a:t>
            </a:r>
          </a:p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измените свое отношение к жизни. Надо понять, что ваше здоровье, а следовательно, эмоциональное и физическое благополучие зависят исключительно от вас самих. Никто не вправе решать за вас - быть или не быть вам счастливым. Вам решать, как этого достигнуть. Вы должны достигнуть такой степени эмоционального и физического благополучия, которая позволит вам полноценно прожить каждый день своей жизни. Ждать, что кто-то за вас это сделает, - пустая затея;</a:t>
            </a:r>
          </a:p>
          <a:p>
            <a:pPr marL="0" indent="0">
              <a:buNone/>
            </a:pP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149080"/>
            <a:ext cx="2804456" cy="2613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7873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908720"/>
            <a:ext cx="8147248" cy="3168352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всех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людей можно разделить на оптимистов и пессимистов. Причиной стресса является не само событие, а его отражение в нашем сознании.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Единственный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 избавиться от пессимизма - перестроить собственное мышление;</a:t>
            </a:r>
          </a:p>
          <a:p>
            <a:pPr marL="0" indent="0">
              <a:buNone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занятия физическими упражнениями – очень хороший способ снятия напряжения. Старайтесь вести активный образ жизни и поддерживать хорошую спортивную форму;</a:t>
            </a:r>
          </a:p>
          <a:p>
            <a:pPr marL="0" indent="0">
              <a:buNone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старайтесь вести организованный образ жизни. Научитесь ранжировать свои дела по степени важности. Неряшливость, беспорядок, неорганизованность внешне кажутся пустяковыми недостатками, однако все эти отрицательные качества человеческой натуры - источник развития стресса.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645024"/>
            <a:ext cx="4608512" cy="3060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3860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872" y="0"/>
            <a:ext cx="4863722" cy="6876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3870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836712"/>
            <a:ext cx="8291264" cy="185356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Высокая медицинская активность </a:t>
            </a: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подразумевает усилия отдельных лиц, групп, населения в целом, работу органов и служб здравоохранения по обеспечению лечебной и профилактической помощью. Важный ее элемент — гигиеническое поведение, слагающееся из надлежащего отношения к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своему здоровью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здоровью окружающих, выполнения медицинских предписаний и назначений, посещений лечебно-профилактических учреждений. 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636912"/>
            <a:ext cx="5904656" cy="393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6903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836712"/>
            <a:ext cx="8208912" cy="352839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Активная жизненная позиция </a:t>
            </a: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совокупность совершаемых человеком действий, направленная на решение тех или иных вопросов и жизненных проблем, сопровождаемых амбициями, желанием что-то изменить в мире и в какой-то мере контролировать ситуацию. Активная жизненная позиция сопровождается:</a:t>
            </a:r>
          </a:p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высокой двигательной активностью;</a:t>
            </a:r>
          </a:p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наличием психологического здоровья;</a:t>
            </a:r>
          </a:p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хорошим сбалансированным питанием;</a:t>
            </a:r>
          </a:p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постоянным повышением иммунитета;</a:t>
            </a:r>
          </a:p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устоявшимся режимом жизни;</a:t>
            </a:r>
          </a:p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несовместимостью здорового образа жизни с наличием вредных привычек. 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005064"/>
            <a:ext cx="4121418" cy="2744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3653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908720"/>
            <a:ext cx="8219256" cy="113348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Социальный оптимизм </a:t>
            </a: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духовное состояние людей, характеризуемое положительным восприятием действительности, уверенностью в возможностях улучшения жизни, осознанием себя общественно значимой силой. 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060847"/>
            <a:ext cx="6790064" cy="4522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5044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4699109"/>
            <a:ext cx="9144000" cy="2158891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Здоровый образ жизни — это концепция жизнедеятельности человека, направленная на улучшение и сохранение здоровья с помощью соответствующих компонентов, базирующихся на научно-обоснованных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санитарно-гигиенических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нормативах: личная гигиена; рациональное питание; физическая активность; закаливание; отсутствие вредных привычек; рациональный режим труда и отдыха; умение выходить из стрессовых состояний; высокая медицинская активность (своевременность прохождения медосмотров, своевременность обращения за медицинской помощью в случае заболевания, активное участие в диспансеризации); активная жизненная позиция; социальный оптимизм.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960" y="554"/>
            <a:ext cx="5588623" cy="4652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6947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СПАСИБО ЗА ВНИМАНИЕ!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946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988840"/>
            <a:ext cx="6696744" cy="4470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7058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2896" y="1412776"/>
            <a:ext cx="9036496" cy="30056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Личная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гигиена </a:t>
            </a: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свод правил поведения человека в быту и на производстве. В узком понимании гигиена — это гигиеническое содержание тела, одежды и предметов домашнего обихода. Нарушения требований личной гигиены могут сказаться на здоровье как одного человека, так и очень больших групп людей (коллективы предприятий, семьи, члены различных сообществ и даже жители целых регионов).</a:t>
            </a:r>
          </a:p>
          <a:p>
            <a:pPr marL="0" indent="0"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Гигиена тела.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Кожа человека защищает весь организм от всевозможных воздействий окружающей среды. Соблюдение чистоты кожи чрезвычайно важно, ведь кроме защитной функции, она выполняет следующие функции: терморегулирующую, обменную, иммунную, секреторную, рецепторную, дыхательную и другие функции. </a:t>
            </a:r>
            <a:r>
              <a:rPr lang="ru-RU" sz="1800" dirty="0"/>
              <a:t/>
            </a:r>
            <a:br>
              <a:rPr lang="ru-RU" sz="1800" dirty="0"/>
            </a:br>
            <a:endParaRPr lang="ru-RU" sz="1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331640" y="764704"/>
            <a:ext cx="68901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составляющих здорового образа жизни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053536"/>
            <a:ext cx="4211960" cy="2804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52" y="4071928"/>
            <a:ext cx="3661102" cy="2767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8893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042464"/>
            <a:ext cx="8219256" cy="322171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Гигиена волос.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Правильный уход за кожей головы и волос нормализует деятельность сальных желез, а также улучшает кровообращение и обменные процессы. Поэтому к процедуре мытья головы необходимо относиться ответственно </a:t>
            </a:r>
            <a:endParaRPr lang="ru-RU" sz="2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Гигиена полости рта.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Правильный уход за ротовой полостью способствует сохранению зубов в хорошем состоянии на долгие годы, а также помогает предупредить очень многие заболевания внутренних органов. </a:t>
            </a:r>
            <a:b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Гигиена нательного белья, одежды и обуви.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Немаловажную роль в личной гигиене занимает чистота нашей одежды. Одежда защищает тело человека от загрязнений, механических и химических повреждений, охлаждения, попадания насекомых и так далее. </a:t>
            </a:r>
            <a:b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264" y="4264176"/>
            <a:ext cx="3890736" cy="2593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64176"/>
            <a:ext cx="4865154" cy="2593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648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5672" y="980728"/>
            <a:ext cx="8892480" cy="34377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Рациональное питание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это питание, обеспечивающее рост, нормальное развитие и жизнедеятельность человека, способствующее улучшению его здоровья и профилактике заболеваний. Рациональное питание предполагает совокупность энергетического равновесия, сбалансированного питания и режима питания.</a:t>
            </a:r>
          </a:p>
          <a:p>
            <a:pPr marL="0" indent="0"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Энергетическое равновесие -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состояние равновесия между энергией, поступающей с пищей и затратами энергии на различные процессы жизнедеятельности организма.</a:t>
            </a:r>
          </a:p>
          <a:p>
            <a:pPr marL="0" indent="0"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Сбалансированное питание -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подразумевает поступление белков, жиров, углеводов в организм в строгом соотношении, так как каждый организм нуждается в строго определенном количестве пищевых веществ, которые должны поступать в определенных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пропорциях.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703391"/>
            <a:ext cx="4550700" cy="3154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9605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440" y="980728"/>
            <a:ext cx="9036496" cy="31497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Режим питания -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питание должно быть дробным, регулярным и равномерным. Пищу следует принимать в строго определенные часы в течение дня. Рекомендуется принимать пищу с 8.00 до 9.00, с 13.00 до 14.00, с 17.00 до 18.00. Такой распорядок обусловлен деятельностью пищеварительных желез, которые вырабатывают максимальное количество пищеварительных ферментов именно в указанное время, что оптимальным образом подготавливает организм для принятия пищи. На завтрак должно приходиться 30% суточной калорийности рациона, на обед - 40%, на ужин 20 %. Мы должны есть только тогда, когда чувствуем голод, столько, чтобы его утолить и только биологически полноценную пищу. Такой пищи вовсе не надо много. Богатый состав содержащихся в ней питательных веществ гарантирует полное насыщение организма. 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785796"/>
            <a:ext cx="4860032" cy="3072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3898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7168"/>
            <a:ext cx="4838636" cy="684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0968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27456" y="980728"/>
            <a:ext cx="9144000" cy="3960440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Физическая активность </a:t>
            </a:r>
            <a:r>
              <a:rPr lang="ru-RU" sz="3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какое-либо движение тела, производимое скелетными мышцами, которое требует расхода энергии, включая активность во время работы, игр, выполнения домашней работы, поездок и рекреационных занятий. Улучшению здоровья способствует как умеренная, так и интенсивная физическая активность. </a:t>
            </a:r>
            <a:endParaRPr lang="ru-RU" sz="3300" dirty="0" smtClean="0"/>
          </a:p>
          <a:p>
            <a:pPr marL="0" indent="0">
              <a:buNone/>
            </a:pP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Взрослые 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возрасте 65 лет и старше:</a:t>
            </a:r>
          </a:p>
          <a:p>
            <a:pPr marL="0" indent="0">
              <a:buNone/>
            </a:pP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должны уделять физической активности умеренной интенсивности не менее 150 минут в неделю или физической активности высокой интенсивности не менее 75 минут в неделю или уделять время аналогичному по нагрузке сочетанию физической активности средней и высокой интенсивности;</a:t>
            </a:r>
          </a:p>
          <a:p>
            <a:pPr marL="0" indent="0">
              <a:buNone/>
            </a:pP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взрослые данной возрастной категории с ограниченной подвижностью должны заниматься физической активностью, направленной на улучшение равновесия и предотвращение риска падений, три раза в неделю или чаще;</a:t>
            </a:r>
          </a:p>
          <a:p>
            <a:pPr marL="0" indent="0">
              <a:buNone/>
            </a:pP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силовые упражнения, в которых задействованы основные группы мышц, следует выполнять два раза в неделю или чаще.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154459"/>
            <a:ext cx="3779912" cy="2703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497442"/>
            <a:ext cx="3540837" cy="2360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483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836712"/>
            <a:ext cx="8147248" cy="30056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Систематичность использования закаливающих процедур</a:t>
            </a:r>
          </a:p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Закаливание организма должно проводиться систематически, изо дня в день в течение всего года независимо от погодных условий и без длительных перерывов. Лучше всего, если пользование закаливающими процедурами будет четко закреплено в режиме дня. Тогда у организма вырабатывается определенная стереотипная реакция на применяемый раздражитель. Перерывы в закаливании снижают приобретенную организмом устойчивость к температурным воздействиям. В этом случае не происходит быстрой адаптационной ответной реакции. </a:t>
            </a:r>
            <a:r>
              <a:rPr lang="ru-RU" sz="1800" dirty="0"/>
              <a:t/>
            </a:r>
            <a:br>
              <a:rPr lang="ru-RU" sz="1800" dirty="0"/>
            </a:br>
            <a:endParaRPr lang="ru-RU" sz="18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340" y="3830351"/>
            <a:ext cx="4815660" cy="3039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8115"/>
            <a:ext cx="4628569" cy="3039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6346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130</TotalTime>
  <Words>1217</Words>
  <Application>Microsoft Office PowerPoint</Application>
  <PresentationFormat>Экран (4:3)</PresentationFormat>
  <Paragraphs>40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Поток</vt:lpstr>
      <vt:lpstr>Здоровый образ жизни и его составляющие, профилактика вредных привычек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Здоровый образ жизни и его составляющие, профилактика вредных привычек</dc:title>
  <dc:creator>ЦДП-ноутбук</dc:creator>
  <cp:lastModifiedBy>ЦДП-ноутбук</cp:lastModifiedBy>
  <cp:revision>20</cp:revision>
  <dcterms:created xsi:type="dcterms:W3CDTF">2024-09-11T07:12:56Z</dcterms:created>
  <dcterms:modified xsi:type="dcterms:W3CDTF">2024-09-11T09:36:47Z</dcterms:modified>
</cp:coreProperties>
</file>