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7" r:id="rId15"/>
    <p:sldId id="283" r:id="rId16"/>
    <p:sldId id="285" r:id="rId17"/>
    <p:sldId id="284" r:id="rId18"/>
    <p:sldId id="288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352928" cy="12870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(Деформирующий артроз коленного сустава, Деформирующий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остеоартроз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коленного сустава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4913784"/>
            <a:ext cx="4067944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врач травматолог-ортопед, врач-физиотерапевт,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реабилитолог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специалист по медицинскому массажу 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Петров Кирилл Сергеевич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5138964" cy="32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6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04" y="896144"/>
            <a:ext cx="9036496" cy="2964904"/>
          </a:xfr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второй стадии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боли становятся более интенсивными, возникают даже при небольших нагрузках и усиливаются при интенсивной или длительной ходьбе. Как правило, боли локализуются по передневнутренней поверхности сустава. После продолжительного отдыха болезненные ощущения обычно исчезают, а при движениях возникают вновь.</a:t>
            </a:r>
          </a:p>
          <a:p>
            <a:pPr marL="0" indent="0" fontAlgn="base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прогрессирования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объем движений в суставе постепенно уменьшается, при попытке максимально согнуть ногу появляется резкая боль. Возможен грубый хруст при движениях. Конфигурация сустава изменяется, он словно расширяется.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Синовиты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появляются чаще, чем на первой стадии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характеризуются более упорным течением и скоплением большего количества жидкости.</a:t>
            </a:r>
          </a:p>
          <a:p>
            <a:endParaRPr lang="ru-RU" dirty="0"/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" y="3840075"/>
            <a:ext cx="5531469" cy="30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77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3725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третьей стадии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боли становятся практически постоянными, беспокоят пациентов не только во время ходьбы, но и в покое. По вечерам больные долго пытаются найти удобное положение, чтобы уснуть. Нередко боли появляются даже в ночное время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Сгибание в суставе значительно ограничено. В ряде случаев ограничивается не только сгибание, но и разгибание, из-за чего пациент 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может полностью выпрямить ногу. Сустав увеличен в объеме, деформирован. У некоторых больных возникает вальгусная или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варусная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деформация – ноги становятся Х-образными или О-образными. Из-за ограничения движений и деформации ног походка становится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неустойчивой.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тяжелых случаях больные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передвигаться только с опорой на трость или костыли.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6360"/>
            <a:ext cx="7553099" cy="307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5783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8" y="1412776"/>
            <a:ext cx="3418704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Консервативные мероприятия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Лечением занимаются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травматологи-ортопеды.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следует начинать в максимально ранние сроки. В период обострения пациенту 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рекомендуют покой для максимальной разгрузки сустава. Больному назначают лечебную гимнастику,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физиотерапию (УВЧ, электрофорез с новокаином,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фонофорез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гидрокортизоном, диадинамические токи,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 лазеротерапию) и грязелечение.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41" y="1484784"/>
            <a:ext cx="5441459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6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748464" cy="1872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Медикаментозная терапия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нестероидные противовоспалительные препараты (НПВП),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хондропротекторы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(препараты, улучшающие обменные процессы в суставе) и препараты, замещающие синовиальную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жидкость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гиалуроновая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случаях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гонатрозе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показано внутрисуставное введение стероидных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гормонов (блокада коленного сустава).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8100392" cy="373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2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70876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2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32" y="908720"/>
            <a:ext cx="642638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582838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44" y="1124744"/>
            <a:ext cx="7409148" cy="49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4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81653" cy="56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6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лечение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08504" cy="2448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выраженных деструктивных изменениях (на третьей стадии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консервативное лечение малоэффективно. При выраженном болевом синдроме, нарушении функции сустава и ограничении трудоспособности, особенно – если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страдает пациент молодого или среднего возраста прибегают к хирургической операции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эндопротезированию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коленного сустава). В последующем проводятся реабилитационные мероприятия. Период полного восстановления после операции по замене сустава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 от 3 месяцев до полугода.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999571"/>
            <a:ext cx="4608512" cy="385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9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" y="1268760"/>
            <a:ext cx="5364088" cy="461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628800"/>
            <a:ext cx="38142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деформирующий артроз коленного сустава. Сопровождается поражением гиалинового хряща суставных поверхностей большеберцовой и бедренной костей, имеет хроническое прогрессирующее течение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1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Травматология и ортопедия/ Шапошников Ю.Г.- 1997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Травматология и ортопедия/ под ред. Корнилова Н.В. - 2011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сходные с ним клинические состояния (клинические рекомендации)/ Корнилов Н.Н. - 2013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Горартроз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(вопросы патогенеза и классификации)/ Макушин В.Д,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Чекуров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О.К.// Гений ортопедии - 2005 - №2</a:t>
            </a:r>
          </a:p>
        </p:txBody>
      </p:sp>
    </p:spTree>
    <p:extLst>
      <p:ext uri="{BB962C8B-B14F-4D97-AF65-F5344CB8AC3E}">
        <p14:creationId xmlns:p14="http://schemas.microsoft.com/office/powerpoint/2010/main" val="23099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76872"/>
            <a:ext cx="8795320" cy="2285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6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410520"/>
            <a:ext cx="3779912" cy="508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симптоматика включает боли, усиливающиеся при движениях, ограничение движений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жидкости) в суставе. На поздних стадиях нарушается опора на ногу, наблюдается выраженное ограничение движений. Патология диагностируется на основании анамнеза, жалоб, данных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рентгенографии сустава.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2" y="1412776"/>
            <a:ext cx="5182352" cy="398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9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985792"/>
            <a:ext cx="8928992" cy="18722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самый распространенный артроз. Обычно поражает людей среднего и пожилого возраста, чаще страдают женщины. После травмы или постоянных интенсивных нагрузок (например, при профессиональных занятиях спортом)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возникать в более молодом возрасте. Важнейшую роль в предупреждении возникновения и развития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играет профилактика.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7"/>
            <a:ext cx="8352928" cy="39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1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3728" y="1628800"/>
            <a:ext cx="4067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Вопреки распространенному мнению, причина развития болезни кроется не в отложении солей, а в нарушении питания и изменении структуры внутрисуставного хряща.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месте прикрепления сухожилий и связочном аппарате могут встречаться очаги отложения солей кальция, однако они вторичны и не являются причиной появления болезненных симптомов.</a:t>
            </a: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1480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43528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</a:t>
            </a:r>
            <a:r>
              <a:rPr lang="ru-RU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80920" cy="4419872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Травмы.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 20-30% случаев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гонартноза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связано с предшествующими травмами: переломами голени,  повреждениями менисков, надрывами или разрывами связок. </a:t>
            </a:r>
          </a:p>
          <a:p>
            <a:pPr marL="0" indent="0" fontAlgn="base">
              <a:buNone/>
            </a:pP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нагрузки.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 манифестация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связана с чрезмерными нагрузками на сустав. Возраст после 40 лет – период, когда многие люди понимают, что для поддержания организма в хорошем состоянии необходимы регулярные физические нагрузки. Начиная заниматься, они не учитывают возрастные изменения и излишне нагружают суставы, что ведет к быстрому развитию дегенеративно-дистрофических изменений и появлению симптомов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Особенно опасны для коленных суставов бег и интенсивные быстрые приседания.</a:t>
            </a:r>
          </a:p>
          <a:p>
            <a:pPr marL="0" indent="0" fontAlgn="base">
              <a:buNone/>
            </a:pPr>
            <a:endPara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Лишний вес.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избыточной массе тела нагрузка на суставы увеличивается, чаще возникают как микротравмы, так и серьезные повреждения (разрывы менисков или надрывы связок). Особенно тяжело протекает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полных пациентов с выраженным варикозным расширением вен.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12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764704"/>
            <a:ext cx="9252520" cy="2952328"/>
          </a:xfrm>
        </p:spPr>
        <p:txBody>
          <a:bodyPr>
            <a:noAutofit/>
          </a:bodyPr>
          <a:lstStyle/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выраженности патологических изменений различают три стадии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стадия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начальные проявления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Характерны периодические тупые боли, обычно – после значительной нагрузки на сустав. Возможна небольшая, самостоятельно исчезающая отечность сустава. Деформация отсутствует.</a:t>
            </a:r>
          </a:p>
          <a:p>
            <a:pPr fontAlgn="base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стадия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нарастание симптоматики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Боли становятся более продолжительными и интенсивными. Часто появляется хруст. Отмечается незначительное или умеренное ограничение движений и небольшая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 сустава.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стадия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клинические проявления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достигают максимума. Боли практически постоянные, походка нарушена. Отмечается выраженное ограничение подвижности и заметная деформация сустава.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3" y="3704734"/>
            <a:ext cx="7704856" cy="315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5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764704"/>
            <a:ext cx="561662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</a:t>
            </a:r>
            <a:r>
              <a:rPr lang="ru-RU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стадии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пациентов беспокоят незначительные боли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– во время подъема или спуска по лестнице. Возможно ощущение скованности в суставе и «стягивания» в подколенной области. Характерным симптомом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«стартовая боль» - болезненные ощущения, которые возникают во время первых шагов после подъема из положения сидя. Когда пациент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«расходится», боль уменьшается или исчезает, а после значительной нагрузки появляется снова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5042"/>
            <a:ext cx="5413239" cy="349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колено не изменено. Иногда больные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отмечают небольшую отечность пораженной области. В отдельных случаях на первой стадии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гонартроза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суставе скапливается жидкость – развивается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характеризуется увеличением объема сустава (он становится раздутым, шарообразным), ощущением тяжести и ограничением движений.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7200"/>
            <a:ext cx="82809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195</TotalTime>
  <Words>731</Words>
  <Application>Microsoft Office PowerPoint</Application>
  <PresentationFormat>Экран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Гонартроз (Деформирующий артроз коленного сустава, Деформирующий остеоартроз коленного сустава)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гонартроза </vt:lpstr>
      <vt:lpstr>Презентация PowerPoint</vt:lpstr>
      <vt:lpstr>Симптомы гонартроза </vt:lpstr>
      <vt:lpstr>Презентация PowerPoint</vt:lpstr>
      <vt:lpstr>Презентация PowerPoint</vt:lpstr>
      <vt:lpstr>Презентация PowerPoint</vt:lpstr>
      <vt:lpstr>Лечение гонартроза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Хирургическое лечение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ЦДП-ноутбук</dc:creator>
  <cp:lastModifiedBy>ЦДП-ноутбук</cp:lastModifiedBy>
  <cp:revision>28</cp:revision>
  <dcterms:created xsi:type="dcterms:W3CDTF">2024-08-02T06:20:23Z</dcterms:created>
  <dcterms:modified xsi:type="dcterms:W3CDTF">2024-08-05T10:36:10Z</dcterms:modified>
</cp:coreProperties>
</file>