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A4A5F-4BF3-4857-9F89-57FD33380855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06258-46DC-418F-B381-68D2D4A81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6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6258-46DC-418F-B381-68D2D4A81A9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0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584" y="5201816"/>
            <a:ext cx="3744416" cy="165618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рач травматолог-ортопед, врач-физиотерапевт,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 по медицинскому массажу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464"/>
            <a:ext cx="7416824" cy="201622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(Деформирующий артроз тазобедренного сустава, Деформирующий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тазобедренного сустава)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32" y="1492778"/>
            <a:ext cx="6386498" cy="35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1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14896"/>
            <a:ext cx="4320480" cy="52143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степени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боли становятся постоянными, беспокоят пациентов не только днем, но и ночью. Ходьба затруднена, при передвижениях больной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вынужден пользоваться тростью. Объем движений в суставе резко ограничен, мышцы ягодицы, бедра и голени атрофированы. Слабость отводящих мышц бедра становится причиной отклонения таза во фронтальной плоскости и укорочения конечности на больной стороне. Для того, чтобы компенсировать возникшее укорочение, пациент, страдающий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ходьбе наклоняет туловище в больную сторону. Из-за этого центр тяжести смещается, нагрузки на больной сустав резко увеличиваются.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3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9848" y="13728"/>
            <a:ext cx="8482632" cy="2983224"/>
          </a:xfrm>
        </p:spPr>
        <p:txBody>
          <a:bodyPr>
            <a:normAutofit fontScale="92500" lnSpcReduction="10000"/>
          </a:bodyPr>
          <a:lstStyle/>
          <a:p>
            <a:pPr marL="45720" indent="0" algn="ctr" fontAlgn="base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выставляется на основании клинических признаков и данных дополнительных исследований, основным из которых является рентгенография. Во многих случаях рентгеновские снимки дают возможность установить не только степень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причину его возникновения.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рентгенограммах больных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могут выявляться изменения, свидетельствующие о перенесенных травмах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других методов инструментальной диагностики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использоваться КТ и МРТ. Компьютерная томография позволяет детально изучить патологические изменения со стороны костных структур, а магнитно-резонансная томография предоставляет возможность оценить нарушения со стороны мягких тканей.</a:t>
            </a:r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0485"/>
            <a:ext cx="7229424" cy="36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1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24936" cy="4065632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Лечением патологии занимаются ортопеды-травматологи. Выбор методов лечения зависит от симптомов и стадии заболевания. На 1 и 2 стадиях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консервативная терапия. В период обострения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 инъекционные блокады, нестероидные противовоспалительные средства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пироксикам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индометацин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диклофенак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ибупрофен и т. д.). Следует учитывать, что препараты этой группы не рекомендуется принимать в течение длительного времени, поскольку они могут оказывать негативное влияние на внутренние органы и подавлять способность гиалинового хряща к восстановлению.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8" y="3416368"/>
            <a:ext cx="3824536" cy="3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741877" cy="33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4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60648"/>
            <a:ext cx="7317432" cy="363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восстановления поврежденного хряща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средства из группы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хондроитина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сульфат, экстракт хрящей телят и др.). Для улучшения кровообращения и устранения спазма мелких сосудов назначаются сосудорасширяющие препараты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циннаризин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кислоту никотиновую,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пентоксифиллин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ксантинола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 показаниям используются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миорелаксанты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(лекарственные средства для расслабления мышц).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27120"/>
            <a:ext cx="4932040" cy="4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6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2008"/>
            <a:ext cx="9144000" cy="21328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упорном болевом синдроме пациентам, страдающим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назначаться внутрисуставные инъекции с использованием гормональных препаратов (гидрокортизона,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триамцинолона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метипреда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Лечение стероидами необходимо проводить с осторожностью. Кроме того,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местные средства – согревающие мази, которые не оказывают выраженного терапевтического эффекта, однако, в ряде случаев снимают спазм мышц и уменьшают боли за счет своего «отвлекающего» действия.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528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0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2933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24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244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58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0" y="332655"/>
            <a:ext cx="8006708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78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920880" cy="1872208"/>
          </a:xfrm>
        </p:spPr>
        <p:txBody>
          <a:bodyPr/>
          <a:lstStyle/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назначают физиотерапевтические процедуры (светолечение, ультразвуковую терапию,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лазеролечение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УВЧ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УВТ,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индуктотермию,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магнитотерапию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массаж, мануальную терапию и лечебную гимнастику.</a:t>
            </a:r>
          </a:p>
          <a:p>
            <a:endParaRPr lang="ru-RU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8" y="2492896"/>
            <a:ext cx="7644144" cy="32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1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36024" cy="58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8118648" cy="2304256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деформирующий артроз тазобедренного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сустава) – это дегенеративно-дистрофическое заболевание. Обычно развивается в возрасте 40 лет и старше. Может быть следствием различных травм и заболеваний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постепенное прогрессирующее течение. На ранних стадиях применяются консервативные методы лечения. На поздних этапах восстановить функцию сустава можно только оперативным путем.</a:t>
            </a:r>
          </a:p>
          <a:p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4077072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5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6632"/>
            <a:ext cx="7245424" cy="2697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Диета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самостоятельного лечебного эффекта не имеет и применяется только как средство для снижения веса. Уменьшение массы тела позволяет снизить нагрузку на тазобедренные суставы и, как следствие, облегчить течение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 чтобы уменьшить нагрузку на сустав врач, в зависимости от степени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порекомендовать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 носить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тростью, костылями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" y="2924944"/>
            <a:ext cx="3479280" cy="34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12" y="2375152"/>
            <a:ext cx="2864351" cy="42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0"/>
            <a:ext cx="7704856" cy="3240360"/>
          </a:xfrm>
        </p:spPr>
        <p:txBody>
          <a:bodyPr>
            <a:normAutofit fontScale="92500" lnSpcReduction="10000"/>
          </a:bodyPr>
          <a:lstStyle/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поздних стадиях (при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степени) единственным эффективным способом лечения является операция – замена разрушенного сустава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зависимости от характера поражения может применяться либо однополюсный (заменяющий только головку бедра) или двухполюсный (заменяющий как головку бедра, так и вертлужную впадину) протез.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в плановом порядке, после полного обследования, под общим наркозом. В послеоперационном периоде проводится антибиотикотерапия. Швы снимают на 10-12 день, после чего пациента выписывают на амбулаторное лечение. После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проводятся реабилитационные мероприятия.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00322"/>
            <a:ext cx="6984776" cy="36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31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60648"/>
            <a:ext cx="6741368" cy="2625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95% случаев хирургическое вмешательство по замене сустава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полное восстановление функции конечности. Больные могут работать, активно двигаться и даже заниматься спортом. Средний срок службы протеза при соблюдении всех рекомендаций составляет 15-20 лет. После этого необходима повторная операция для замены изношенного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0" y="3140968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04" y="3163067"/>
            <a:ext cx="4395342" cy="29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4896"/>
            <a:ext cx="7128792" cy="2592288"/>
          </a:xfrm>
        </p:spPr>
        <p:txBody>
          <a:bodyPr/>
          <a:lstStyle/>
          <a:p>
            <a:pPr marL="45720" indent="0" algn="ctr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4572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Травматология и ортопедия/ под ред. Корнилова Н.В. - 2011</a:t>
            </a:r>
          </a:p>
          <a:p>
            <a:pPr marL="4572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Травматология и ортопедия/ Шапошников Ю.Г.- 1997</a:t>
            </a:r>
          </a:p>
          <a:p>
            <a:pPr marL="4572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тазобедренного сустава: клиника, диагностика, подходы к лечению/ Светлова М.С.// Современная ревматология - 2013 - №1</a:t>
            </a:r>
          </a:p>
          <a:p>
            <a:endParaRPr lang="ru-RU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16" y="2276872"/>
            <a:ext cx="6890568" cy="45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5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104931"/>
            <a:ext cx="6048672" cy="8640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76962" cy="57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" y="0"/>
            <a:ext cx="9137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7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381328" cy="2265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ортопедии и травматологии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самых распространенных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артрозов.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его развития обусловлена значительной нагрузкой на тазобедренный сустав и широкой распространенностью врожденной патологии – дисплазии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болеют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немного чаще мужчин.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52" y="2395133"/>
            <a:ext cx="7213448" cy="44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76456" cy="3801766"/>
          </a:xfrm>
        </p:spPr>
        <p:txBody>
          <a:bodyPr>
            <a:normAutofit fontScale="47500" lnSpcReduction="20000"/>
          </a:bodyPr>
          <a:lstStyle/>
          <a:p>
            <a:pPr marL="45720" indent="0" algn="ctr" fontAlgn="base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base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(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обмена веществ, особенности строения скелета и слабость хрящевой ткани)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развившийся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вследствие других заболеваний) артроз тазобедренного сустава.</a:t>
            </a:r>
          </a:p>
          <a:p>
            <a:pPr marL="45720" indent="0" fontAlgn="base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стать следствием следующих заболеваний:</a:t>
            </a:r>
          </a:p>
          <a:p>
            <a:pPr marL="45720" indent="0" fontAlgn="base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Дисплазий тазобедренного сустава.</a:t>
            </a:r>
          </a:p>
          <a:p>
            <a:pPr marL="45720" indent="0" fontAlgn="base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Врожденного вывиха бедра.</a:t>
            </a:r>
          </a:p>
          <a:p>
            <a:pPr marL="45720" indent="0" fontAlgn="base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Асептического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некроза головки бедра.</a:t>
            </a:r>
          </a:p>
          <a:p>
            <a:pPr marL="45720" indent="0" fontAlgn="base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поражений и воспалительных процессов (например, артрита тазобедренного сустава).</a:t>
            </a:r>
          </a:p>
          <a:p>
            <a:pPr marL="45720" indent="0" fontAlgn="base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Перенесенных травм (травматических вывихов, переломов шейки бедра, переломов таза).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62" y="3801766"/>
            <a:ext cx="4427618" cy="30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766"/>
            <a:ext cx="4499992" cy="30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4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-35400" y="-29680"/>
            <a:ext cx="7199688" cy="3530688"/>
          </a:xfrm>
        </p:spPr>
        <p:txBody>
          <a:bodyPr>
            <a:normAutofit fontScale="92500"/>
          </a:bodyPr>
          <a:lstStyle/>
          <a:p>
            <a:pPr marL="45720" indent="0" algn="ctr" fontAlgn="base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факторов, увеличивающих вероятность развития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отнести: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Постоянную повышенную нагрузку на сустав. Чаще всего наблюдается у спортсменов и у людей с избыточной массой тела.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кровообращения, гормональные изменения, нарушения метаболизма.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Патологию позвоночника (кифоз, сколиоз) или стоп (плоскостопие).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Пожилой и старческий возраст.</a:t>
            </a:r>
          </a:p>
          <a:p>
            <a:pPr marL="45720" indent="0" fontAlgn="base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Малоподвижный образ жизни.</a:t>
            </a:r>
          </a:p>
          <a:p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17" y="2780928"/>
            <a:ext cx="465951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863"/>
            <a:ext cx="4497017" cy="30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4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288032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основных симптомов заболевания относятся боли в области сустава, паховой области, бедра и коленного сустава. Также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скованность движений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тугоподвижность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сустава, нарушения походки, хромота, атрофия мышц бедра и укорочение конечности на стороне поражения. Характерным признаком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ограничение отведения (например, больной испытывает затруднения при попытке сесть «верхом» на стул). Наличие тех или иных признаков и их выраженность зависит от стадии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Первым и наиболее постоянным симптомом является боль.</a:t>
            </a:r>
          </a:p>
        </p:txBody>
      </p: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12011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7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8544" y="22546"/>
            <a:ext cx="6328736" cy="2769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степени пациенты предъявляют жалобы на периодическую боль, которая возникает после физической нагрузки (бега или длительной ходьбы). Боль локализуется в области сустава, реже – в области бедра или колена. После отдыха обычно исчезает. Походка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степени не нарушена, движения сохранены в полном объеме, атрофии мышц нет.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9297"/>
            <a:ext cx="5004048" cy="45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1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0"/>
            <a:ext cx="6480720" cy="20882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степени боли становятся более интенсивными, нередко появляются в состоянии покоя,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иррадиируют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бедро и область паха. После значительной физической нагрузки больной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коксартрозом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прихрамывать. Объем движений в суставе уменьшается: ограничивается отведение и внутренняя ротация бедра.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8" y="1988840"/>
            <a:ext cx="871756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9519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530</Words>
  <Application>Microsoft Office PowerPoint</Application>
  <PresentationFormat>Экран (4:3)</PresentationFormat>
  <Paragraphs>43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Коксартроз (Деформирующий артроз тазобедренного сустава, Деформирующий остеоартроз тазобедренного сустава)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Коксартроз (Деформирующий артроз тазобедренного сустава, Деформирующий остеоартроз тазобедренного сустава) </dc:title>
  <dc:creator>ЦДП-ноутбук</dc:creator>
  <cp:lastModifiedBy>ЦДП-ноутбук</cp:lastModifiedBy>
  <cp:revision>21</cp:revision>
  <dcterms:created xsi:type="dcterms:W3CDTF">2024-08-07T06:32:45Z</dcterms:created>
  <dcterms:modified xsi:type="dcterms:W3CDTF">2024-08-07T08:33:09Z</dcterms:modified>
</cp:coreProperties>
</file>