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3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03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8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4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8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3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7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21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32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2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2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39000">
              <a:schemeClr val="accent6">
                <a:lumMod val="69000"/>
                <a:lumOff val="31000"/>
              </a:schemeClr>
            </a:gs>
            <a:gs pos="70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9D47-27D8-41AA-AC4B-800D17EEC562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A226-E190-4AA3-8E5B-44E926FE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9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114" y="841829"/>
            <a:ext cx="99858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СО ВО «КЦСОН Нюксенского района»</a:t>
            </a:r>
          </a:p>
          <a:p>
            <a:pPr algn="ctr"/>
            <a:endParaRPr lang="ru-RU" sz="20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 развитию </a:t>
            </a:r>
          </a:p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туризма </a:t>
            </a:r>
          </a:p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с инвалидностью </a:t>
            </a:r>
          </a:p>
          <a:p>
            <a:pPr algn="ctr"/>
            <a:r>
              <a:rPr lang="ru-RU" sz="4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активной волне»</a:t>
            </a:r>
          </a:p>
          <a:p>
            <a:pPr algn="ctr"/>
            <a:endParaRPr lang="ru-RU" sz="48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65760"/>
            <a:ext cx="1115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Вострое Нюксенского округа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0540"/>
            <a:ext cx="5455920" cy="4091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1390"/>
            <a:ext cx="4130040" cy="3097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60" y="1041380"/>
            <a:ext cx="4130040" cy="30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26720"/>
            <a:ext cx="1109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Добрынино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Великоустюгского округа, </a:t>
            </a:r>
            <a:endParaRPr lang="ru-RU" sz="28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«Природная заправка»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20" y="1969770"/>
            <a:ext cx="5440680" cy="4080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423747"/>
            <a:ext cx="2864420" cy="3819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20" y="2514600"/>
            <a:ext cx="2960370" cy="39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63880"/>
            <a:ext cx="1054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Олешковка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Нюксенского округа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1254760"/>
            <a:ext cx="3562350" cy="4749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94" y="1087100"/>
            <a:ext cx="4785360" cy="3589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721060"/>
            <a:ext cx="3942079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701040"/>
            <a:ext cx="1040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Леваш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Нюксенского округа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1792575"/>
            <a:ext cx="5684520" cy="4263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224260"/>
            <a:ext cx="4246880" cy="3185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816840"/>
            <a:ext cx="2891790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057" y="508000"/>
            <a:ext cx="1004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отзывы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1049492"/>
            <a:ext cx="5119914" cy="5485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049492"/>
            <a:ext cx="51625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3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747939"/>
            <a:ext cx="5334000" cy="5391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6" y="747939"/>
            <a:ext cx="5584371" cy="52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406400"/>
            <a:ext cx="1055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о практике в местной газете «Новый день»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2" y="929620"/>
            <a:ext cx="3679447" cy="5868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83" y="946106"/>
            <a:ext cx="2699261" cy="5851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52" y="922532"/>
            <a:ext cx="2824805" cy="58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8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55320"/>
            <a:ext cx="1080516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практики:</a:t>
            </a:r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и сохранение социальной активности инвалидов путем удовлетворения их потребностей в области туризма, культуры, активного отдыха.</a:t>
            </a:r>
          </a:p>
          <a:p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экскурсионных программ для инвалидов;</a:t>
            </a:r>
          </a:p>
          <a:p>
            <a:pPr lvl="0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потребностей инвалидов в активном отдыхе, поддержке интереса к жизни;</a:t>
            </a:r>
          </a:p>
          <a:p>
            <a:pPr lvl="0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истории родного края, знакомство с памятниками истории и архитектуры;</a:t>
            </a:r>
          </a:p>
          <a:p>
            <a:pPr lvl="0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социальной изоляции; </a:t>
            </a:r>
          </a:p>
          <a:p>
            <a:pPr lvl="0"/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продление активного долголетия.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4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716280"/>
            <a:ext cx="10347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социальных услуг социально-реабилитационного отделения для инвалидов БУ СО ВО «КЦСОН Нюксенского района».</a:t>
            </a:r>
          </a:p>
          <a:p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практики:</a:t>
            </a:r>
            <a:r>
              <a:rPr lang="ru-RU" sz="2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 – сентябрь 2024 года.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5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1104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Бобровское Нюксенского округа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32535"/>
            <a:ext cx="4069080" cy="3048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40" y="1232535"/>
            <a:ext cx="4099560" cy="3074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3360420"/>
            <a:ext cx="423672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" y="457200"/>
            <a:ext cx="1107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Дор и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Заглубоцкая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Нюксенского </a:t>
            </a:r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(«Япония»)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1100435"/>
            <a:ext cx="5715000" cy="428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20" y="980420"/>
            <a:ext cx="3722091" cy="4526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0" y="3776960"/>
            <a:ext cx="3781187" cy="28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" y="640080"/>
            <a:ext cx="1100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Темное 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Нюксенский округ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1675090"/>
            <a:ext cx="5516880" cy="4137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1417320"/>
            <a:ext cx="3720439" cy="49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40080"/>
            <a:ext cx="1083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Брусенец Нюксенского округа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93" y="1330940"/>
            <a:ext cx="4293870" cy="3220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2941141"/>
            <a:ext cx="4328160" cy="3246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0" y="3666947"/>
            <a:ext cx="3931920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20" y="487680"/>
            <a:ext cx="969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Тарногский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Городок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Тарногского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35380"/>
            <a:ext cx="4053840" cy="3040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56460"/>
            <a:ext cx="4053840" cy="3040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51860"/>
            <a:ext cx="408432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360" y="457200"/>
            <a:ext cx="1027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Орловка </a:t>
            </a:r>
            <a:r>
              <a:rPr lang="ru-RU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Тотемского</a:t>
            </a: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178366"/>
            <a:ext cx="4474950" cy="298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163300"/>
            <a:ext cx="4495800" cy="299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22" y="3488750"/>
            <a:ext cx="4783958" cy="31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128</Words>
  <Application>Microsoft Office PowerPoint</Application>
  <PresentationFormat>Широкоэкранный</PresentationFormat>
  <Paragraphs>35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2024-10-11T06:01:40Z</dcterms:created>
  <dcterms:modified xsi:type="dcterms:W3CDTF">2024-10-11T11:08:34Z</dcterms:modified>
</cp:coreProperties>
</file>