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58" r:id="rId6"/>
    <p:sldId id="264" r:id="rId7"/>
    <p:sldId id="263" r:id="rId8"/>
    <p:sldId id="280" r:id="rId9"/>
    <p:sldId id="282" r:id="rId10"/>
    <p:sldId id="283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20B"/>
    <a:srgbClr val="F79B4F"/>
    <a:srgbClr val="D89102"/>
    <a:srgbClr val="003BC0"/>
    <a:srgbClr val="E20071"/>
    <a:srgbClr val="E20087"/>
    <a:srgbClr val="FFABCB"/>
    <a:srgbClr val="6F4001"/>
    <a:srgbClr val="CC9900"/>
    <a:srgbClr val="157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2970885"/>
            <a:ext cx="8093365" cy="1832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4803345"/>
            <a:ext cx="8080555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EF720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4607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397033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291130"/>
            <a:ext cx="7016195" cy="4428445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369770"/>
            <a:ext cx="807689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0244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13769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2050244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813769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3999" y="228600"/>
            <a:ext cx="3657601" cy="4422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100" b="1" dirty="0" smtClean="0"/>
              <a:t/>
            </a:r>
            <a:br>
              <a:rPr lang="ru-RU" sz="4100" b="1" dirty="0" smtClean="0"/>
            </a:br>
            <a:r>
              <a:rPr lang="ru-RU" sz="4100" b="1" dirty="0"/>
              <a:t/>
            </a:r>
            <a:br>
              <a:rPr lang="ru-RU" sz="4100" b="1" dirty="0"/>
            </a:br>
            <a:r>
              <a:rPr lang="ru-RU" sz="4100" b="1" dirty="0" smtClean="0"/>
              <a:t/>
            </a:r>
            <a:br>
              <a:rPr lang="ru-RU" sz="4100" b="1" dirty="0" smtClean="0"/>
            </a:br>
            <a:r>
              <a:rPr lang="ru-RU" sz="4100" b="1" dirty="0" smtClean="0"/>
              <a:t>Обучение основам создания </a:t>
            </a:r>
            <a:br>
              <a:rPr lang="ru-RU" sz="4100" b="1" dirty="0" smtClean="0"/>
            </a:br>
            <a:r>
              <a:rPr lang="ru-RU" sz="4100" b="1" dirty="0" smtClean="0"/>
              <a:t>фото-видео контента</a:t>
            </a:r>
            <a:endParaRPr lang="en-US" sz="4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4343400"/>
            <a:ext cx="3581400" cy="183368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популяризации национальных традиций в социальных сетях 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1\Downloads\image-10-01-24-11-1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060"/>
            <a:ext cx="2057400" cy="2056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1"/>
            <a:ext cx="4857752" cy="1212490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</a:t>
            </a:r>
            <a:endParaRPr lang="ru-RU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91130"/>
            <a:ext cx="8501122" cy="556687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Набираем: </a:t>
            </a:r>
            <a:r>
              <a:rPr lang="ru-RU" sz="128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«Территория дружбы – </a:t>
            </a:r>
          </a:p>
          <a:p>
            <a:pPr algn="ctr">
              <a:buNone/>
            </a:pPr>
            <a:r>
              <a:rPr lang="ru-RU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(пробел вниз) </a:t>
            </a:r>
            <a:r>
              <a:rPr lang="ru-RU" sz="128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Хабаровский край»</a:t>
            </a:r>
          </a:p>
          <a:p>
            <a:pPr algn="ctr">
              <a:buNone/>
            </a:pPr>
            <a:r>
              <a:rPr lang="ru-RU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Палитра цветов – текст </a:t>
            </a:r>
            <a:r>
              <a:rPr lang="ru-RU" sz="128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выбираем цвет текста</a:t>
            </a:r>
          </a:p>
          <a:p>
            <a:pPr algn="ctr">
              <a:buNone/>
            </a:pPr>
            <a:r>
              <a:rPr lang="ru-RU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Граница</a:t>
            </a:r>
            <a:r>
              <a:rPr lang="ru-RU" sz="128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выбираем цвет границы текста</a:t>
            </a:r>
          </a:p>
          <a:p>
            <a:pPr algn="ctr">
              <a:buNone/>
            </a:pPr>
            <a:r>
              <a:rPr lang="ru-RU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Тень </a:t>
            </a:r>
            <a:r>
              <a:rPr lang="ru-RU" sz="128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двигаем бегунок</a:t>
            </a:r>
          </a:p>
          <a:p>
            <a:pPr algn="ctr">
              <a:buNone/>
            </a:pPr>
            <a:r>
              <a:rPr lang="ru-RU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Светить </a:t>
            </a:r>
            <a:r>
              <a:rPr lang="ru-RU" sz="128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двигаем бегунок</a:t>
            </a:r>
          </a:p>
          <a:p>
            <a:pPr algn="ctr">
              <a:buNone/>
            </a:pPr>
            <a:r>
              <a:rPr lang="ru-RU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Этикетка </a:t>
            </a:r>
            <a:r>
              <a:rPr lang="ru-RU" sz="128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выбираем или нет (перечёркнутый кружок) + шаблоны </a:t>
            </a:r>
          </a:p>
          <a:p>
            <a:pPr algn="ctr">
              <a:buNone/>
            </a:pPr>
            <a:r>
              <a:rPr lang="ru-RU" sz="1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Прозрач</a:t>
            </a:r>
            <a:r>
              <a:rPr lang="ru-RU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128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двигаем бегунок</a:t>
            </a:r>
          </a:p>
          <a:p>
            <a:pPr algn="ctr">
              <a:buNone/>
            </a:pPr>
            <a:r>
              <a:rPr lang="ru-RU" sz="1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Аа</a:t>
            </a:r>
            <a:r>
              <a:rPr lang="ru-RU" sz="128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выбираем шрифт</a:t>
            </a:r>
          </a:p>
          <a:p>
            <a:pPr algn="ctr">
              <a:buNone/>
            </a:pPr>
            <a:r>
              <a:rPr lang="ru-RU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Линии </a:t>
            </a:r>
            <a:r>
              <a:rPr lang="ru-RU" sz="128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двигаем бегунок</a:t>
            </a:r>
            <a:endParaRPr lang="ru-RU" sz="1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286000"/>
            <a:ext cx="6858000" cy="1295400"/>
          </a:xfrm>
        </p:spPr>
        <p:txBody>
          <a:bodyPr>
            <a:noAutofit/>
          </a:bodyPr>
          <a:lstStyle/>
          <a:p>
            <a:pPr algn="ctr"/>
            <a: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внимание.</a:t>
            </a:r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1\Downloads\image-10-01-24-11-1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234" y="0"/>
            <a:ext cx="2192062" cy="2191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занятий Вам понадобится: </a:t>
            </a:r>
            <a:endParaRPr lang="en-US" sz="4100" b="1" dirty="0">
              <a:solidFill>
                <a:srgbClr val="EF72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86000"/>
            <a:ext cx="8246070" cy="3738986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sz="4000" b="1" dirty="0" smtClean="0"/>
              <a:t>Личный смартфон (заряженный)</a:t>
            </a:r>
            <a:endParaRPr lang="en-US" sz="4000" b="1" dirty="0" smtClean="0"/>
          </a:p>
          <a:p>
            <a:pPr algn="ctr"/>
            <a:r>
              <a:rPr lang="ru-RU" sz="4000" b="1" dirty="0" smtClean="0"/>
              <a:t>Тетрадь и ручка для записей</a:t>
            </a:r>
            <a:endParaRPr lang="en-US" sz="4000" b="1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1"/>
            <a:ext cx="7016195" cy="762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 занятий: </a:t>
            </a:r>
            <a:endParaRPr lang="en-US" b="1" dirty="0">
              <a:solidFill>
                <a:srgbClr val="EF72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057400" y="762000"/>
          <a:ext cx="6858000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793"/>
                <a:gridCol w="2995448"/>
                <a:gridCol w="3310759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Дата, время и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место проведения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Тема занятия</a:t>
                      </a:r>
                      <a:endParaRPr lang="ru-RU" sz="1800" dirty="0"/>
                    </a:p>
                  </a:txBody>
                  <a:tcPr/>
                </a:tc>
              </a:tr>
              <a:tr h="868218"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2.02.2024 / 15:00 -16:00</a:t>
                      </a: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Знакомство с устройством. </a:t>
                      </a:r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Скачивание приложения </a:t>
                      </a:r>
                      <a:r>
                        <a:rPr lang="en-US" sz="175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InShot</a:t>
                      </a:r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750" dirty="0"/>
                    </a:p>
                  </a:txBody>
                  <a:tcPr/>
                </a:tc>
              </a:tr>
              <a:tr h="1389149"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5.02.2024 / 15:00 -16:00</a:t>
                      </a:r>
                      <a:endParaRPr lang="ru-RU" sz="17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Обзор приложения </a:t>
                      </a:r>
                    </a:p>
                    <a:p>
                      <a:pPr algn="ctr"/>
                      <a:r>
                        <a:rPr lang="en-US" sz="17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Inshot</a:t>
                      </a:r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ctr"/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Вращение, угол;</a:t>
                      </a:r>
                      <a:r>
                        <a:rPr lang="ru-RU" sz="175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Фильтр: яркость, резкость, контраст;</a:t>
                      </a:r>
                      <a:r>
                        <a:rPr lang="ru-RU" sz="175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фоном.</a:t>
                      </a:r>
                      <a:endParaRPr lang="ru-RU" sz="1750" dirty="0"/>
                    </a:p>
                  </a:txBody>
                  <a:tcPr/>
                </a:tc>
              </a:tr>
              <a:tr h="1128684"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7.02.2024 / 15:00 -16:00</a:t>
                      </a:r>
                      <a:endParaRPr lang="ru-RU" sz="17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Обзор приложения </a:t>
                      </a:r>
                    </a:p>
                    <a:p>
                      <a:pPr algn="ctr"/>
                      <a:r>
                        <a:rPr lang="en-US" sz="17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Inshot</a:t>
                      </a:r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ctr"/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текстом;</a:t>
                      </a:r>
                      <a:r>
                        <a:rPr lang="ru-RU" sz="175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Импорт музыки.</a:t>
                      </a:r>
                      <a:endParaRPr lang="ru-RU" sz="1750" dirty="0"/>
                    </a:p>
                  </a:txBody>
                  <a:tcPr/>
                </a:tc>
              </a:tr>
              <a:tr h="868218"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14.02.2024/ 15:00 -16:00</a:t>
                      </a:r>
                      <a:endParaRPr lang="ru-RU" sz="17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Обзор приложения </a:t>
                      </a:r>
                    </a:p>
                    <a:p>
                      <a:pPr algn="ctr"/>
                      <a:r>
                        <a:rPr lang="en-US" sz="17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Inshot</a:t>
                      </a:r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ctr"/>
                      <a:r>
                        <a:rPr lang="ru-RU" sz="175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Видеооткрытка</a:t>
                      </a:r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750" dirty="0"/>
                    </a:p>
                  </a:txBody>
                  <a:tcPr/>
                </a:tc>
              </a:tr>
              <a:tr h="868218"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16.02.2024 / 15:00 -16:00</a:t>
                      </a:r>
                      <a:endParaRPr lang="ru-RU" sz="17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Обзор приложения </a:t>
                      </a:r>
                    </a:p>
                    <a:p>
                      <a:pPr algn="ctr"/>
                      <a:r>
                        <a:rPr lang="en-US" sz="17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Inshot</a:t>
                      </a:r>
                      <a:r>
                        <a:rPr lang="ru-RU" sz="17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ctr"/>
                      <a:r>
                        <a:rPr lang="ru-RU" sz="17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видео проектом. </a:t>
                      </a:r>
                      <a:endParaRPr lang="ru-RU" sz="17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1"/>
            <a:ext cx="7016195" cy="762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 занятий: </a:t>
            </a:r>
            <a:endParaRPr lang="en-US" b="1" dirty="0">
              <a:solidFill>
                <a:srgbClr val="EF72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057400" y="762000"/>
          <a:ext cx="67818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662"/>
                <a:gridCol w="2962166"/>
                <a:gridCol w="3273972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ru-RU" sz="1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9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en-US" sz="1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9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Дата, время и 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место проведения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Тема занятия</a:t>
                      </a:r>
                      <a:endParaRPr lang="ru-RU" sz="2000" dirty="0"/>
                    </a:p>
                  </a:txBody>
                  <a:tcPr/>
                </a:tc>
              </a:tr>
              <a:tr h="6553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Время для самоподготовки.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домашнего задания (17.02.2024 – 25.02.2024)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5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26.02.2024/ 15:00 -16:00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Видеопроект</a:t>
                      </a: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от идеи до реализации. </a:t>
                      </a:r>
                      <a:endParaRPr lang="ru-RU" sz="20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28.02.2024/ 15:00 -16:00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Видеопроект</a:t>
                      </a: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от идеи до реализации.</a:t>
                      </a:r>
                      <a:endParaRPr lang="ru-RU" sz="2000" dirty="0"/>
                    </a:p>
                  </a:txBody>
                  <a:tcPr/>
                </a:tc>
              </a:tr>
              <a:tr h="38100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Итоговое занятие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50" dirty="0"/>
                    </a:p>
                  </a:txBody>
                  <a:tcPr/>
                </a:tc>
              </a:tr>
              <a:tr h="86821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29.02.2024/ 15:00 -16:00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МАУ «ЦРН «Содружество»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Пушкина, 60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Презентация </a:t>
                      </a:r>
                      <a:r>
                        <a:rPr lang="ru-RU" sz="20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видеооткрытки</a:t>
                      </a: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Подключение к интернету </a:t>
            </a:r>
            <a:endParaRPr lang="en-US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WI-FI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900" b="1" dirty="0" smtClean="0"/>
              <a:t>Имя: </a:t>
            </a:r>
            <a:r>
              <a:rPr lang="en-US" sz="3900" b="1" dirty="0" smtClean="0"/>
              <a:t>pushkina60 </a:t>
            </a:r>
            <a:endParaRPr lang="en-US" sz="39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Пароль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900" b="1" dirty="0" smtClean="0"/>
              <a:t>88888888</a:t>
            </a:r>
            <a:endParaRPr lang="en-US" sz="39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67201" y="0"/>
            <a:ext cx="4572000" cy="1371600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 </a:t>
            </a:r>
            <a:r>
              <a:rPr lang="en-US" sz="4100" b="1" dirty="0" err="1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InShot</a:t>
            </a:r>
            <a:endParaRPr lang="ru-RU" sz="4100" b="1" dirty="0">
              <a:solidFill>
                <a:srgbClr val="EF72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ownloads\1707041519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429024" cy="5178726"/>
          </a:xfrm>
          <a:prstGeom prst="rect">
            <a:avLst/>
          </a:prstGeom>
          <a:noFill/>
        </p:spPr>
      </p:pic>
      <p:pic>
        <p:nvPicPr>
          <p:cNvPr id="1027" name="Picture 3" descr="C:\Users\User\Downloads\17070420055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4000528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304801"/>
            <a:ext cx="7016195" cy="907690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Добавление фотографии в приложение </a:t>
            </a:r>
            <a:r>
              <a:rPr lang="en-US" sz="4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InShot</a:t>
            </a:r>
            <a:endParaRPr lang="en-US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en-US" sz="4000" b="1" dirty="0" smtClean="0"/>
              <a:t>1.</a:t>
            </a:r>
            <a:r>
              <a:rPr lang="ru-RU" sz="4000" dirty="0" smtClean="0"/>
              <a:t>Открыть приложение – фото - новый проект – выбрать фото из галереи устройства</a:t>
            </a:r>
          </a:p>
          <a:p>
            <a:pPr lvl="0" algn="ctr">
              <a:buNone/>
            </a:pPr>
            <a:r>
              <a:rPr lang="en-US" sz="4000" b="1" dirty="0" smtClean="0"/>
              <a:t>2.</a:t>
            </a:r>
            <a:r>
              <a:rPr lang="ru-RU" sz="4000" dirty="0" smtClean="0"/>
              <a:t>Найти фото в галерее устройства и отправить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1"/>
            <a:ext cx="4857752" cy="1212490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Холст </a:t>
            </a:r>
            <a:endParaRPr lang="ru-RU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91130"/>
            <a:ext cx="8501122" cy="442844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Изменить размер холста </a:t>
            </a:r>
            <a:r>
              <a:rPr lang="ru-RU" dirty="0" smtClean="0"/>
              <a:t>можно касанием пальцев к экрану или выбрав необходимый формат – далее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нажимаем на галочку – действие сохранилось. </a:t>
            </a:r>
          </a:p>
          <a:p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User\Downloads\1707829322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643182"/>
            <a:ext cx="2643206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1"/>
            <a:ext cx="4857752" cy="1212490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Задний фон</a:t>
            </a:r>
            <a:endParaRPr lang="ru-RU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91130"/>
            <a:ext cx="8501122" cy="4428445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выбор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: </a:t>
            </a:r>
            <a:r>
              <a:rPr lang="ru-RU" sz="36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размытие, цвет, градиент, шаблон, текстура.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EF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Выбираем – размытие 4, далее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нажимаем на галочку – действие сохранилось .</a:t>
            </a:r>
          </a:p>
          <a:p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643174" y="1571612"/>
            <a:ext cx="50006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User\Downloads\1707830291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643314"/>
            <a:ext cx="2143140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429</Words>
  <Application>Microsoft Office PowerPoint</Application>
  <PresentationFormat>Экран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   Обучение основам создания  фото-видео контента</vt:lpstr>
      <vt:lpstr>Для занятий Вам понадобится: </vt:lpstr>
      <vt:lpstr>График занятий: </vt:lpstr>
      <vt:lpstr>График занятий: </vt:lpstr>
      <vt:lpstr>Подключение к интернету </vt:lpstr>
      <vt:lpstr>Приложение InShot</vt:lpstr>
      <vt:lpstr>Добавление фотографии в приложение InShot</vt:lpstr>
      <vt:lpstr>Холст </vt:lpstr>
      <vt:lpstr>Задний фон</vt:lpstr>
      <vt:lpstr>Текст</vt:lpstr>
      <vt:lpstr> Спасибо за внимание.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97</cp:revision>
  <dcterms:created xsi:type="dcterms:W3CDTF">2013-08-21T19:17:07Z</dcterms:created>
  <dcterms:modified xsi:type="dcterms:W3CDTF">2024-02-13T13:55:12Z</dcterms:modified>
</cp:coreProperties>
</file>