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6" r:id="rId5"/>
    <p:sldId id="256" r:id="rId6"/>
    <p:sldId id="262" r:id="rId7"/>
    <p:sldId id="258" r:id="rId8"/>
    <p:sldId id="272" r:id="rId9"/>
    <p:sldId id="260" r:id="rId10"/>
    <p:sldId id="270" r:id="rId11"/>
    <p:sldId id="259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Семёнова" userId="c57fb92e93c3233f" providerId="LiveId" clId="{F0082B8A-4689-49F3-A271-518D9D86FAC9}"/>
    <pc:docChg chg="undo redo custSel addSld delSld modSld sldOrd">
      <pc:chgData name="Виктория Семёнова" userId="c57fb92e93c3233f" providerId="LiveId" clId="{F0082B8A-4689-49F3-A271-518D9D86FAC9}" dt="2024-10-09T13:08:50.687" v="3455" actId="20577"/>
      <pc:docMkLst>
        <pc:docMk/>
      </pc:docMkLst>
      <pc:sldChg chg="addSp delSp modSp mod">
        <pc:chgData name="Виктория Семёнова" userId="c57fb92e93c3233f" providerId="LiveId" clId="{F0082B8A-4689-49F3-A271-518D9D86FAC9}" dt="2024-10-09T12:28:31.977" v="2462" actId="20577"/>
        <pc:sldMkLst>
          <pc:docMk/>
          <pc:sldMk cId="2287211883" sldId="256"/>
        </pc:sldMkLst>
        <pc:spChg chg="add del mod">
          <ac:chgData name="Виктория Семёнова" userId="c57fb92e93c3233f" providerId="LiveId" clId="{F0082B8A-4689-49F3-A271-518D9D86FAC9}" dt="2024-09-29T15:59:18.608" v="1081" actId="478"/>
          <ac:spMkLst>
            <pc:docMk/>
            <pc:sldMk cId="2287211883" sldId="256"/>
            <ac:spMk id="3" creationId="{0D8A12D0-F4CD-7AE4-96D5-C2A1636AA289}"/>
          </ac:spMkLst>
        </pc:spChg>
        <pc:spChg chg="mod">
          <ac:chgData name="Виктория Семёнова" userId="c57fb92e93c3233f" providerId="LiveId" clId="{F0082B8A-4689-49F3-A271-518D9D86FAC9}" dt="2024-10-09T12:28:31.977" v="2462" actId="20577"/>
          <ac:spMkLst>
            <pc:docMk/>
            <pc:sldMk cId="2287211883" sldId="256"/>
            <ac:spMk id="4" creationId="{AEBC1A8D-E693-4704-8E11-5AAB4B40BAEF}"/>
          </ac:spMkLst>
        </pc:spChg>
        <pc:spChg chg="mod">
          <ac:chgData name="Виктория Семёнова" userId="c57fb92e93c3233f" providerId="LiveId" clId="{F0082B8A-4689-49F3-A271-518D9D86FAC9}" dt="2024-10-09T12:27:36.906" v="2410" actId="27636"/>
          <ac:spMkLst>
            <pc:docMk/>
            <pc:sldMk cId="2287211883" sldId="256"/>
            <ac:spMk id="5" creationId="{18F92ECC-81D7-46DF-AF27-3388655CE442}"/>
          </ac:spMkLst>
        </pc:spChg>
        <pc:spChg chg="del">
          <ac:chgData name="Виктория Семёнова" userId="c57fb92e93c3233f" providerId="LiveId" clId="{F0082B8A-4689-49F3-A271-518D9D86FAC9}" dt="2024-09-29T16:00:22.728" v="1088" actId="478"/>
          <ac:spMkLst>
            <pc:docMk/>
            <pc:sldMk cId="2287211883" sldId="256"/>
            <ac:spMk id="11" creationId="{1B906A6D-64CC-4021-B842-B0B179AB3E27}"/>
          </ac:spMkLst>
        </pc:spChg>
        <pc:picChg chg="add mod modCrop">
          <ac:chgData name="Виктория Семёнова" userId="c57fb92e93c3233f" providerId="LiveId" clId="{F0082B8A-4689-49F3-A271-518D9D86FAC9}" dt="2024-09-30T06:40:27.526" v="1219" actId="14100"/>
          <ac:picMkLst>
            <pc:docMk/>
            <pc:sldMk cId="2287211883" sldId="256"/>
            <ac:picMk id="7" creationId="{60D116D7-6247-AD84-B40B-AA58500D83EF}"/>
          </ac:picMkLst>
        </pc:picChg>
        <pc:picChg chg="add mod modCrop">
          <ac:chgData name="Виктория Семёнова" userId="c57fb92e93c3233f" providerId="LiveId" clId="{F0082B8A-4689-49F3-A271-518D9D86FAC9}" dt="2024-09-29T16:01:36.262" v="1099" actId="1076"/>
          <ac:picMkLst>
            <pc:docMk/>
            <pc:sldMk cId="2287211883" sldId="256"/>
            <ac:picMk id="9" creationId="{7CEAA592-9411-ABDE-10D7-DF073C501C0B}"/>
          </ac:picMkLst>
        </pc:picChg>
        <pc:picChg chg="del mod">
          <ac:chgData name="Виктория Семёнова" userId="c57fb92e93c3233f" providerId="LiveId" clId="{F0082B8A-4689-49F3-A271-518D9D86FAC9}" dt="2024-09-29T15:59:15.268" v="1080" actId="478"/>
          <ac:picMkLst>
            <pc:docMk/>
            <pc:sldMk cId="2287211883" sldId="256"/>
            <ac:picMk id="10" creationId="{262D17B0-1557-47A2-A8D6-91730FF9DB5D}"/>
          </ac:picMkLst>
        </pc:picChg>
      </pc:sldChg>
      <pc:sldChg chg="del ord">
        <pc:chgData name="Виктория Семёнова" userId="c57fb92e93c3233f" providerId="LiveId" clId="{F0082B8A-4689-49F3-A271-518D9D86FAC9}" dt="2024-10-09T12:27:46.075" v="2411" actId="47"/>
        <pc:sldMkLst>
          <pc:docMk/>
          <pc:sldMk cId="3066898593" sldId="257"/>
        </pc:sldMkLst>
      </pc:sldChg>
      <pc:sldChg chg="addSp delSp modSp mod">
        <pc:chgData name="Виктория Семёнова" userId="c57fb92e93c3233f" providerId="LiveId" clId="{F0082B8A-4689-49F3-A271-518D9D86FAC9}" dt="2024-10-09T13:08:50.687" v="3455" actId="20577"/>
        <pc:sldMkLst>
          <pc:docMk/>
          <pc:sldMk cId="2023535584" sldId="258"/>
        </pc:sldMkLst>
        <pc:spChg chg="mod">
          <ac:chgData name="Виктория Семёнова" userId="c57fb92e93c3233f" providerId="LiveId" clId="{F0082B8A-4689-49F3-A271-518D9D86FAC9}" dt="2024-10-09T12:33:39.050" v="2808" actId="20577"/>
          <ac:spMkLst>
            <pc:docMk/>
            <pc:sldMk cId="2023535584" sldId="258"/>
            <ac:spMk id="2" creationId="{64F79B87-4AA7-436A-A28E-213168C1C67B}"/>
          </ac:spMkLst>
        </pc:spChg>
        <pc:spChg chg="del">
          <ac:chgData name="Виктория Семёнова" userId="c57fb92e93c3233f" providerId="LiveId" clId="{F0082B8A-4689-49F3-A271-518D9D86FAC9}" dt="2024-09-20T21:12:05.074" v="192" actId="478"/>
          <ac:spMkLst>
            <pc:docMk/>
            <pc:sldMk cId="2023535584" sldId="258"/>
            <ac:spMk id="3" creationId="{56F8E1FB-FE5C-46BC-83C4-88721E70C4E1}"/>
          </ac:spMkLst>
        </pc:spChg>
        <pc:spChg chg="del mod">
          <ac:chgData name="Виктория Семёнова" userId="c57fb92e93c3233f" providerId="LiveId" clId="{F0082B8A-4689-49F3-A271-518D9D86FAC9}" dt="2024-10-09T12:41:36.364" v="3285" actId="478"/>
          <ac:spMkLst>
            <pc:docMk/>
            <pc:sldMk cId="2023535584" sldId="258"/>
            <ac:spMk id="5" creationId="{5DD2790B-AC76-457A-BCB5-3E68F230ED5B}"/>
          </ac:spMkLst>
        </pc:spChg>
        <pc:spChg chg="add del mod">
          <ac:chgData name="Виктория Семёнова" userId="c57fb92e93c3233f" providerId="LiveId" clId="{F0082B8A-4689-49F3-A271-518D9D86FAC9}" dt="2024-10-09T12:41:39.752" v="3286" actId="478"/>
          <ac:spMkLst>
            <pc:docMk/>
            <pc:sldMk cId="2023535584" sldId="258"/>
            <ac:spMk id="6" creationId="{5F63F47E-B2A2-E798-F04D-74D90EDB8D6A}"/>
          </ac:spMkLst>
        </pc:spChg>
        <pc:spChg chg="mod">
          <ac:chgData name="Виктория Семёнова" userId="c57fb92e93c3233f" providerId="LiveId" clId="{F0082B8A-4689-49F3-A271-518D9D86FAC9}" dt="2024-10-09T12:41:54.145" v="3291" actId="1076"/>
          <ac:spMkLst>
            <pc:docMk/>
            <pc:sldMk cId="2023535584" sldId="258"/>
            <ac:spMk id="24" creationId="{DA95CB00-346A-4BCB-AB0E-28FBDAD2E1ED}"/>
          </ac:spMkLst>
        </pc:spChg>
        <pc:spChg chg="mod">
          <ac:chgData name="Виктория Семёнова" userId="c57fb92e93c3233f" providerId="LiveId" clId="{F0082B8A-4689-49F3-A271-518D9D86FAC9}" dt="2024-10-09T13:08:50.687" v="3455" actId="20577"/>
          <ac:spMkLst>
            <pc:docMk/>
            <pc:sldMk cId="2023535584" sldId="258"/>
            <ac:spMk id="25" creationId="{37B0312A-C970-4CA1-A36F-1BB0C930FBEF}"/>
          </ac:spMkLst>
        </pc:spChg>
        <pc:picChg chg="mod">
          <ac:chgData name="Виктория Семёнова" userId="c57fb92e93c3233f" providerId="LiveId" clId="{F0082B8A-4689-49F3-A271-518D9D86FAC9}" dt="2024-09-20T21:11:51.809" v="191" actId="1076"/>
          <ac:picMkLst>
            <pc:docMk/>
            <pc:sldMk cId="2023535584" sldId="258"/>
            <ac:picMk id="14" creationId="{6D2A2984-909C-46E6-BA11-B06EBD98F0D9}"/>
          </ac:picMkLst>
        </pc:picChg>
      </pc:sldChg>
      <pc:sldChg chg="addSp delSp modSp mod ord">
        <pc:chgData name="Виктория Семёнова" userId="c57fb92e93c3233f" providerId="LiveId" clId="{F0082B8A-4689-49F3-A271-518D9D86FAC9}" dt="2024-10-09T12:16:51.816" v="2176" actId="14100"/>
        <pc:sldMkLst>
          <pc:docMk/>
          <pc:sldMk cId="3953500455" sldId="259"/>
        </pc:sldMkLst>
        <pc:spChg chg="mod">
          <ac:chgData name="Виктория Семёнова" userId="c57fb92e93c3233f" providerId="LiveId" clId="{F0082B8A-4689-49F3-A271-518D9D86FAC9}" dt="2024-10-09T12:02:08.286" v="1610" actId="20577"/>
          <ac:spMkLst>
            <pc:docMk/>
            <pc:sldMk cId="3953500455" sldId="259"/>
            <ac:spMk id="2" creationId="{F8139155-1F5E-4F48-B50E-F00D8FC535D9}"/>
          </ac:spMkLst>
        </pc:spChg>
        <pc:spChg chg="del">
          <ac:chgData name="Виктория Семёнова" userId="c57fb92e93c3233f" providerId="LiveId" clId="{F0082B8A-4689-49F3-A271-518D9D86FAC9}" dt="2024-10-09T12:04:21.553" v="1734" actId="478"/>
          <ac:spMkLst>
            <pc:docMk/>
            <pc:sldMk cId="3953500455" sldId="259"/>
            <ac:spMk id="3" creationId="{C9DF92D8-1371-40FE-AB90-C65DFF928F5D}"/>
          </ac:spMkLst>
        </pc:spChg>
        <pc:spChg chg="del">
          <ac:chgData name="Виктория Семёнова" userId="c57fb92e93c3233f" providerId="LiveId" clId="{F0082B8A-4689-49F3-A271-518D9D86FAC9}" dt="2024-10-09T12:03:48.242" v="1731" actId="478"/>
          <ac:spMkLst>
            <pc:docMk/>
            <pc:sldMk cId="3953500455" sldId="259"/>
            <ac:spMk id="4" creationId="{4C5FF61B-147F-4149-9E50-36696641E103}"/>
          </ac:spMkLst>
        </pc:spChg>
        <pc:spChg chg="mod">
          <ac:chgData name="Виктория Семёнова" userId="c57fb92e93c3233f" providerId="LiveId" clId="{F0082B8A-4689-49F3-A271-518D9D86FAC9}" dt="2024-10-09T12:11:34.534" v="1947" actId="403"/>
          <ac:spMkLst>
            <pc:docMk/>
            <pc:sldMk cId="3953500455" sldId="259"/>
            <ac:spMk id="6" creationId="{55C6D235-86D2-43F6-A7D1-0DD3DC936D3D}"/>
          </ac:spMkLst>
        </pc:spChg>
        <pc:spChg chg="del mod">
          <ac:chgData name="Виктория Семёнова" userId="c57fb92e93c3233f" providerId="LiveId" clId="{F0082B8A-4689-49F3-A271-518D9D86FAC9}" dt="2024-10-09T12:05:59.813" v="1756" actId="478"/>
          <ac:spMkLst>
            <pc:docMk/>
            <pc:sldMk cId="3953500455" sldId="259"/>
            <ac:spMk id="7" creationId="{B0CA970E-796E-4258-8457-D1CEF7B4B866}"/>
          </ac:spMkLst>
        </pc:spChg>
        <pc:spChg chg="del">
          <ac:chgData name="Виктория Семёнова" userId="c57fb92e93c3233f" providerId="LiveId" clId="{F0082B8A-4689-49F3-A271-518D9D86FAC9}" dt="2024-10-09T12:04:29.480" v="1737" actId="478"/>
          <ac:spMkLst>
            <pc:docMk/>
            <pc:sldMk cId="3953500455" sldId="259"/>
            <ac:spMk id="8" creationId="{E3AB4F18-AE38-4488-9473-A828459DA8A4}"/>
          </ac:spMkLst>
        </pc:spChg>
        <pc:spChg chg="add del mod">
          <ac:chgData name="Виктория Семёнова" userId="c57fb92e93c3233f" providerId="LiveId" clId="{F0082B8A-4689-49F3-A271-518D9D86FAC9}" dt="2024-10-09T12:04:25.560" v="1736" actId="478"/>
          <ac:spMkLst>
            <pc:docMk/>
            <pc:sldMk cId="3953500455" sldId="259"/>
            <ac:spMk id="10" creationId="{F53362E3-F9CB-7065-F2F4-B7352660B054}"/>
          </ac:spMkLst>
        </pc:spChg>
        <pc:spChg chg="add del mod">
          <ac:chgData name="Виктория Семёнова" userId="c57fb92e93c3233f" providerId="LiveId" clId="{F0082B8A-4689-49F3-A271-518D9D86FAC9}" dt="2024-10-09T12:16:51.816" v="2176" actId="14100"/>
          <ac:spMkLst>
            <pc:docMk/>
            <pc:sldMk cId="3953500455" sldId="259"/>
            <ac:spMk id="12" creationId="{2B2A4FE5-A5FB-DF94-318D-74C5A28D73E2}"/>
          </ac:spMkLst>
        </pc:spChg>
        <pc:spChg chg="add del mod">
          <ac:chgData name="Виктория Семёнова" userId="c57fb92e93c3233f" providerId="LiveId" clId="{F0082B8A-4689-49F3-A271-518D9D86FAC9}" dt="2024-10-09T12:05:56.554" v="1754" actId="478"/>
          <ac:spMkLst>
            <pc:docMk/>
            <pc:sldMk cId="3953500455" sldId="259"/>
            <ac:spMk id="14" creationId="{6AE2A887-E50F-3B86-115D-982F497DBEE5}"/>
          </ac:spMkLst>
        </pc:spChg>
        <pc:spChg chg="add del mod">
          <ac:chgData name="Виктория Семёнова" userId="c57fb92e93c3233f" providerId="LiveId" clId="{F0082B8A-4689-49F3-A271-518D9D86FAC9}" dt="2024-10-09T12:06:05.446" v="1758" actId="478"/>
          <ac:spMkLst>
            <pc:docMk/>
            <pc:sldMk cId="3953500455" sldId="259"/>
            <ac:spMk id="16" creationId="{7580F746-2A8E-B9A3-DFCC-0B69BC17475F}"/>
          </ac:spMkLst>
        </pc:spChg>
        <pc:spChg chg="add del">
          <ac:chgData name="Виктория Семёнова" userId="c57fb92e93c3233f" providerId="LiveId" clId="{F0082B8A-4689-49F3-A271-518D9D86FAC9}" dt="2024-10-09T12:06:03.663" v="1757" actId="478"/>
          <ac:spMkLst>
            <pc:docMk/>
            <pc:sldMk cId="3953500455" sldId="259"/>
            <ac:spMk id="17" creationId="{663B63A5-075F-4429-8F7A-8E50D3497170}"/>
          </ac:spMkLst>
        </pc:spChg>
      </pc:sldChg>
      <pc:sldChg chg="addSp delSp modSp mod">
        <pc:chgData name="Виктория Семёнова" userId="c57fb92e93c3233f" providerId="LiveId" clId="{F0082B8A-4689-49F3-A271-518D9D86FAC9}" dt="2024-09-20T21:41:24.383" v="723" actId="1076"/>
        <pc:sldMkLst>
          <pc:docMk/>
          <pc:sldMk cId="1266157980" sldId="260"/>
        </pc:sldMkLst>
        <pc:spChg chg="mod">
          <ac:chgData name="Виктория Семёнова" userId="c57fb92e93c3233f" providerId="LiveId" clId="{F0082B8A-4689-49F3-A271-518D9D86FAC9}" dt="2024-09-20T21:12:29.356" v="217" actId="20577"/>
          <ac:spMkLst>
            <pc:docMk/>
            <pc:sldMk cId="1266157980" sldId="260"/>
            <ac:spMk id="2" creationId="{4991AEBC-6D9D-4D30-BB4C-43FE1370375F}"/>
          </ac:spMkLst>
        </pc:spChg>
        <pc:spChg chg="del">
          <ac:chgData name="Виктория Семёнова" userId="c57fb92e93c3233f" providerId="LiveId" clId="{F0082B8A-4689-49F3-A271-518D9D86FAC9}" dt="2024-09-20T21:12:48.386" v="218" actId="478"/>
          <ac:spMkLst>
            <pc:docMk/>
            <pc:sldMk cId="1266157980" sldId="260"/>
            <ac:spMk id="3" creationId="{93D7EDA2-3620-47DB-BD1A-9C3633AEB867}"/>
          </ac:spMkLst>
        </pc:spChg>
        <pc:spChg chg="mod">
          <ac:chgData name="Виктория Семёнова" userId="c57fb92e93c3233f" providerId="LiveId" clId="{F0082B8A-4689-49F3-A271-518D9D86FAC9}" dt="2024-09-20T21:19:39.189" v="645" actId="14100"/>
          <ac:spMkLst>
            <pc:docMk/>
            <pc:sldMk cId="1266157980" sldId="260"/>
            <ac:spMk id="5" creationId="{C7BFDBF9-B20C-4919-9CE3-90C6CDC85BDD}"/>
          </ac:spMkLst>
        </pc:spChg>
        <pc:spChg chg="mod">
          <ac:chgData name="Виктория Семёнова" userId="c57fb92e93c3233f" providerId="LiveId" clId="{F0082B8A-4689-49F3-A271-518D9D86FAC9}" dt="2024-09-20T21:39:14.158" v="667" actId="20577"/>
          <ac:spMkLst>
            <pc:docMk/>
            <pc:sldMk cId="1266157980" sldId="260"/>
            <ac:spMk id="6" creationId="{FFE50F9B-A11D-40B9-B83F-DDF3E10343C1}"/>
          </ac:spMkLst>
        </pc:spChg>
        <pc:spChg chg="mod">
          <ac:chgData name="Виктория Семёнова" userId="c57fb92e93c3233f" providerId="LiveId" clId="{F0082B8A-4689-49F3-A271-518D9D86FAC9}" dt="2024-09-20T21:18:03.593" v="578" actId="14100"/>
          <ac:spMkLst>
            <pc:docMk/>
            <pc:sldMk cId="1266157980" sldId="260"/>
            <ac:spMk id="7" creationId="{44C8D5B9-69C7-4696-B552-5307926F58E5}"/>
          </ac:spMkLst>
        </pc:spChg>
        <pc:spChg chg="mod">
          <ac:chgData name="Виктория Семёнова" userId="c57fb92e93c3233f" providerId="LiveId" clId="{F0082B8A-4689-49F3-A271-518D9D86FAC9}" dt="2024-09-20T21:39:45.535" v="695" actId="20577"/>
          <ac:spMkLst>
            <pc:docMk/>
            <pc:sldMk cId="1266157980" sldId="260"/>
            <ac:spMk id="8" creationId="{B20CA877-BC73-44B2-B723-8023CA00ED00}"/>
          </ac:spMkLst>
        </pc:spChg>
        <pc:spChg chg="mod">
          <ac:chgData name="Виктория Семёнова" userId="c57fb92e93c3233f" providerId="LiveId" clId="{F0082B8A-4689-49F3-A271-518D9D86FAC9}" dt="2024-09-20T21:40:08.386" v="717" actId="1076"/>
          <ac:spMkLst>
            <pc:docMk/>
            <pc:sldMk cId="1266157980" sldId="260"/>
            <ac:spMk id="9" creationId="{9C508980-C5CA-4BC3-A366-9BA1490CA438}"/>
          </ac:spMkLst>
        </pc:spChg>
        <pc:spChg chg="mod">
          <ac:chgData name="Виктория Семёнова" userId="c57fb92e93c3233f" providerId="LiveId" clId="{F0082B8A-4689-49F3-A271-518D9D86FAC9}" dt="2024-09-20T21:39:25.253" v="673" actId="20577"/>
          <ac:spMkLst>
            <pc:docMk/>
            <pc:sldMk cId="1266157980" sldId="260"/>
            <ac:spMk id="10" creationId="{B9D2CE79-7062-4C12-A2AE-683EAD4CCE0C}"/>
          </ac:spMkLst>
        </pc:spChg>
        <pc:spChg chg="mod">
          <ac:chgData name="Виктория Семёнова" userId="c57fb92e93c3233f" providerId="LiveId" clId="{F0082B8A-4689-49F3-A271-518D9D86FAC9}" dt="2024-09-20T21:39:33.835" v="691" actId="20577"/>
          <ac:spMkLst>
            <pc:docMk/>
            <pc:sldMk cId="1266157980" sldId="260"/>
            <ac:spMk id="11" creationId="{25FB3E19-7A7E-47B8-A21F-09F559854C8C}"/>
          </ac:spMkLst>
        </pc:spChg>
        <pc:spChg chg="mod">
          <ac:chgData name="Виктория Семёнова" userId="c57fb92e93c3233f" providerId="LiveId" clId="{F0082B8A-4689-49F3-A271-518D9D86FAC9}" dt="2024-09-20T21:40:20.100" v="720" actId="20577"/>
          <ac:spMkLst>
            <pc:docMk/>
            <pc:sldMk cId="1266157980" sldId="260"/>
            <ac:spMk id="12" creationId="{FF800B5B-000C-40A0-984E-296FEF26F894}"/>
          </ac:spMkLst>
        </pc:spChg>
        <pc:spChg chg="mod">
          <ac:chgData name="Виктория Семёнова" userId="c57fb92e93c3233f" providerId="LiveId" clId="{F0082B8A-4689-49F3-A271-518D9D86FAC9}" dt="2024-09-20T21:18:44.599" v="584" actId="14100"/>
          <ac:spMkLst>
            <pc:docMk/>
            <pc:sldMk cId="1266157980" sldId="260"/>
            <ac:spMk id="13" creationId="{BC76F4DF-E770-433B-A99B-E75E3AD5B84F}"/>
          </ac:spMkLst>
        </pc:spChg>
        <pc:spChg chg="del">
          <ac:chgData name="Виктория Семёнова" userId="c57fb92e93c3233f" providerId="LiveId" clId="{F0082B8A-4689-49F3-A271-518D9D86FAC9}" dt="2024-09-20T21:16:21.808" v="431" actId="478"/>
          <ac:spMkLst>
            <pc:docMk/>
            <pc:sldMk cId="1266157980" sldId="260"/>
            <ac:spMk id="14" creationId="{BDFECF88-E632-4781-8739-84E6E892DC4D}"/>
          </ac:spMkLst>
        </pc:spChg>
        <pc:spChg chg="del">
          <ac:chgData name="Виктория Семёнова" userId="c57fb92e93c3233f" providerId="LiveId" clId="{F0082B8A-4689-49F3-A271-518D9D86FAC9}" dt="2024-09-20T21:16:28.589" v="433" actId="478"/>
          <ac:spMkLst>
            <pc:docMk/>
            <pc:sldMk cId="1266157980" sldId="260"/>
            <ac:spMk id="15" creationId="{71D0B53C-EBAB-4000-8108-72EE7F62A93A}"/>
          </ac:spMkLst>
        </pc:spChg>
        <pc:spChg chg="del">
          <ac:chgData name="Виктория Семёнова" userId="c57fb92e93c3233f" providerId="LiveId" clId="{F0082B8A-4689-49F3-A271-518D9D86FAC9}" dt="2024-09-20T21:16:06.299" v="427" actId="478"/>
          <ac:spMkLst>
            <pc:docMk/>
            <pc:sldMk cId="1266157980" sldId="260"/>
            <ac:spMk id="16" creationId="{F685F4B4-4174-4802-8880-EBF24FC23D34}"/>
          </ac:spMkLst>
        </pc:spChg>
        <pc:spChg chg="del">
          <ac:chgData name="Виктория Семёнова" userId="c57fb92e93c3233f" providerId="LiveId" clId="{F0082B8A-4689-49F3-A271-518D9D86FAC9}" dt="2024-09-20T21:16:06.299" v="427" actId="478"/>
          <ac:spMkLst>
            <pc:docMk/>
            <pc:sldMk cId="1266157980" sldId="260"/>
            <ac:spMk id="17" creationId="{64A8CDE2-952B-4BD3-A740-DF54D4C7E841}"/>
          </ac:spMkLst>
        </pc:spChg>
        <pc:spChg chg="mod">
          <ac:chgData name="Виктория Семёнова" userId="c57fb92e93c3233f" providerId="LiveId" clId="{F0082B8A-4689-49F3-A271-518D9D86FAC9}" dt="2024-09-20T21:41:24.383" v="723" actId="1076"/>
          <ac:spMkLst>
            <pc:docMk/>
            <pc:sldMk cId="1266157980" sldId="260"/>
            <ac:spMk id="19" creationId="{74F8D4E4-1B47-416C-9A28-44D029B05DF3}"/>
          </ac:spMkLst>
        </pc:spChg>
        <pc:spChg chg="mod">
          <ac:chgData name="Виктория Семёнова" userId="c57fb92e93c3233f" providerId="LiveId" clId="{F0082B8A-4689-49F3-A271-518D9D86FAC9}" dt="2024-09-20T21:41:21.332" v="722" actId="1076"/>
          <ac:spMkLst>
            <pc:docMk/>
            <pc:sldMk cId="1266157980" sldId="260"/>
            <ac:spMk id="20" creationId="{46B993A4-B156-41FD-9B95-16911035EAA1}"/>
          </ac:spMkLst>
        </pc:spChg>
        <pc:spChg chg="del">
          <ac:chgData name="Виктория Семёнова" userId="c57fb92e93c3233f" providerId="LiveId" clId="{F0082B8A-4689-49F3-A271-518D9D86FAC9}" dt="2024-09-20T21:16:06.299" v="427" actId="478"/>
          <ac:spMkLst>
            <pc:docMk/>
            <pc:sldMk cId="1266157980" sldId="260"/>
            <ac:spMk id="22" creationId="{F25A7B72-F802-4A5B-9C15-E6092A747BDA}"/>
          </ac:spMkLst>
        </pc:spChg>
        <pc:spChg chg="mod">
          <ac:chgData name="Виктория Семёнова" userId="c57fb92e93c3233f" providerId="LiveId" clId="{F0082B8A-4689-49F3-A271-518D9D86FAC9}" dt="2024-09-20T21:18:30.885" v="581" actId="1076"/>
          <ac:spMkLst>
            <pc:docMk/>
            <pc:sldMk cId="1266157980" sldId="260"/>
            <ac:spMk id="24" creationId="{FC7368B7-D4B3-45CE-95D8-0AA892A56116}"/>
          </ac:spMkLst>
        </pc:spChg>
        <pc:spChg chg="del">
          <ac:chgData name="Виктория Семёнова" userId="c57fb92e93c3233f" providerId="LiveId" clId="{F0082B8A-4689-49F3-A271-518D9D86FAC9}" dt="2024-09-20T21:16:18.775" v="430" actId="478"/>
          <ac:spMkLst>
            <pc:docMk/>
            <pc:sldMk cId="1266157980" sldId="260"/>
            <ac:spMk id="25" creationId="{CB3E6EAD-AA8B-4D6A-B852-670A3BE077FA}"/>
          </ac:spMkLst>
        </pc:spChg>
        <pc:spChg chg="add del mod">
          <ac:chgData name="Виктория Семёнова" userId="c57fb92e93c3233f" providerId="LiveId" clId="{F0082B8A-4689-49F3-A271-518D9D86FAC9}" dt="2024-09-20T21:16:14.111" v="428" actId="478"/>
          <ac:spMkLst>
            <pc:docMk/>
            <pc:sldMk cId="1266157980" sldId="260"/>
            <ac:spMk id="26" creationId="{AB87EEAF-8AA7-BBB5-0B1A-E72FE209DF42}"/>
          </ac:spMkLst>
        </pc:spChg>
        <pc:spChg chg="add del mod">
          <ac:chgData name="Виктория Семёнова" userId="c57fb92e93c3233f" providerId="LiveId" clId="{F0082B8A-4689-49F3-A271-518D9D86FAC9}" dt="2024-09-20T21:16:16.974" v="429" actId="478"/>
          <ac:spMkLst>
            <pc:docMk/>
            <pc:sldMk cId="1266157980" sldId="260"/>
            <ac:spMk id="28" creationId="{BC18418E-2978-9896-A71A-F1B196F04C09}"/>
          </ac:spMkLst>
        </pc:spChg>
        <pc:spChg chg="add del mod">
          <ac:chgData name="Виктория Семёнова" userId="c57fb92e93c3233f" providerId="LiveId" clId="{F0082B8A-4689-49F3-A271-518D9D86FAC9}" dt="2024-09-20T21:16:25.357" v="432" actId="478"/>
          <ac:spMkLst>
            <pc:docMk/>
            <pc:sldMk cId="1266157980" sldId="260"/>
            <ac:spMk id="30" creationId="{97780C3A-6960-D186-49A1-0372C6162DF9}"/>
          </ac:spMkLst>
        </pc:spChg>
        <pc:spChg chg="add del mod">
          <ac:chgData name="Виктория Семёнова" userId="c57fb92e93c3233f" providerId="LiveId" clId="{F0082B8A-4689-49F3-A271-518D9D86FAC9}" dt="2024-09-20T21:16:32.243" v="434" actId="478"/>
          <ac:spMkLst>
            <pc:docMk/>
            <pc:sldMk cId="1266157980" sldId="260"/>
            <ac:spMk id="32" creationId="{437B37CA-41DC-F3BC-7B76-635E20FB1612}"/>
          </ac:spMkLst>
        </pc:spChg>
      </pc:sldChg>
      <pc:sldChg chg="delSp modSp mod ord">
        <pc:chgData name="Виктория Семёнова" userId="c57fb92e93c3233f" providerId="LiveId" clId="{F0082B8A-4689-49F3-A271-518D9D86FAC9}" dt="2024-10-09T12:33:23.157" v="2778" actId="1076"/>
        <pc:sldMkLst>
          <pc:docMk/>
          <pc:sldMk cId="1935360244" sldId="262"/>
        </pc:sldMkLst>
        <pc:spChg chg="mod">
          <ac:chgData name="Виктория Семёнова" userId="c57fb92e93c3233f" providerId="LiveId" clId="{F0082B8A-4689-49F3-A271-518D9D86FAC9}" dt="2024-10-09T12:28:38.126" v="2463" actId="1076"/>
          <ac:spMkLst>
            <pc:docMk/>
            <pc:sldMk cId="1935360244" sldId="262"/>
            <ac:spMk id="2" creationId="{7DDD1C66-8B88-4FDA-AFA7-4549E31005F8}"/>
          </ac:spMkLst>
        </pc:spChg>
        <pc:spChg chg="del">
          <ac:chgData name="Виктория Семёнова" userId="c57fb92e93c3233f" providerId="LiveId" clId="{F0082B8A-4689-49F3-A271-518D9D86FAC9}" dt="2024-10-09T12:28:41.941" v="2464" actId="478"/>
          <ac:spMkLst>
            <pc:docMk/>
            <pc:sldMk cId="1935360244" sldId="262"/>
            <ac:spMk id="3" creationId="{AEDF80CF-7487-45BD-99FF-6CB18AC1C2E1}"/>
          </ac:spMkLst>
        </pc:spChg>
        <pc:spChg chg="mod">
          <ac:chgData name="Виктория Семёнова" userId="c57fb92e93c3233f" providerId="LiveId" clId="{F0082B8A-4689-49F3-A271-518D9D86FAC9}" dt="2024-10-09T12:33:23.157" v="2778" actId="1076"/>
          <ac:spMkLst>
            <pc:docMk/>
            <pc:sldMk cId="1935360244" sldId="262"/>
            <ac:spMk id="5" creationId="{53BA5B48-F9FF-45FC-A3F7-5CEF9A012980}"/>
          </ac:spMkLst>
        </pc:spChg>
        <pc:picChg chg="mod">
          <ac:chgData name="Виктория Семёнова" userId="c57fb92e93c3233f" providerId="LiveId" clId="{F0082B8A-4689-49F3-A271-518D9D86FAC9}" dt="2024-10-09T12:00:05.932" v="1554" actId="14826"/>
          <ac:picMkLst>
            <pc:docMk/>
            <pc:sldMk cId="1935360244" sldId="262"/>
            <ac:picMk id="19" creationId="{74ED1216-A221-4C9B-B39B-71A3E4D9E409}"/>
          </ac:picMkLst>
        </pc:picChg>
      </pc:sldChg>
      <pc:sldChg chg="addSp delSp modSp mod">
        <pc:chgData name="Виктория Семёнова" userId="c57fb92e93c3233f" providerId="LiveId" clId="{F0082B8A-4689-49F3-A271-518D9D86FAC9}" dt="2024-10-09T12:41:24.077" v="3284" actId="14100"/>
        <pc:sldMkLst>
          <pc:docMk/>
          <pc:sldMk cId="1650012627" sldId="266"/>
        </pc:sldMkLst>
        <pc:spChg chg="mod">
          <ac:chgData name="Виктория Семёнова" userId="c57fb92e93c3233f" providerId="LiveId" clId="{F0082B8A-4689-49F3-A271-518D9D86FAC9}" dt="2024-09-30T06:39:02.188" v="1153" actId="1076"/>
          <ac:spMkLst>
            <pc:docMk/>
            <pc:sldMk cId="1650012627" sldId="266"/>
            <ac:spMk id="2" creationId="{0264C9CC-E38A-467A-8F1C-459375F5EDFF}"/>
          </ac:spMkLst>
        </pc:spChg>
        <pc:spChg chg="add mod">
          <ac:chgData name="Виктория Семёнова" userId="c57fb92e93c3233f" providerId="LiveId" clId="{F0082B8A-4689-49F3-A271-518D9D86FAC9}" dt="2024-09-20T20:52:18.100" v="94" actId="20577"/>
          <ac:spMkLst>
            <pc:docMk/>
            <pc:sldMk cId="1650012627" sldId="266"/>
            <ac:spMk id="3" creationId="{E7A10202-93E4-CDF0-6798-805D19B7BFF1}"/>
          </ac:spMkLst>
        </pc:spChg>
        <pc:spChg chg="add del mod">
          <ac:chgData name="Виктория Семёнова" userId="c57fb92e93c3233f" providerId="LiveId" clId="{F0082B8A-4689-49F3-A271-518D9D86FAC9}" dt="2024-09-30T06:38:54.431" v="1151" actId="478"/>
          <ac:spMkLst>
            <pc:docMk/>
            <pc:sldMk cId="1650012627" sldId="266"/>
            <ac:spMk id="4" creationId="{01434CB3-B82F-4AE4-F000-CF338E312746}"/>
          </ac:spMkLst>
        </pc:spChg>
        <pc:spChg chg="mod">
          <ac:chgData name="Виктория Семёнова" userId="c57fb92e93c3233f" providerId="LiveId" clId="{F0082B8A-4689-49F3-A271-518D9D86FAC9}" dt="2024-10-09T12:41:24.077" v="3284" actId="14100"/>
          <ac:spMkLst>
            <pc:docMk/>
            <pc:sldMk cId="1650012627" sldId="266"/>
            <ac:spMk id="6" creationId="{CDD6760C-D868-43F4-99FB-1B78C91F8FE1}"/>
          </ac:spMkLst>
        </pc:spChg>
        <pc:spChg chg="add del mod">
          <ac:chgData name="Виктория Семёнова" userId="c57fb92e93c3233f" providerId="LiveId" clId="{F0082B8A-4689-49F3-A271-518D9D86FAC9}" dt="2024-09-30T06:38:47.117" v="1149" actId="478"/>
          <ac:spMkLst>
            <pc:docMk/>
            <pc:sldMk cId="1650012627" sldId="266"/>
            <ac:spMk id="7" creationId="{4088F1DD-5C8A-A587-6392-8250DFA3CF6C}"/>
          </ac:spMkLst>
        </pc:spChg>
        <pc:picChg chg="add mod">
          <ac:chgData name="Виктория Семёнова" userId="c57fb92e93c3233f" providerId="LiveId" clId="{F0082B8A-4689-49F3-A271-518D9D86FAC9}" dt="2024-09-30T06:39:49.600" v="1159" actId="1076"/>
          <ac:picMkLst>
            <pc:docMk/>
            <pc:sldMk cId="1650012627" sldId="266"/>
            <ac:picMk id="9" creationId="{102BF81F-6002-34AE-647F-D06CA41152A8}"/>
          </ac:picMkLst>
        </pc:picChg>
        <pc:picChg chg="del mod">
          <ac:chgData name="Виктория Семёнова" userId="c57fb92e93c3233f" providerId="LiveId" clId="{F0082B8A-4689-49F3-A271-518D9D86FAC9}" dt="2024-09-30T06:38:14.957" v="1130" actId="478"/>
          <ac:picMkLst>
            <pc:docMk/>
            <pc:sldMk cId="1650012627" sldId="266"/>
            <ac:picMk id="12" creationId="{A93ACF4C-E9B0-426E-B719-A441974AD9CE}"/>
          </ac:picMkLst>
        </pc:picChg>
      </pc:sldChg>
      <pc:sldChg chg="addSp delSp modSp mod ord">
        <pc:chgData name="Виктория Семёнова" userId="c57fb92e93c3233f" providerId="LiveId" clId="{F0082B8A-4689-49F3-A271-518D9D86FAC9}" dt="2024-10-09T13:03:51.637" v="3451" actId="14100"/>
        <pc:sldMkLst>
          <pc:docMk/>
          <pc:sldMk cId="1316663592" sldId="269"/>
        </pc:sldMkLst>
        <pc:spChg chg="del mod">
          <ac:chgData name="Виктория Семёнова" userId="c57fb92e93c3233f" providerId="LiveId" clId="{F0082B8A-4689-49F3-A271-518D9D86FAC9}" dt="2024-10-09T12:45:52.247" v="3321" actId="478"/>
          <ac:spMkLst>
            <pc:docMk/>
            <pc:sldMk cId="1316663592" sldId="269"/>
            <ac:spMk id="2" creationId="{DE4D24B6-BECF-4BE6-9971-53768392C0BB}"/>
          </ac:spMkLst>
        </pc:spChg>
        <pc:spChg chg="del">
          <ac:chgData name="Виктория Семёнова" userId="c57fb92e93c3233f" providerId="LiveId" clId="{F0082B8A-4689-49F3-A271-518D9D86FAC9}" dt="2024-10-09T12:46:02.297" v="3324" actId="478"/>
          <ac:spMkLst>
            <pc:docMk/>
            <pc:sldMk cId="1316663592" sldId="269"/>
            <ac:spMk id="3" creationId="{D46DC636-DB75-49A5-B764-91FF21804DA0}"/>
          </ac:spMkLst>
        </pc:spChg>
        <pc:spChg chg="del">
          <ac:chgData name="Виктория Семёнова" userId="c57fb92e93c3233f" providerId="LiveId" clId="{F0082B8A-4689-49F3-A271-518D9D86FAC9}" dt="2024-10-09T12:46:08.863" v="3326" actId="478"/>
          <ac:spMkLst>
            <pc:docMk/>
            <pc:sldMk cId="1316663592" sldId="269"/>
            <ac:spMk id="4" creationId="{EE5A967A-4C75-4949-9D48-17FD2D8B8B59}"/>
          </ac:spMkLst>
        </pc:spChg>
        <pc:spChg chg="del">
          <ac:chgData name="Виктория Семёнова" userId="c57fb92e93c3233f" providerId="LiveId" clId="{F0082B8A-4689-49F3-A271-518D9D86FAC9}" dt="2024-10-09T12:46:14.971" v="3328" actId="478"/>
          <ac:spMkLst>
            <pc:docMk/>
            <pc:sldMk cId="1316663592" sldId="269"/>
            <ac:spMk id="5" creationId="{E15085CC-458F-4E9F-AF16-A815111FBF00}"/>
          </ac:spMkLst>
        </pc:spChg>
        <pc:spChg chg="del">
          <ac:chgData name="Виктория Семёнова" userId="c57fb92e93c3233f" providerId="LiveId" clId="{F0082B8A-4689-49F3-A271-518D9D86FAC9}" dt="2024-10-09T12:46:19.679" v="3330" actId="478"/>
          <ac:spMkLst>
            <pc:docMk/>
            <pc:sldMk cId="1316663592" sldId="269"/>
            <ac:spMk id="6" creationId="{459230DA-C209-4406-A9FA-EE60A7827F74}"/>
          </ac:spMkLst>
        </pc:spChg>
        <pc:spChg chg="del mod">
          <ac:chgData name="Виктория Семёнова" userId="c57fb92e93c3233f" providerId="LiveId" clId="{F0082B8A-4689-49F3-A271-518D9D86FAC9}" dt="2024-10-09T12:46:40.065" v="3334" actId="478"/>
          <ac:spMkLst>
            <pc:docMk/>
            <pc:sldMk cId="1316663592" sldId="269"/>
            <ac:spMk id="7" creationId="{D10F5C8F-9E7F-4E64-9AF6-329D1654118B}"/>
          </ac:spMkLst>
        </pc:spChg>
        <pc:spChg chg="add del mod">
          <ac:chgData name="Виктория Семёнова" userId="c57fb92e93c3233f" providerId="LiveId" clId="{F0082B8A-4689-49F3-A271-518D9D86FAC9}" dt="2024-10-09T12:45:57.427" v="3323" actId="478"/>
          <ac:spMkLst>
            <pc:docMk/>
            <pc:sldMk cId="1316663592" sldId="269"/>
            <ac:spMk id="9" creationId="{10B1803B-BF0C-B675-8A46-9889E5F09554}"/>
          </ac:spMkLst>
        </pc:spChg>
        <pc:spChg chg="add del mod">
          <ac:chgData name="Виктория Семёнова" userId="c57fb92e93c3233f" providerId="LiveId" clId="{F0082B8A-4689-49F3-A271-518D9D86FAC9}" dt="2024-10-09T12:46:04.999" v="3325" actId="478"/>
          <ac:spMkLst>
            <pc:docMk/>
            <pc:sldMk cId="1316663592" sldId="269"/>
            <ac:spMk id="11" creationId="{C86B761C-498C-FC42-A7E5-BACAFF054346}"/>
          </ac:spMkLst>
        </pc:spChg>
        <pc:spChg chg="add del mod">
          <ac:chgData name="Виктория Семёнова" userId="c57fb92e93c3233f" providerId="LiveId" clId="{F0082B8A-4689-49F3-A271-518D9D86FAC9}" dt="2024-10-09T12:46:11.825" v="3327" actId="478"/>
          <ac:spMkLst>
            <pc:docMk/>
            <pc:sldMk cId="1316663592" sldId="269"/>
            <ac:spMk id="13" creationId="{3ED67F32-A880-286D-53A6-C74C0E852119}"/>
          </ac:spMkLst>
        </pc:spChg>
        <pc:spChg chg="add del mod">
          <ac:chgData name="Виктория Семёнова" userId="c57fb92e93c3233f" providerId="LiveId" clId="{F0082B8A-4689-49F3-A271-518D9D86FAC9}" dt="2024-10-09T12:46:16.880" v="3329" actId="478"/>
          <ac:spMkLst>
            <pc:docMk/>
            <pc:sldMk cId="1316663592" sldId="269"/>
            <ac:spMk id="15" creationId="{7503AA1B-2ABA-450D-F8F7-1030DFC559D3}"/>
          </ac:spMkLst>
        </pc:spChg>
        <pc:spChg chg="add del mod">
          <ac:chgData name="Виктория Семёнова" userId="c57fb92e93c3233f" providerId="LiveId" clId="{F0082B8A-4689-49F3-A271-518D9D86FAC9}" dt="2024-10-09T12:46:23.202" v="3331" actId="478"/>
          <ac:spMkLst>
            <pc:docMk/>
            <pc:sldMk cId="1316663592" sldId="269"/>
            <ac:spMk id="18" creationId="{8BF101EB-D86D-5BB4-0993-E1D42AB072CD}"/>
          </ac:spMkLst>
        </pc:spChg>
        <pc:spChg chg="add mod">
          <ac:chgData name="Виктория Семёнова" userId="c57fb92e93c3233f" providerId="LiveId" clId="{F0082B8A-4689-49F3-A271-518D9D86FAC9}" dt="2024-10-09T12:47:00.887" v="3371" actId="1076"/>
          <ac:spMkLst>
            <pc:docMk/>
            <pc:sldMk cId="1316663592" sldId="269"/>
            <ac:spMk id="19" creationId="{599DFED5-D90F-786D-63A2-4F2C712B23A9}"/>
          </ac:spMkLst>
        </pc:spChg>
        <pc:picChg chg="add mod modCrop">
          <ac:chgData name="Виктория Семёнова" userId="c57fb92e93c3233f" providerId="LiveId" clId="{F0082B8A-4689-49F3-A271-518D9D86FAC9}" dt="2024-10-09T13:03:00.849" v="3439" actId="1076"/>
          <ac:picMkLst>
            <pc:docMk/>
            <pc:sldMk cId="1316663592" sldId="269"/>
            <ac:picMk id="3" creationId="{304CCAA8-18BD-8FD9-042C-9D5D7A1CB1B9}"/>
          </ac:picMkLst>
        </pc:picChg>
        <pc:picChg chg="add mod ord modCrop">
          <ac:chgData name="Виктория Семёнова" userId="c57fb92e93c3233f" providerId="LiveId" clId="{F0082B8A-4689-49F3-A271-518D9D86FAC9}" dt="2024-10-09T13:03:25.100" v="3444" actId="170"/>
          <ac:picMkLst>
            <pc:docMk/>
            <pc:sldMk cId="1316663592" sldId="269"/>
            <ac:picMk id="5" creationId="{F7B220D3-5105-EC9D-AA3C-F929D4CE0A98}"/>
          </ac:picMkLst>
        </pc:picChg>
        <pc:picChg chg="del">
          <ac:chgData name="Виктория Семёнова" userId="c57fb92e93c3233f" providerId="LiveId" clId="{F0082B8A-4689-49F3-A271-518D9D86FAC9}" dt="2024-10-09T12:45:55.128" v="3322" actId="478"/>
          <ac:picMkLst>
            <pc:docMk/>
            <pc:sldMk cId="1316663592" sldId="269"/>
            <ac:picMk id="16" creationId="{9AE9B74E-83A6-4E11-8B41-300A15318533}"/>
          </ac:picMkLst>
        </pc:picChg>
        <pc:picChg chg="add mod ord modCrop">
          <ac:chgData name="Виктория Семёнова" userId="c57fb92e93c3233f" providerId="LiveId" clId="{F0082B8A-4689-49F3-A271-518D9D86FAC9}" dt="2024-10-09T13:03:09.313" v="3441" actId="1076"/>
          <ac:picMkLst>
            <pc:docMk/>
            <pc:sldMk cId="1316663592" sldId="269"/>
            <ac:picMk id="21" creationId="{47E5AFB0-9317-5CDC-4EF2-8F179FA200DC}"/>
          </ac:picMkLst>
        </pc:picChg>
        <pc:picChg chg="add mod modCrop">
          <ac:chgData name="Виктория Семёнова" userId="c57fb92e93c3233f" providerId="LiveId" clId="{F0082B8A-4689-49F3-A271-518D9D86FAC9}" dt="2024-10-09T13:02:58.253" v="3438" actId="1076"/>
          <ac:picMkLst>
            <pc:docMk/>
            <pc:sldMk cId="1316663592" sldId="269"/>
            <ac:picMk id="23" creationId="{9BAA6CFA-503C-A9AF-2A13-4E901F468F9B}"/>
          </ac:picMkLst>
        </pc:picChg>
        <pc:picChg chg="add mod modCrop">
          <ac:chgData name="Виктория Семёнова" userId="c57fb92e93c3233f" providerId="LiveId" clId="{F0082B8A-4689-49F3-A271-518D9D86FAC9}" dt="2024-10-09T13:02:56.345" v="3437" actId="1076"/>
          <ac:picMkLst>
            <pc:docMk/>
            <pc:sldMk cId="1316663592" sldId="269"/>
            <ac:picMk id="25" creationId="{3EA27E44-66F0-9172-9906-147796337AF1}"/>
          </ac:picMkLst>
        </pc:picChg>
        <pc:picChg chg="add mod modCrop">
          <ac:chgData name="Виктория Семёнова" userId="c57fb92e93c3233f" providerId="LiveId" clId="{F0082B8A-4689-49F3-A271-518D9D86FAC9}" dt="2024-10-09T13:03:06.790" v="3440" actId="1076"/>
          <ac:picMkLst>
            <pc:docMk/>
            <pc:sldMk cId="1316663592" sldId="269"/>
            <ac:picMk id="27" creationId="{3327AD57-9C54-C6D9-B9E5-2E1FDFD41BDD}"/>
          </ac:picMkLst>
        </pc:picChg>
        <pc:picChg chg="add mod ord modCrop">
          <ac:chgData name="Виктория Семёнова" userId="c57fb92e93c3233f" providerId="LiveId" clId="{F0082B8A-4689-49F3-A271-518D9D86FAC9}" dt="2024-10-09T13:03:51.637" v="3451" actId="14100"/>
          <ac:picMkLst>
            <pc:docMk/>
            <pc:sldMk cId="1316663592" sldId="269"/>
            <ac:picMk id="29" creationId="{E403383F-10D1-8021-D5EA-F5EB850C6388}"/>
          </ac:picMkLst>
        </pc:picChg>
      </pc:sldChg>
      <pc:sldChg chg="delSp modSp mod">
        <pc:chgData name="Виктория Семёнова" userId="c57fb92e93c3233f" providerId="LiveId" clId="{F0082B8A-4689-49F3-A271-518D9D86FAC9}" dt="2024-10-09T12:01:25.762" v="1584" actId="20577"/>
        <pc:sldMkLst>
          <pc:docMk/>
          <pc:sldMk cId="2113840733" sldId="270"/>
        </pc:sldMkLst>
        <pc:spChg chg="mod">
          <ac:chgData name="Виктория Семёнова" userId="c57fb92e93c3233f" providerId="LiveId" clId="{F0082B8A-4689-49F3-A271-518D9D86FAC9}" dt="2024-09-20T21:46:21.825" v="922" actId="1076"/>
          <ac:spMkLst>
            <pc:docMk/>
            <pc:sldMk cId="2113840733" sldId="270"/>
            <ac:spMk id="2" creationId="{C42E5D49-E249-409D-B751-A559433D91A4}"/>
          </ac:spMkLst>
        </pc:spChg>
        <pc:spChg chg="del mod">
          <ac:chgData name="Виктория Семёнова" userId="c57fb92e93c3233f" providerId="LiveId" clId="{F0082B8A-4689-49F3-A271-518D9D86FAC9}" dt="2024-09-30T06:48:37.455" v="1521" actId="478"/>
          <ac:spMkLst>
            <pc:docMk/>
            <pc:sldMk cId="2113840733" sldId="270"/>
            <ac:spMk id="5" creationId="{E8546E56-D449-4019-86AD-4F0D3A1474E8}"/>
          </ac:spMkLst>
        </pc:spChg>
        <pc:graphicFrameChg chg="mod modGraphic">
          <ac:chgData name="Виктория Семёнова" userId="c57fb92e93c3233f" providerId="LiveId" clId="{F0082B8A-4689-49F3-A271-518D9D86FAC9}" dt="2024-10-09T12:01:25.762" v="1584" actId="20577"/>
          <ac:graphicFrameMkLst>
            <pc:docMk/>
            <pc:sldMk cId="2113840733" sldId="270"/>
            <ac:graphicFrameMk id="7" creationId="{59C411DD-E4B1-441B-AB81-A9445E90878D}"/>
          </ac:graphicFrameMkLst>
        </pc:graphicFrameChg>
      </pc:sldChg>
      <pc:sldChg chg="addSp delSp modSp del mod ord">
        <pc:chgData name="Виктория Семёнова" userId="c57fb92e93c3233f" providerId="LiveId" clId="{F0082B8A-4689-49F3-A271-518D9D86FAC9}" dt="2024-10-09T12:40:03.608" v="3221" actId="47"/>
        <pc:sldMkLst>
          <pc:docMk/>
          <pc:sldMk cId="1855796050" sldId="271"/>
        </pc:sldMkLst>
        <pc:spChg chg="del">
          <ac:chgData name="Виктория Семёнова" userId="c57fb92e93c3233f" providerId="LiveId" clId="{F0082B8A-4689-49F3-A271-518D9D86FAC9}" dt="2024-09-20T21:07:46.808" v="188" actId="478"/>
          <ac:spMkLst>
            <pc:docMk/>
            <pc:sldMk cId="1855796050" sldId="271"/>
            <ac:spMk id="2" creationId="{531D7866-D98C-4600-BEC4-FCE6295FAD25}"/>
          </ac:spMkLst>
        </pc:spChg>
        <pc:spChg chg="add mod">
          <ac:chgData name="Виктория Семёнова" userId="c57fb92e93c3233f" providerId="LiveId" clId="{F0082B8A-4689-49F3-A271-518D9D86FAC9}" dt="2024-10-09T12:39:41.484" v="3215" actId="14100"/>
          <ac:spMkLst>
            <pc:docMk/>
            <pc:sldMk cId="1855796050" sldId="271"/>
            <ac:spMk id="2" creationId="{5B656758-330A-9F69-E665-2AD0642BFDDE}"/>
          </ac:spMkLst>
        </pc:spChg>
      </pc:sldChg>
      <pc:sldChg chg="del">
        <pc:chgData name="Виктория Семёнова" userId="c57fb92e93c3233f" providerId="LiveId" clId="{F0082B8A-4689-49F3-A271-518D9D86FAC9}" dt="2024-10-09T12:17:03.618" v="2177" actId="2696"/>
        <pc:sldMkLst>
          <pc:docMk/>
          <pc:sldMk cId="59582380" sldId="272"/>
        </pc:sldMkLst>
      </pc:sldChg>
      <pc:sldChg chg="addSp delSp modSp add mod ord">
        <pc:chgData name="Виктория Семёнова" userId="c57fb92e93c3233f" providerId="LiveId" clId="{F0082B8A-4689-49F3-A271-518D9D86FAC9}" dt="2024-10-09T12:45:09.481" v="3308" actId="6549"/>
        <pc:sldMkLst>
          <pc:docMk/>
          <pc:sldMk cId="3258441281" sldId="272"/>
        </pc:sldMkLst>
        <pc:spChg chg="mod">
          <ac:chgData name="Виктория Семёнова" userId="c57fb92e93c3233f" providerId="LiveId" clId="{F0082B8A-4689-49F3-A271-518D9D86FAC9}" dt="2024-10-09T12:40:48.647" v="3275" actId="404"/>
          <ac:spMkLst>
            <pc:docMk/>
            <pc:sldMk cId="3258441281" sldId="272"/>
            <ac:spMk id="2" creationId="{C8C44427-C053-401F-0A10-5F5444DDF460}"/>
          </ac:spMkLst>
        </pc:spChg>
        <pc:spChg chg="add mod">
          <ac:chgData name="Виктория Семёнова" userId="c57fb92e93c3233f" providerId="LiveId" clId="{F0082B8A-4689-49F3-A271-518D9D86FAC9}" dt="2024-10-09T12:45:09.481" v="3308" actId="6549"/>
          <ac:spMkLst>
            <pc:docMk/>
            <pc:sldMk cId="3258441281" sldId="272"/>
            <ac:spMk id="3" creationId="{A9CEEDC4-8E73-FD2C-0F4C-42EEAB76DEEA}"/>
          </ac:spMkLst>
        </pc:spChg>
        <pc:spChg chg="del">
          <ac:chgData name="Виктория Семёнова" userId="c57fb92e93c3233f" providerId="LiveId" clId="{F0082B8A-4689-49F3-A271-518D9D86FAC9}" dt="2024-10-09T12:40:19.095" v="3226" actId="478"/>
          <ac:spMkLst>
            <pc:docMk/>
            <pc:sldMk cId="3258441281" sldId="272"/>
            <ac:spMk id="6" creationId="{E7897B26-038C-AE38-C28B-68E8AE37A723}"/>
          </ac:spMkLst>
        </pc:spChg>
        <pc:spChg chg="add del mod">
          <ac:chgData name="Виктория Семёнова" userId="c57fb92e93c3233f" providerId="LiveId" clId="{F0082B8A-4689-49F3-A271-518D9D86FAC9}" dt="2024-10-09T12:40:16.376" v="3225" actId="478"/>
          <ac:spMkLst>
            <pc:docMk/>
            <pc:sldMk cId="3258441281" sldId="272"/>
            <ac:spMk id="7" creationId="{BA32839D-A5E9-83C6-EC80-D20A6658FE0B}"/>
          </ac:spMkLst>
        </pc:spChg>
        <pc:spChg chg="add del mod">
          <ac:chgData name="Виктория Семёнова" userId="c57fb92e93c3233f" providerId="LiveId" clId="{F0082B8A-4689-49F3-A271-518D9D86FAC9}" dt="2024-10-09T12:40:22.769" v="3227" actId="478"/>
          <ac:spMkLst>
            <pc:docMk/>
            <pc:sldMk cId="3258441281" sldId="272"/>
            <ac:spMk id="9" creationId="{26359F14-677C-E181-0315-283AE5C36B47}"/>
          </ac:spMkLst>
        </pc:spChg>
        <pc:spChg chg="del">
          <ac:chgData name="Виктория Семёнова" userId="c57fb92e93c3233f" providerId="LiveId" clId="{F0082B8A-4689-49F3-A271-518D9D86FAC9}" dt="2024-10-09T12:40:13.646" v="3223" actId="478"/>
          <ac:spMkLst>
            <pc:docMk/>
            <pc:sldMk cId="3258441281" sldId="272"/>
            <ac:spMk id="12" creationId="{E66D5B40-A4AD-5278-1678-AC55930B2BF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C-473F-91FD-A876418816A2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A-4A49-A520-6FB0B0F004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C-473F-91FD-A87641881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0A-4A49-A520-6FB0B0F004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Родители детей с РАС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33</c:v>
                </c:pt>
                <c:pt idx="2">
                  <c:v>22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A-4A49-A520-6FB0B0F00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09.10.2024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клипа мультимедиа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362" y="2055914"/>
            <a:ext cx="6234664" cy="1272117"/>
          </a:xfrm>
        </p:spPr>
        <p:txBody>
          <a:bodyPr/>
          <a:lstStyle/>
          <a:p>
            <a:pPr algn="ctr"/>
            <a:r>
              <a:rPr lang="ru-RU" sz="3200" dirty="0"/>
              <a:t>«Путешествуй без границ»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0683" y="2949027"/>
            <a:ext cx="6234664" cy="1272116"/>
          </a:xfrm>
        </p:spPr>
        <p:txBody>
          <a:bodyPr/>
          <a:lstStyle/>
          <a:p>
            <a:r>
              <a:rPr lang="ru-RU" sz="2400" dirty="0"/>
              <a:t>Москва – Санкт-Петербург – Сочи </a:t>
            </a:r>
            <a:endParaRPr lang="ru-RU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7A10202-93E4-CDF0-6798-805D19B7BFF1}"/>
              </a:ext>
            </a:extLst>
          </p:cNvPr>
          <p:cNvSpPr txBox="1">
            <a:spLocks/>
          </p:cNvSpPr>
          <p:nvPr/>
        </p:nvSpPr>
        <p:spPr>
          <a:xfrm>
            <a:off x="758976" y="5297582"/>
            <a:ext cx="5083408" cy="94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/>
              <a:t>МГОО помощи детям-инвалидам с РАС</a:t>
            </a:r>
          </a:p>
          <a:p>
            <a:r>
              <a:rPr lang="ru-RU" sz="1800" b="0" dirty="0"/>
              <a:t> и их семьям «Просто другие»</a:t>
            </a:r>
            <a:endParaRPr lang="ru-RU" sz="2000" b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2BF81F-6002-34AE-647F-D06CA411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9" y="167478"/>
            <a:ext cx="2332653" cy="23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772" y="367295"/>
            <a:ext cx="9144000" cy="655621"/>
          </a:xfrm>
        </p:spPr>
        <p:txBody>
          <a:bodyPr>
            <a:normAutofit/>
          </a:bodyPr>
          <a:lstStyle/>
          <a:p>
            <a:r>
              <a:rPr lang="ru-RU" sz="3600" dirty="0"/>
              <a:t>Пилот проекта в 2023 году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290" y="2846815"/>
            <a:ext cx="7051221" cy="14928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В 2023 году семьи воспитывающие детей с аутизмом отправились в свое первое путешествие в Москву. 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Они посетили экскурсию по городу, Московский океанариум, Красную площадь. Ребята учились пользоваться метро и ориентироваться в нем по указателям.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116D7-6247-AD84-B40B-AA58500D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16" b="7387"/>
          <a:stretch/>
        </p:blipFill>
        <p:spPr>
          <a:xfrm>
            <a:off x="881544" y="3741576"/>
            <a:ext cx="3374967" cy="26592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EAA592-9411-ABDE-10D7-DF073C50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915"/>
          <a:stretch/>
        </p:blipFill>
        <p:spPr>
          <a:xfrm>
            <a:off x="881544" y="1378098"/>
            <a:ext cx="3374967" cy="22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5702" b="1570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30" y="4646767"/>
            <a:ext cx="10515600" cy="782638"/>
          </a:xfrm>
        </p:spPr>
        <p:txBody>
          <a:bodyPr/>
          <a:lstStyle/>
          <a:p>
            <a:r>
              <a:rPr lang="ru-RU" dirty="0"/>
              <a:t>Санкт-Петербург в 2024 году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3444" y="5708678"/>
            <a:ext cx="10580914" cy="9465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/>
              <a:t>Пилот проекта в 2023 году получил много положительных отзывов от родителей, и показал хороший прирост новых навыков у детей с РАС. Поэтому, в 2024 году проект продолжился в Санкт-Петербурге.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Санкт-Петербург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892" y="2421553"/>
            <a:ext cx="5389215" cy="701675"/>
          </a:xfrm>
        </p:spPr>
        <p:txBody>
          <a:bodyPr/>
          <a:lstStyle/>
          <a:p>
            <a:r>
              <a:rPr lang="ru-RU" dirty="0"/>
              <a:t>Для многих ребят первый полет на самолете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926" y="2988323"/>
            <a:ext cx="5510181" cy="2703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     У семей было много переживаний связанных с перелетом на самолете. Некоторые семьи ограничивали себя в отдыхе в других городах, так как у детей есть барьеры связанные с длительными поездками.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4302" b="14302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1F47-08DC-F270-436E-C061E34D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4427-C053-401F-0A10-5F5444DD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Специалисты провели работу по направлениям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EE3B1-39C8-33E0-6749-7D45CD9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9CEEDC4-8E73-FD2C-0F4C-42EEAB76DEEA}"/>
              </a:ext>
            </a:extLst>
          </p:cNvPr>
          <p:cNvSpPr txBox="1">
            <a:spLocks/>
          </p:cNvSpPr>
          <p:nvPr/>
        </p:nvSpPr>
        <p:spPr>
          <a:xfrm>
            <a:off x="366287" y="2123056"/>
            <a:ext cx="11082374" cy="46229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Психологическая поддержка и подготовка семей, которые впервые отправляются в длительную поездку с ребенком с РАС.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ребенка с РАС к путешествию (снижение тревожности, связанной с посещением новых мест, поездками в общественном транспорте). Подготовка ребенка к путешествию начинается задолго до выезда (предпросмотр мест для посещения, обучение правилам поведения в общественном транспорте, обучение навыкам просьбы о помощи).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Информирование сотрудников принимающих площадок об особенностях детей с РАС (информирование сотрудников отеля, кассиров в билетных кассах, экскурсионных гидов)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Сопровождение семей специалистами по прикладному анализу поведения, консультирование и поддержка родителей в затруднительных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44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Placeholder 20" descr="Pie chart">
            <a:extLst>
              <a:ext uri="{FF2B5EF4-FFF2-40B4-BE49-F238E27FC236}">
                <a16:creationId xmlns:a16="http://schemas.microsoft.com/office/drawing/2014/main" id="{093B88E5-E854-483F-A761-6A39AF1AE58A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3354525084"/>
              </p:ext>
            </p:extLst>
          </p:nvPr>
        </p:nvGraphicFramePr>
        <p:xfrm>
          <a:off x="798795" y="1087668"/>
          <a:ext cx="4509470" cy="459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туристы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FDBF9-B20C-4919-9CE3-90C6CDC85B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6451915" cy="836431"/>
          </a:xfrm>
        </p:spPr>
        <p:txBody>
          <a:bodyPr/>
          <a:lstStyle/>
          <a:p>
            <a:r>
              <a:rPr lang="ru-RU" sz="1600" b="0" dirty="0"/>
              <a:t>Данные туристической поездки в Санкт-Петербург в 2024 году</a:t>
            </a:r>
          </a:p>
        </p:txBody>
      </p:sp>
      <p:sp>
        <p:nvSpPr>
          <p:cNvPr id="23" name="Oval 22" descr="Circle shape">
            <a:extLst>
              <a:ext uri="{FF2B5EF4-FFF2-40B4-BE49-F238E27FC236}">
                <a16:creationId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5732367" y="3774029"/>
            <a:ext cx="384048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E50F9B-A11D-40B9-B83F-DDF3E10343C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dirty="0"/>
              <a:t>37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386" y="3990708"/>
            <a:ext cx="2345810" cy="365125"/>
          </a:xfrm>
        </p:spPr>
        <p:txBody>
          <a:bodyPr>
            <a:noAutofit/>
          </a:bodyPr>
          <a:lstStyle/>
          <a:p>
            <a:r>
              <a:rPr lang="ru-RU" dirty="0"/>
              <a:t>Родители детей с РАС</a:t>
            </a:r>
          </a:p>
        </p:txBody>
      </p:sp>
      <p:sp>
        <p:nvSpPr>
          <p:cNvPr id="24" name="Oval 23" descr="Circle shape">
            <a:extLst>
              <a:ext uri="{FF2B5EF4-FFF2-40B4-BE49-F238E27FC236}">
                <a16:creationId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8542394" y="3785227"/>
            <a:ext cx="384048" cy="384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D2CE79-7062-4C12-A2AE-683EAD4CCE0C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936412" y="3730625"/>
            <a:ext cx="1597889" cy="365125"/>
          </a:xfrm>
        </p:spPr>
        <p:txBody>
          <a:bodyPr/>
          <a:lstStyle/>
          <a:p>
            <a:r>
              <a:rPr lang="ru-RU" dirty="0"/>
              <a:t>33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FB3E19-7A7E-47B8-A21F-09F559854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36413" y="4001906"/>
            <a:ext cx="1597889" cy="365125"/>
          </a:xfrm>
        </p:spPr>
        <p:txBody>
          <a:bodyPr/>
          <a:lstStyle/>
          <a:p>
            <a:r>
              <a:rPr lang="ru-RU" dirty="0"/>
              <a:t>Дети с РАС</a:t>
            </a:r>
          </a:p>
        </p:txBody>
      </p:sp>
      <p:sp>
        <p:nvSpPr>
          <p:cNvPr id="19" name="Oval 18" descr="Circle shape">
            <a:extLst>
              <a:ext uri="{FF2B5EF4-FFF2-40B4-BE49-F238E27FC236}">
                <a16:creationId xmlns:a16="http://schemas.microsoft.com/office/drawing/2014/main" id="{74F8D4E4-1B47-416C-9A28-44D029B05DF3}"/>
              </a:ext>
            </a:extLst>
          </p:cNvPr>
          <p:cNvSpPr/>
          <p:nvPr/>
        </p:nvSpPr>
        <p:spPr>
          <a:xfrm>
            <a:off x="8552365" y="4555889"/>
            <a:ext cx="384048" cy="38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0CA877-BC73-44B2-B723-8023CA00ED0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ru-RU" dirty="0"/>
              <a:t>22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508980-C5CA-4BC3-A366-9BA1490CA4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360" y="4734978"/>
            <a:ext cx="1597889" cy="365125"/>
          </a:xfrm>
        </p:spPr>
        <p:txBody>
          <a:bodyPr/>
          <a:lstStyle/>
          <a:p>
            <a:r>
              <a:rPr lang="ru-RU" dirty="0"/>
              <a:t>Сиблинги</a:t>
            </a:r>
          </a:p>
        </p:txBody>
      </p:sp>
      <p:sp>
        <p:nvSpPr>
          <p:cNvPr id="20" name="Oval 19" descr="Circle shape">
            <a:extLst>
              <a:ext uri="{FF2B5EF4-FFF2-40B4-BE49-F238E27FC236}">
                <a16:creationId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5722297" y="4542954"/>
            <a:ext cx="384048" cy="384048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00B5B-000C-40A0-984E-296FEF26F894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936412" y="4453722"/>
            <a:ext cx="1597889" cy="365125"/>
          </a:xfrm>
        </p:spPr>
        <p:txBody>
          <a:bodyPr/>
          <a:lstStyle/>
          <a:p>
            <a:r>
              <a:rPr lang="ru-RU" dirty="0"/>
              <a:t>8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76F4DF-E770-433B-A99B-E75E3AD5B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6413" y="4725003"/>
            <a:ext cx="3255587" cy="365125"/>
          </a:xfrm>
        </p:spPr>
        <p:txBody>
          <a:bodyPr>
            <a:noAutofit/>
          </a:bodyPr>
          <a:lstStyle/>
          <a:p>
            <a:r>
              <a:rPr lang="ru-RU" dirty="0"/>
              <a:t>Специалисты (педагоги, тьюторы)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15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66" y="2088022"/>
            <a:ext cx="3403308" cy="676275"/>
          </a:xfrm>
        </p:spPr>
        <p:txBody>
          <a:bodyPr/>
          <a:lstStyle/>
          <a:p>
            <a:r>
              <a:rPr lang="ru-RU" dirty="0"/>
              <a:t>Смета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4222964049"/>
              </p:ext>
            </p:extLst>
          </p:nvPr>
        </p:nvGraphicFramePr>
        <p:xfrm>
          <a:off x="3834882" y="676056"/>
          <a:ext cx="8125682" cy="501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694">
                  <a:extLst>
                    <a:ext uri="{9D8B030D-6E8A-4147-A177-3AD203B41FA5}">
                      <a16:colId xmlns:a16="http://schemas.microsoft.com/office/drawing/2014/main" val="3413721457"/>
                    </a:ext>
                  </a:extLst>
                </a:gridCol>
                <a:gridCol w="3159988">
                  <a:extLst>
                    <a:ext uri="{9D8B030D-6E8A-4147-A177-3AD203B41FA5}">
                      <a16:colId xmlns:a16="http://schemas.microsoft.com/office/drawing/2014/main" val="2742567690"/>
                    </a:ext>
                  </a:extLst>
                </a:gridCol>
              </a:tblGrid>
              <a:tr h="81684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Содержание затрат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</a:t>
                      </a:r>
                      <a:r>
                        <a:rPr lang="ru-RU" sz="1600" dirty="0">
                          <a:latin typeface="+mn-lt"/>
                        </a:rPr>
                        <a:t>24, Санкт - Петербург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8793"/>
                  </a:ext>
                </a:extLst>
              </a:tr>
              <a:tr h="6755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Перелет на самолете (в обе стороны)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433 206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44750"/>
                  </a:ext>
                </a:extLst>
              </a:tr>
              <a:tr h="67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Проживание в отеле с завтраками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629 200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35196"/>
                  </a:ext>
                </a:extLst>
              </a:tr>
              <a:tr h="795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 (аэропорт-отель, отель-аэропорт)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36928"/>
                  </a:ext>
                </a:extLst>
              </a:tr>
              <a:tr h="67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 (экскурсионный)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22 400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94722"/>
                  </a:ext>
                </a:extLst>
              </a:tr>
              <a:tr h="795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Экскурсии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29 500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94642"/>
                  </a:ext>
                </a:extLst>
              </a:tr>
              <a:tr h="580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1 137 906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502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проекта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dirty="0"/>
              <a:t>Сочи – Калининград – Грозный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B2A4FE5-A5FB-DF94-318D-74C5A28D73E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007705" y="2548618"/>
            <a:ext cx="10077062" cy="36333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План проекта составлен до 2027 года: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2400" dirty="0"/>
              <a:t>в 2025 году запланировано посещение города Сочи, чтобы дети получили возможность отдохнуть на море.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2400" dirty="0"/>
              <a:t>в 2026 году семьи с детьми с РАС посетят Калининград, самый дальний город нашей страны.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2400" dirty="0"/>
              <a:t>в 2027 году дети с родителями отправятся в Грозный, чтобы изучить культуру другого края.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99DFED5-D90F-786D-63A2-4F2C712B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7" y="771719"/>
            <a:ext cx="10515600" cy="676275"/>
          </a:xfrm>
        </p:spPr>
        <p:txBody>
          <a:bodyPr>
            <a:normAutofit/>
          </a:bodyPr>
          <a:lstStyle/>
          <a:p>
            <a:r>
              <a:rPr lang="ru-RU" sz="3200" dirty="0"/>
              <a:t>Наши яркие путешественники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BAA6CFA-503C-A9AF-2A13-4E901F46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7" t="4972" r="11950" b="40248"/>
          <a:stretch/>
        </p:blipFill>
        <p:spPr>
          <a:xfrm>
            <a:off x="8870928" y="3489649"/>
            <a:ext cx="3060441" cy="30137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EA27E44-66F0-9172-9906-14779633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46" t="9483" r="12031" b="28140"/>
          <a:stretch/>
        </p:blipFill>
        <p:spPr>
          <a:xfrm>
            <a:off x="8870929" y="251926"/>
            <a:ext cx="3060441" cy="301512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327AD57-9C54-C6D9-B9E5-2E1FDFD41B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8" t="7485" r="11788" b="34478"/>
          <a:stretch/>
        </p:blipFill>
        <p:spPr>
          <a:xfrm>
            <a:off x="232899" y="1922102"/>
            <a:ext cx="3060441" cy="29232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4CCAA8-18BD-8FD9-042C-9D5D7A1CB1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58" t="715" r="11789" b="44883"/>
          <a:stretch/>
        </p:blipFill>
        <p:spPr>
          <a:xfrm>
            <a:off x="5585797" y="1922103"/>
            <a:ext cx="3164392" cy="29232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7E5AFB0-9317-5CDC-4EF2-8F179FA200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89" t="1228" r="16100" b="45119"/>
          <a:stretch/>
        </p:blipFill>
        <p:spPr>
          <a:xfrm>
            <a:off x="3380544" y="1922102"/>
            <a:ext cx="2118049" cy="29232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03383F-10D1-8021-D5EA-F5EB850C63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90" t="1133" r="4548" b="52341"/>
          <a:stretch/>
        </p:blipFill>
        <p:spPr>
          <a:xfrm>
            <a:off x="1284920" y="3923475"/>
            <a:ext cx="2382011" cy="2675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220D3-5105-EC9D-AA3C-F929D4CE0A9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726" t="9331" r="15705" b="39811"/>
          <a:stretch/>
        </p:blipFill>
        <p:spPr>
          <a:xfrm>
            <a:off x="4981705" y="3923475"/>
            <a:ext cx="2228590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198</TotalTime>
  <Words>406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Тема Office</vt:lpstr>
      <vt:lpstr>«Путешествуй без границ»  </vt:lpstr>
      <vt:lpstr>Пилот проекта в 2023 году</vt:lpstr>
      <vt:lpstr>Санкт-Петербург в 2024 году</vt:lpstr>
      <vt:lpstr>Санкт-Петербург</vt:lpstr>
      <vt:lpstr>Специалисты провели работу по направлениям</vt:lpstr>
      <vt:lpstr>Наши туристы</vt:lpstr>
      <vt:lpstr>Смета</vt:lpstr>
      <vt:lpstr>Развитие проекта</vt:lpstr>
      <vt:lpstr>Наши яркие путешественники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Семёнова</dc:creator>
  <cp:lastModifiedBy>Виктория Семёнова</cp:lastModifiedBy>
  <cp:revision>1</cp:revision>
  <dcterms:created xsi:type="dcterms:W3CDTF">2024-09-15T06:19:26Z</dcterms:created>
  <dcterms:modified xsi:type="dcterms:W3CDTF">2024-10-09T13:09:20Z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