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67" r:id="rId4"/>
    <p:sldId id="274" r:id="rId5"/>
    <p:sldId id="259" r:id="rId6"/>
    <p:sldId id="264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956CA"/>
    <a:srgbClr val="9333A3"/>
    <a:srgbClr val="EA5B0C"/>
    <a:srgbClr val="2426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A53C1-27B2-4C7D-910F-E4B901BB7057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D65D8-963E-4F64-AEC4-9C71C0E7CF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148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97121B-3792-4E2F-9EE9-0896E08C1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D8225E-9F19-4116-8A99-09A0E4642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07296" y="4776657"/>
            <a:ext cx="2189406" cy="185010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CBD7EB16-CA46-4591-AE2F-749E69C89290}"/>
              </a:ext>
            </a:extLst>
          </p:cNvPr>
          <p:cNvSpPr txBox="1">
            <a:spLocks/>
          </p:cNvSpPr>
          <p:nvPr/>
        </p:nvSpPr>
        <p:spPr>
          <a:xfrm>
            <a:off x="2362857" y="313048"/>
            <a:ext cx="9144000" cy="8195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44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С танцем по жизни</a:t>
            </a:r>
            <a:endParaRPr lang="en-US" sz="44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xmlns="" id="{BE275FA1-EBC6-4AC2-8C4E-2F67F6FEB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502" y="1149815"/>
            <a:ext cx="9144000" cy="362684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Montserrat SemiBold" panose="00000700000000000000" pitchFamily="50" charset="-52"/>
              </a:rPr>
              <a:t>Руководитель проекта - Бондарькова Надежда Борисовна</a:t>
            </a:r>
          </a:p>
          <a:p>
            <a:pPr algn="r"/>
            <a:r>
              <a:rPr lang="ru-RU" sz="3200" dirty="0" smtClean="0">
                <a:solidFill>
                  <a:schemeClr val="bg1"/>
                </a:solidFill>
                <a:latin typeface="Montserrat SemiBold" panose="00000700000000000000" pitchFamily="50" charset="-52"/>
              </a:rPr>
              <a:t>Городской округ </a:t>
            </a:r>
            <a:r>
              <a:rPr lang="ru-RU" sz="3200" dirty="0" err="1" smtClean="0">
                <a:solidFill>
                  <a:schemeClr val="bg1"/>
                </a:solidFill>
                <a:latin typeface="Montserrat SemiBold" panose="00000700000000000000" pitchFamily="50" charset="-52"/>
              </a:rPr>
              <a:t>Кинель</a:t>
            </a:r>
            <a:endParaRPr lang="ru-RU" sz="3200" dirty="0" smtClean="0">
              <a:solidFill>
                <a:schemeClr val="bg1"/>
              </a:solidFill>
              <a:latin typeface="Montserrat SemiBold" panose="00000700000000000000" pitchFamily="50" charset="-52"/>
            </a:endParaRPr>
          </a:p>
          <a:p>
            <a:pPr algn="r"/>
            <a:endParaRPr lang="ru-RU" sz="3200" dirty="0" smtClean="0">
              <a:solidFill>
                <a:schemeClr val="bg1"/>
              </a:solidFill>
              <a:latin typeface="Montserrat SemiBold" panose="00000700000000000000" pitchFamily="50" charset="-52"/>
            </a:endParaRPr>
          </a:p>
          <a:p>
            <a:pPr algn="r"/>
            <a:endParaRPr lang="en-US" sz="3200" dirty="0">
              <a:solidFill>
                <a:schemeClr val="bg1"/>
              </a:solidFill>
              <a:latin typeface="Montserrat SemiBold" panose="000007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551" y="4860642"/>
            <a:ext cx="2400039" cy="1682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776" y="2102265"/>
            <a:ext cx="5640224" cy="41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48" y="262401"/>
            <a:ext cx="9144000" cy="81951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Актуальность</a:t>
            </a:r>
            <a:endParaRPr lang="en-US" sz="36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8291C25-1D5C-46F8-A3A0-04C3B0CCB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048" y="1471313"/>
            <a:ext cx="9144000" cy="5066219"/>
          </a:xfrm>
        </p:spPr>
        <p:txBody>
          <a:bodyPr>
            <a:normAutofit/>
          </a:bodyPr>
          <a:lstStyle/>
          <a:p>
            <a:r>
              <a:rPr lang="ru-RU" dirty="0"/>
              <a:t>Особенность танцевально-двигательной терапии заключается в том, что она объединяет в себе физическую активность и эмоциональные проявления. Это именно тот метод, который позволяет воздействовать не только на физическую составляющую здоровья пожилых людей, но и на их эмоциональный </a:t>
            </a:r>
            <a:r>
              <a:rPr lang="ru-RU" dirty="0" smtClean="0"/>
              <a:t>фон</a:t>
            </a:r>
            <a:r>
              <a:rPr lang="ru-RU" dirty="0" smtClean="0">
                <a:latin typeface="Circe" panose="020B0604020202020204" charset="-52"/>
              </a:rPr>
              <a:t>.</a:t>
            </a:r>
            <a:r>
              <a:rPr lang="ru-RU" dirty="0"/>
              <a:t> Данное направление позволяет пожилым людям повысить толерантность к физическим нагрузкам, укрепить опорно-двигательный аппарат, восстановить тонус мышц, подвижность суставов, ликвидировать мышечную скованность, улучшить концентрацию внимания, память и другие когнитивные функции, развить координацию движений, воображение, равновесие, чувство ритма, улучшить осанку, придать красоту и грацию движениям, а также достигнуть улучшений в эмоциональной и психической сферах жизни, избавиться от стрессов, тревоги, напряжения, бессонницы</a:t>
            </a:r>
            <a:r>
              <a:rPr lang="ru-RU" dirty="0" smtClean="0">
                <a:latin typeface="Circe" panose="020B0604020202020204" charset="-52"/>
              </a:rPr>
              <a:t> </a:t>
            </a:r>
            <a:endParaRPr lang="ru-RU" dirty="0" smtClean="0">
              <a:latin typeface="Circe" panose="020B0604020202020204" charset="-52"/>
              <a:cs typeface="Circe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1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48" y="262401"/>
            <a:ext cx="9144000" cy="81951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Цели и задачи проекта</a:t>
            </a:r>
            <a:endParaRPr lang="en-US" sz="36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7503" y="1486311"/>
            <a:ext cx="9144000" cy="5136679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Цель проекта: </a:t>
            </a:r>
            <a:r>
              <a:rPr lang="ru-RU" dirty="0" smtClean="0"/>
              <a:t>Помочь пожилым людям </a:t>
            </a:r>
            <a:r>
              <a:rPr lang="ru-RU" dirty="0"/>
              <a:t>раскрыть свой потенциал с помощью танцевально-двигательной </a:t>
            </a:r>
            <a:r>
              <a:rPr lang="ru-RU" dirty="0" smtClean="0"/>
              <a:t>терапии.</a:t>
            </a:r>
          </a:p>
          <a:p>
            <a:r>
              <a:rPr lang="ru-RU" b="1" dirty="0" smtClean="0"/>
              <a:t>Задачи проекта:</a:t>
            </a:r>
          </a:p>
          <a:p>
            <a:r>
              <a:rPr lang="ru-RU" dirty="0" smtClean="0"/>
              <a:t>1. выработать </a:t>
            </a:r>
            <a:r>
              <a:rPr lang="ru-RU" dirty="0"/>
              <a:t>у граждан пожилого возраста интереса к регулярным занятиям танцами; </a:t>
            </a:r>
          </a:p>
          <a:p>
            <a:r>
              <a:rPr lang="ru-RU" dirty="0"/>
              <a:t>2.  выработать у пожилых людей стрессоустойчивость и уверенность в себе, улучшить настроение, снять психологическую разгрузку, улучшить внимание и развить коммуникативные навыки; </a:t>
            </a:r>
          </a:p>
          <a:p>
            <a:r>
              <a:rPr lang="ru-RU" dirty="0"/>
              <a:t>3. сохранить психологическое здоровье и снизить эмоциональное напряжение людей пожилого возраста путём танцевальной – двигательной терапии;</a:t>
            </a:r>
          </a:p>
          <a:p>
            <a:r>
              <a:rPr lang="ru-RU" dirty="0"/>
              <a:t>4. обучить граждан пожилого возраста разным видам </a:t>
            </a:r>
            <a:r>
              <a:rPr lang="ru-RU" dirty="0" smtClean="0"/>
              <a:t>танцев.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82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48" y="262401"/>
            <a:ext cx="9144000" cy="81951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География и целевая аудитория проекта</a:t>
            </a:r>
            <a:endParaRPr lang="en-US" sz="36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350094" y="1486312"/>
            <a:ext cx="9716568" cy="515377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/>
              <a:t>География проекта: </a:t>
            </a:r>
            <a:r>
              <a:rPr lang="ru-RU" dirty="0" smtClean="0"/>
              <a:t>городской округ </a:t>
            </a:r>
            <a:r>
              <a:rPr lang="ru-RU" dirty="0" err="1" smtClean="0"/>
              <a:t>Кинель</a:t>
            </a:r>
            <a:endParaRPr lang="ru-RU" dirty="0" smtClean="0"/>
          </a:p>
          <a:p>
            <a:pPr algn="l"/>
            <a:r>
              <a:rPr lang="ru-RU" b="1" dirty="0" smtClean="0"/>
              <a:t>Целевая аудитория проекта:</a:t>
            </a:r>
            <a:r>
              <a:rPr lang="ru-RU" dirty="0" smtClean="0"/>
              <a:t> 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пожилые граждане;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волонтеры </a:t>
            </a:r>
            <a:r>
              <a:rPr lang="ru-RU" dirty="0"/>
              <a:t>отряда «серебряного возраста «Добро</a:t>
            </a:r>
            <a:r>
              <a:rPr lang="en-US" dirty="0"/>
              <a:t>SEREBRO</a:t>
            </a:r>
            <a:r>
              <a:rPr lang="ru-RU" dirty="0" smtClean="0"/>
              <a:t>»:</a:t>
            </a:r>
          </a:p>
          <a:p>
            <a:pPr algn="l"/>
            <a:r>
              <a:rPr lang="ru-RU" b="1" dirty="0" smtClean="0"/>
              <a:t>Бондарькова Надежда Борисовна </a:t>
            </a:r>
            <a:r>
              <a:rPr lang="ru-RU" dirty="0" smtClean="0"/>
              <a:t>– серебряный волонтер - руководитель проекта, специалист - </a:t>
            </a:r>
            <a:r>
              <a:rPr lang="ru-RU" dirty="0" err="1" smtClean="0"/>
              <a:t>реабилитолог</a:t>
            </a:r>
            <a:r>
              <a:rPr lang="ru-RU" dirty="0" smtClean="0"/>
              <a:t>;</a:t>
            </a:r>
          </a:p>
          <a:p>
            <a:pPr algn="l"/>
            <a:r>
              <a:rPr lang="ru-RU" b="1" dirty="0" err="1" smtClean="0"/>
              <a:t>Кирдяпкина</a:t>
            </a:r>
            <a:r>
              <a:rPr lang="ru-RU" b="1" dirty="0" smtClean="0"/>
              <a:t> </a:t>
            </a:r>
            <a:r>
              <a:rPr lang="ru-RU" b="1" dirty="0"/>
              <a:t>Людмила </a:t>
            </a:r>
            <a:r>
              <a:rPr lang="ru-RU" b="1" dirty="0" smtClean="0"/>
              <a:t>Федоровна </a:t>
            </a:r>
            <a:r>
              <a:rPr lang="ru-RU" dirty="0" smtClean="0"/>
              <a:t>– серебряный волонтер </a:t>
            </a:r>
            <a:r>
              <a:rPr lang="ru-RU" dirty="0"/>
              <a:t>– помощь в подготовке и проведении мероприятий;</a:t>
            </a:r>
          </a:p>
          <a:p>
            <a:pPr algn="l"/>
            <a:r>
              <a:rPr lang="ru-RU" b="1" dirty="0" err="1"/>
              <a:t>Спирюгова</a:t>
            </a:r>
            <a:r>
              <a:rPr lang="ru-RU" b="1" dirty="0"/>
              <a:t> Светлана Алексеевна </a:t>
            </a:r>
            <a:r>
              <a:rPr lang="ru-RU" dirty="0" smtClean="0"/>
              <a:t>- серебряный </a:t>
            </a:r>
            <a:r>
              <a:rPr lang="ru-RU" dirty="0"/>
              <a:t>волонтер </a:t>
            </a:r>
            <a:r>
              <a:rPr lang="ru-RU" dirty="0" smtClean="0"/>
              <a:t>– </a:t>
            </a:r>
            <a:r>
              <a:rPr lang="ru-RU" dirty="0"/>
              <a:t>закупка товаров для проекта;</a:t>
            </a:r>
          </a:p>
          <a:p>
            <a:pPr algn="l"/>
            <a:r>
              <a:rPr lang="ru-RU" b="1" dirty="0"/>
              <a:t>Медведева Екатерина </a:t>
            </a:r>
            <a:r>
              <a:rPr lang="ru-RU" b="1" dirty="0" smtClean="0"/>
              <a:t>Александровна </a:t>
            </a:r>
            <a:r>
              <a:rPr lang="ru-RU" dirty="0" smtClean="0"/>
              <a:t>- </a:t>
            </a:r>
            <a:r>
              <a:rPr lang="ru-RU" dirty="0"/>
              <a:t>серебряный волонтер</a:t>
            </a:r>
            <a:r>
              <a:rPr lang="ru-RU" dirty="0" smtClean="0"/>
              <a:t>  </a:t>
            </a:r>
            <a:r>
              <a:rPr lang="ru-RU" dirty="0"/>
              <a:t>– организация информационного сопровождения в </a:t>
            </a:r>
            <a:r>
              <a:rPr lang="ru-RU" dirty="0" err="1"/>
              <a:t>соцсетях</a:t>
            </a:r>
            <a:r>
              <a:rPr lang="ru-RU" dirty="0"/>
              <a:t>;</a:t>
            </a:r>
          </a:p>
          <a:p>
            <a:pPr algn="l"/>
            <a:r>
              <a:rPr lang="ru-RU" b="1" dirty="0"/>
              <a:t>Чеховских Оксана Викторовна </a:t>
            </a:r>
            <a:r>
              <a:rPr lang="ru-RU" dirty="0"/>
              <a:t>– костюмер проекта;</a:t>
            </a:r>
          </a:p>
          <a:p>
            <a:pPr algn="l"/>
            <a:r>
              <a:rPr lang="ru-RU" b="1" dirty="0"/>
              <a:t>Бочкова Татьяна </a:t>
            </a:r>
            <a:r>
              <a:rPr lang="ru-RU" b="1" dirty="0" smtClean="0"/>
              <a:t>Николаевна </a:t>
            </a:r>
            <a:r>
              <a:rPr lang="ru-RU" dirty="0" smtClean="0"/>
              <a:t>- </a:t>
            </a:r>
            <a:r>
              <a:rPr lang="ru-RU" dirty="0"/>
              <a:t>серебряный волонтер</a:t>
            </a:r>
            <a:r>
              <a:rPr lang="ru-RU" dirty="0" smtClean="0"/>
              <a:t> </a:t>
            </a:r>
            <a:r>
              <a:rPr lang="ru-RU" dirty="0"/>
              <a:t>– организация информирования участников проекта;</a:t>
            </a:r>
          </a:p>
          <a:p>
            <a:pPr algn="l"/>
            <a:r>
              <a:rPr lang="ru-RU" b="1" dirty="0" err="1"/>
              <a:t>Бурнаева</a:t>
            </a:r>
            <a:r>
              <a:rPr lang="ru-RU" b="1" dirty="0"/>
              <a:t> Татьяна Алексеевна </a:t>
            </a:r>
            <a:r>
              <a:rPr lang="ru-RU" dirty="0" smtClean="0"/>
              <a:t>-</a:t>
            </a:r>
            <a:r>
              <a:rPr lang="ru-RU" dirty="0"/>
              <a:t> серебряный волонтер</a:t>
            </a:r>
            <a:r>
              <a:rPr lang="ru-RU" dirty="0" smtClean="0"/>
              <a:t> – </a:t>
            </a:r>
            <a:r>
              <a:rPr lang="ru-RU" dirty="0"/>
              <a:t>хореограф проекта (стаж работы хореографом более 30 лет</a:t>
            </a:r>
            <a:r>
              <a:rPr lang="ru-RU" dirty="0" smtClean="0"/>
              <a:t>).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58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960" y="262401"/>
            <a:ext cx="10641928" cy="819510"/>
          </a:xfrm>
        </p:spPr>
        <p:txBody>
          <a:bodyPr>
            <a:noAutofit/>
          </a:bodyPr>
          <a:lstStyle/>
          <a:p>
            <a:pPr algn="r"/>
            <a:r>
              <a:rPr lang="ru-RU" sz="30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Количественные и качественные показатели</a:t>
            </a:r>
            <a:endParaRPr lang="en-US" sz="30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8291C25-1D5C-46F8-A3A0-04C3B0CCB155}"/>
              </a:ext>
            </a:extLst>
          </p:cNvPr>
          <p:cNvSpPr txBox="1">
            <a:spLocks/>
          </p:cNvSpPr>
          <p:nvPr/>
        </p:nvSpPr>
        <p:spPr>
          <a:xfrm>
            <a:off x="2320888" y="228935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latin typeface="Montserrat SemiBold" panose="00000700000000000000" pitchFamily="50" charset="-52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D8291C25-1D5C-46F8-A3A0-04C3B0CCB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8461" y="1471313"/>
            <a:ext cx="9605472" cy="5143131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- количество </a:t>
            </a:r>
            <a:r>
              <a:rPr lang="ru-RU" dirty="0"/>
              <a:t>граждан, принявших участие в проекте – не менее 16</a:t>
            </a:r>
            <a:r>
              <a:rPr lang="ru-RU" dirty="0" smtClean="0"/>
              <a:t>;</a:t>
            </a:r>
          </a:p>
          <a:p>
            <a:pPr algn="l"/>
            <a:r>
              <a:rPr lang="ru-RU" dirty="0" smtClean="0"/>
              <a:t>- </a:t>
            </a:r>
            <a:r>
              <a:rPr lang="ru-RU" dirty="0"/>
              <a:t>количество проведенных занятий – 20;</a:t>
            </a:r>
          </a:p>
          <a:p>
            <a:pPr algn="l"/>
            <a:r>
              <a:rPr lang="ru-RU" dirty="0"/>
              <a:t>- количество проведенных мероприятий – 4;</a:t>
            </a:r>
          </a:p>
          <a:p>
            <a:pPr algn="l"/>
            <a:r>
              <a:rPr lang="ru-RU" dirty="0"/>
              <a:t>- количество затраченных средств – 22 450,00 руб.;</a:t>
            </a:r>
          </a:p>
          <a:p>
            <a:pPr algn="l"/>
            <a:r>
              <a:rPr lang="ru-RU" dirty="0"/>
              <a:t>- количество приобретенных пар балеток -10;</a:t>
            </a:r>
          </a:p>
          <a:p>
            <a:pPr algn="l"/>
            <a:r>
              <a:rPr lang="ru-RU" dirty="0"/>
              <a:t>- количество приобретенных ковриков для фитнеса -10;</a:t>
            </a:r>
          </a:p>
          <a:p>
            <a:pPr algn="l"/>
            <a:r>
              <a:rPr lang="ru-RU" dirty="0" smtClean="0"/>
              <a:t>-  количество </a:t>
            </a:r>
            <a:r>
              <a:rPr lang="ru-RU" dirty="0"/>
              <a:t>приобретенных станков </a:t>
            </a:r>
            <a:r>
              <a:rPr lang="ru-RU" dirty="0" smtClean="0"/>
              <a:t>для </a:t>
            </a:r>
            <a:r>
              <a:rPr lang="ru-RU" dirty="0"/>
              <a:t>хореографии </a:t>
            </a:r>
            <a:r>
              <a:rPr lang="ru-RU" dirty="0" smtClean="0"/>
              <a:t>(мобильных) </a:t>
            </a:r>
            <a:r>
              <a:rPr lang="ru-RU" dirty="0"/>
              <a:t>- 3</a:t>
            </a:r>
            <a:endParaRPr lang="ru-RU" dirty="0" smtClean="0">
              <a:latin typeface="Circe" panose="020B0604020202020204" charset="-52"/>
              <a:cs typeface="Circe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7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48" y="262401"/>
            <a:ext cx="9144000" cy="819510"/>
          </a:xfrm>
        </p:spPr>
        <p:txBody>
          <a:bodyPr>
            <a:normAutofit/>
          </a:bodyPr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Партнеры </a:t>
            </a:r>
            <a:r>
              <a:rPr lang="ru-RU" sz="36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проекта и вид поддержки</a:t>
            </a:r>
            <a:endParaRPr lang="en-US" sz="36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D8291C25-1D5C-46F8-A3A0-04C3B0CCB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5048" y="1471313"/>
            <a:ext cx="9144000" cy="513458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Государственное </a:t>
            </a:r>
            <a:r>
              <a:rPr lang="ru-RU" dirty="0"/>
              <a:t>казенное учреждение Самарской области «Комплексный центр социального обслуживания населения Восточного округа" отделение городского округа </a:t>
            </a:r>
            <a:r>
              <a:rPr lang="ru-RU" dirty="0" err="1"/>
              <a:t>Кинель</a:t>
            </a:r>
            <a:r>
              <a:rPr lang="ru-RU" dirty="0"/>
              <a:t> (ГКУ СО «КЦСОН Восточного округа» отделение г. о. </a:t>
            </a:r>
            <a:r>
              <a:rPr lang="ru-RU" dirty="0" err="1"/>
              <a:t>Кинель</a:t>
            </a:r>
            <a:r>
              <a:rPr lang="ru-RU" dirty="0"/>
              <a:t>) – предоставление помещений, видео- аудио оборудования;</a:t>
            </a:r>
          </a:p>
          <a:p>
            <a:endParaRPr lang="ru-RU" dirty="0" smtClean="0"/>
          </a:p>
          <a:p>
            <a:r>
              <a:rPr lang="ru-RU" dirty="0" smtClean="0"/>
              <a:t>Муниципальное </a:t>
            </a:r>
            <a:r>
              <a:rPr lang="ru-RU" dirty="0"/>
              <a:t>бюджетное учреждение «Информационный центр» (газета городского округа </a:t>
            </a:r>
            <a:r>
              <a:rPr lang="ru-RU" dirty="0" err="1"/>
              <a:t>Кинель</a:t>
            </a:r>
            <a:r>
              <a:rPr lang="ru-RU" dirty="0"/>
              <a:t> «</a:t>
            </a:r>
            <a:r>
              <a:rPr lang="ru-RU" dirty="0" err="1"/>
              <a:t>Кинельская</a:t>
            </a:r>
            <a:r>
              <a:rPr lang="ru-RU" dirty="0"/>
              <a:t> жизнь», «Неделя </a:t>
            </a:r>
            <a:r>
              <a:rPr lang="ru-RU" dirty="0" err="1"/>
              <a:t>Кинеля</a:t>
            </a:r>
            <a:r>
              <a:rPr lang="ru-RU" dirty="0"/>
              <a:t>») – освещение мероприятий в </a:t>
            </a:r>
            <a:r>
              <a:rPr lang="ru-RU" dirty="0" smtClean="0"/>
              <a:t>СМИ</a:t>
            </a:r>
            <a:r>
              <a:rPr lang="ru-RU" dirty="0">
                <a:latin typeface="Circe" panose="020B0604020202020204" charset="-52"/>
              </a:rPr>
              <a:t>.</a:t>
            </a:r>
            <a:endParaRPr lang="ru-RU" dirty="0" smtClean="0">
              <a:latin typeface="Circe" panose="020B0604020202020204" charset="-52"/>
              <a:cs typeface="Circe Extra Bold" panose="020B0604020202020204" charset="0"/>
            </a:endParaRPr>
          </a:p>
          <a:p>
            <a:pPr algn="l"/>
            <a:endParaRPr lang="ru-RU" dirty="0" smtClean="0">
              <a:latin typeface="Circe" panose="020B0604020202020204" charset="-52"/>
              <a:cs typeface="Circe Extr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6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76E65E-F0BA-4F17-8697-650D9B846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A5C85ED5-035F-4331-8EB8-19DE0CC7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5048" y="262401"/>
            <a:ext cx="9144000" cy="819510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Montserrat Alternates ExtraBold" panose="00000900000000000000" pitchFamily="50" charset="-52"/>
              </a:rPr>
              <a:t>Календарный план</a:t>
            </a:r>
            <a:endParaRPr lang="en-US" sz="3600" dirty="0">
              <a:solidFill>
                <a:schemeClr val="bg1"/>
              </a:solidFill>
              <a:latin typeface="Montserrat Alternates ExtraBold" panose="00000900000000000000" pitchFamily="50" charset="-5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541189"/>
              </p:ext>
            </p:extLst>
          </p:nvPr>
        </p:nvGraphicFramePr>
        <p:xfrm>
          <a:off x="2486827" y="1521151"/>
          <a:ext cx="9242222" cy="517875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88975"/>
                <a:gridCol w="2353247"/>
              </a:tblGrid>
              <a:tr h="1063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КЛЮЧЕВЫЕ МОМЕНТЫ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Выступление </a:t>
                      </a:r>
                      <a:r>
                        <a:rPr lang="ru-RU" sz="1600" dirty="0">
                          <a:effectLst/>
                        </a:rPr>
                        <a:t>на мероприятии посвященном Международному дню пожилых людей в России;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01.10</a:t>
                      </a:r>
                      <a:r>
                        <a:rPr lang="ru-RU" sz="1600" dirty="0">
                          <a:effectLst/>
                        </a:rPr>
                        <a:t>. – 05.10.2024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Освещение мероприятия в социальных сетях ОК, ВК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до 05.10.2024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Выступление на мероприятии «День учителя»;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05.10.2024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Освещение мероприятия  в социальных сетях ОК, ВК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до 15.10.2024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Организация праздника «Всемирный день мужчин»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06.11.2024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Освещение мероприятия  в социальных сетях ОК, ВК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до 10.11.2024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Выступление на мероприятии «День матери в России»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28.11.2024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Освещение мероприятия  в социальных сетях ОК, ВК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до.01.12.2024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51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Рефлексия. Подведение итогов.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01.12.2024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86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197121B-3792-4E2F-9EE9-0896E08C1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D8225E-9F19-4116-8A99-09A0E46425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6696" y="4003039"/>
            <a:ext cx="2722351" cy="23004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196" y="4042545"/>
            <a:ext cx="3225884" cy="2260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138" y="264009"/>
            <a:ext cx="4932091" cy="34750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99" y="283762"/>
            <a:ext cx="4956478" cy="347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58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566</Words>
  <Application>Microsoft Office PowerPoint</Application>
  <PresentationFormat>Произвольный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Актуальность</vt:lpstr>
      <vt:lpstr>Цели и задачи проекта</vt:lpstr>
      <vt:lpstr>География и целевая аудитория проекта</vt:lpstr>
      <vt:lpstr>Количественные и качественные показатели</vt:lpstr>
      <vt:lpstr>Партнеры проекта и вид поддержки</vt:lpstr>
      <vt:lpstr>Календарный план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Филипп Желуницын</dc:creator>
  <cp:lastModifiedBy>Admin</cp:lastModifiedBy>
  <cp:revision>32</cp:revision>
  <dcterms:created xsi:type="dcterms:W3CDTF">2019-10-31T08:01:45Z</dcterms:created>
  <dcterms:modified xsi:type="dcterms:W3CDTF">2024-10-08T11:24:08Z</dcterms:modified>
</cp:coreProperties>
</file>