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3" r:id="rId4"/>
    <p:sldId id="264" r:id="rId5"/>
    <p:sldId id="265" r:id="rId6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46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535254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2540"/>
              </a:lnSpc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36ED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535254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2540"/>
              </a:lnSpc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0423" y="3563308"/>
            <a:ext cx="11281576" cy="329468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62616" y="365759"/>
            <a:ext cx="1533144" cy="50292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381743" y="365759"/>
            <a:ext cx="713231" cy="5303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36ED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535254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2540"/>
              </a:lnSpc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36ED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535254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2540"/>
              </a:lnSpc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535254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2540"/>
              </a:lnSpc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5272" y="336626"/>
            <a:ext cx="1175385" cy="391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536ED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2853" y="2028698"/>
            <a:ext cx="10107295" cy="44335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2718" y="6195845"/>
            <a:ext cx="387350" cy="339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535254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2540"/>
              </a:lnSpc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316381" y="3017732"/>
            <a:ext cx="8896602" cy="78354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lang="ru-RU" sz="5000" b="1" spc="5" dirty="0" smtClean="0">
                <a:solidFill>
                  <a:srgbClr val="535254"/>
                </a:solidFill>
                <a:latin typeface="Arial"/>
                <a:cs typeface="Arial"/>
              </a:rPr>
              <a:t>Дети в ИТ</a:t>
            </a:r>
            <a:endParaRPr sz="5000" dirty="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266944" y="45719"/>
            <a:ext cx="5977890" cy="2654935"/>
            <a:chOff x="5266944" y="45719"/>
            <a:chExt cx="5977634" cy="2654808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24600" y="252983"/>
              <a:ext cx="1655063" cy="160019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66944" y="45719"/>
              <a:ext cx="1243583" cy="120091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613556" y="196354"/>
              <a:ext cx="1631022" cy="158380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943088" y="874775"/>
              <a:ext cx="1719072" cy="1825752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536448" y="2523744"/>
            <a:ext cx="11399518" cy="4005072"/>
            <a:chOff x="536448" y="2523744"/>
            <a:chExt cx="11399518" cy="4005072"/>
          </a:xfrm>
        </p:grpSpPr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799831" y="4703064"/>
              <a:ext cx="4136135" cy="182575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662159" y="3797808"/>
              <a:ext cx="972311" cy="81991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36448" y="2523744"/>
              <a:ext cx="1399032" cy="1597152"/>
            </a:xfrm>
            <a:prstGeom prst="rect">
              <a:avLst/>
            </a:prstGeom>
          </p:spPr>
        </p:pic>
      </p:grpSp>
      <p:pic>
        <p:nvPicPr>
          <p:cNvPr id="15" name="Рисунок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3" y="45719"/>
            <a:ext cx="1867177" cy="1867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0044" y="617219"/>
            <a:ext cx="8089596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4400" spc="10" dirty="0" smtClean="0">
                <a:solidFill>
                  <a:srgbClr val="B6CD2E"/>
                </a:solidFill>
              </a:rPr>
              <a:t>Цели и задачи проекта </a:t>
            </a:r>
            <a:endParaRPr sz="4400" dirty="0"/>
          </a:p>
        </p:txBody>
      </p:sp>
      <p:sp>
        <p:nvSpPr>
          <p:cNvPr id="7" name="object 7"/>
          <p:cNvSpPr txBox="1"/>
          <p:nvPr/>
        </p:nvSpPr>
        <p:spPr>
          <a:xfrm>
            <a:off x="11488166" y="6195845"/>
            <a:ext cx="232410" cy="339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540"/>
              </a:lnSpc>
            </a:pPr>
            <a:fld id="{81D60167-4931-47E6-BA6A-407CBD079E47}" type="slidenum">
              <a:rPr sz="2200" spc="5" dirty="0">
                <a:solidFill>
                  <a:srgbClr val="535254"/>
                </a:solidFill>
                <a:latin typeface="Microsoft Sans Serif"/>
                <a:cs typeface="Microsoft Sans Serif"/>
              </a:rPr>
              <a:t>2</a:t>
            </a:fld>
            <a:endParaRPr sz="2200">
              <a:latin typeface="Microsoft Sans Serif"/>
              <a:cs typeface="Microsoft Sans Serif"/>
            </a:endParaRPr>
          </a:p>
        </p:txBody>
      </p:sp>
      <p:sp>
        <p:nvSpPr>
          <p:cNvPr id="8" name="Rectangle: Rounded Corners 843">
            <a:extLst>
              <a:ext uri="{FF2B5EF4-FFF2-40B4-BE49-F238E27FC236}">
                <a16:creationId xmlns:a16="http://schemas.microsoft.com/office/drawing/2014/main" xmlns="" id="{8A9D1E1A-4043-4833-A192-8A95007CC2AD}"/>
              </a:ext>
            </a:extLst>
          </p:cNvPr>
          <p:cNvSpPr/>
          <p:nvPr/>
        </p:nvSpPr>
        <p:spPr>
          <a:xfrm>
            <a:off x="853878" y="1777138"/>
            <a:ext cx="3429000" cy="2286000"/>
          </a:xfrm>
          <a:prstGeom prst="roundRect">
            <a:avLst>
              <a:gd name="adj" fmla="val 9599"/>
            </a:avLst>
          </a:prstGeom>
          <a:noFill/>
          <a:ln>
            <a:solidFill>
              <a:srgbClr val="6FAB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0" name="Straight Connector 106">
            <a:extLst>
              <a:ext uri="{FF2B5EF4-FFF2-40B4-BE49-F238E27FC236}">
                <a16:creationId xmlns:a16="http://schemas.microsoft.com/office/drawing/2014/main" xmlns="" id="{F1EEABE6-2AF8-43AA-A0BF-209C27AC037C}"/>
              </a:ext>
            </a:extLst>
          </p:cNvPr>
          <p:cNvCxnSpPr/>
          <p:nvPr/>
        </p:nvCxnSpPr>
        <p:spPr>
          <a:xfrm>
            <a:off x="1547807" y="2269218"/>
            <a:ext cx="2067067" cy="4227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25400" dist="38100" dir="2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846">
            <a:extLst>
              <a:ext uri="{FF2B5EF4-FFF2-40B4-BE49-F238E27FC236}">
                <a16:creationId xmlns:a16="http://schemas.microsoft.com/office/drawing/2014/main" xmlns="" id="{7AA23229-EA40-4D02-859D-DB8B71603765}"/>
              </a:ext>
            </a:extLst>
          </p:cNvPr>
          <p:cNvSpPr/>
          <p:nvPr/>
        </p:nvSpPr>
        <p:spPr>
          <a:xfrm>
            <a:off x="1120577" y="1869108"/>
            <a:ext cx="2895600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F497D"/>
                </a:solidFill>
                <a:latin typeface="+mj-lt"/>
                <a:ea typeface="Roboto" pitchFamily="2" charset="0"/>
                <a:cs typeface="Microsoft New Tai Lue" panose="020B0502040204020203" pitchFamily="34" charset="0"/>
              </a:rPr>
              <a:t>Цели</a:t>
            </a:r>
            <a:endParaRPr lang="en-IN" sz="2000" b="1" dirty="0">
              <a:solidFill>
                <a:srgbClr val="1F497D"/>
              </a:solidFill>
              <a:latin typeface="+mj-lt"/>
              <a:ea typeface="Roboto" pitchFamily="2" charset="0"/>
              <a:cs typeface="Microsoft New Tai Lue" panose="020B0502040204020203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06945" y="2504682"/>
            <a:ext cx="33487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1F497D"/>
                </a:solidFill>
                <a:ea typeface="Roboto" pitchFamily="2" charset="0"/>
                <a:cs typeface="Microsoft New Tai Lue" panose="020B0502040204020203" pitchFamily="34" charset="0"/>
              </a:rPr>
              <a:t>Обучение детей </a:t>
            </a:r>
            <a:r>
              <a:rPr lang="ru-RU" dirty="0">
                <a:solidFill>
                  <a:srgbClr val="1F497D"/>
                </a:solidFill>
                <a:ea typeface="Roboto" pitchFamily="2" charset="0"/>
                <a:cs typeface="Microsoft New Tai Lue" panose="020B0502040204020203" pitchFamily="34" charset="0"/>
              </a:rPr>
              <a:t>с </a:t>
            </a:r>
            <a:r>
              <a:rPr lang="ru-RU" dirty="0" smtClean="0">
                <a:solidFill>
                  <a:srgbClr val="1F497D"/>
                </a:solidFill>
                <a:ea typeface="Roboto" pitchFamily="2" charset="0"/>
                <a:cs typeface="Microsoft New Tai Lue" panose="020B0502040204020203" pitchFamily="34" charset="0"/>
              </a:rPr>
              <a:t>ОВЗ ИТ-продуктам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1F497D"/>
                </a:solidFill>
                <a:ea typeface="Roboto" pitchFamily="2" charset="0"/>
                <a:cs typeface="Microsoft New Tai Lue" panose="020B0502040204020203" pitchFamily="34" charset="0"/>
              </a:rPr>
              <a:t>Адаптация к цифровой среде</a:t>
            </a:r>
            <a:endParaRPr lang="en-IN" dirty="0">
              <a:solidFill>
                <a:srgbClr val="1F497D"/>
              </a:solidFill>
              <a:ea typeface="Roboto" pitchFamily="2" charset="0"/>
              <a:cs typeface="Microsoft New Tai Lue" panose="020B0502040204020203" pitchFamily="34" charset="0"/>
            </a:endParaRPr>
          </a:p>
        </p:txBody>
      </p:sp>
      <p:sp>
        <p:nvSpPr>
          <p:cNvPr id="13" name="Rectangle: Rounded Corners 843">
            <a:extLst>
              <a:ext uri="{FF2B5EF4-FFF2-40B4-BE49-F238E27FC236}">
                <a16:creationId xmlns:a16="http://schemas.microsoft.com/office/drawing/2014/main" xmlns="" id="{8A9D1E1A-4043-4833-A192-8A95007CC2AD}"/>
              </a:ext>
            </a:extLst>
          </p:cNvPr>
          <p:cNvSpPr/>
          <p:nvPr/>
        </p:nvSpPr>
        <p:spPr>
          <a:xfrm>
            <a:off x="7282580" y="1713788"/>
            <a:ext cx="4205586" cy="3715470"/>
          </a:xfrm>
          <a:prstGeom prst="roundRect">
            <a:avLst>
              <a:gd name="adj" fmla="val 9599"/>
            </a:avLst>
          </a:prstGeom>
          <a:noFill/>
          <a:ln>
            <a:solidFill>
              <a:srgbClr val="6FAB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800"/>
          </a:p>
        </p:txBody>
      </p:sp>
      <p:sp>
        <p:nvSpPr>
          <p:cNvPr id="14" name="Rectangle 846">
            <a:extLst>
              <a:ext uri="{FF2B5EF4-FFF2-40B4-BE49-F238E27FC236}">
                <a16:creationId xmlns:a16="http://schemas.microsoft.com/office/drawing/2014/main" xmlns="" id="{7AA23229-EA40-4D02-859D-DB8B71603765}"/>
              </a:ext>
            </a:extLst>
          </p:cNvPr>
          <p:cNvSpPr/>
          <p:nvPr/>
        </p:nvSpPr>
        <p:spPr>
          <a:xfrm>
            <a:off x="8404970" y="1795939"/>
            <a:ext cx="242992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1F497D"/>
                </a:solidFill>
                <a:latin typeface="+mj-lt"/>
                <a:ea typeface="Roboto" pitchFamily="2" charset="0"/>
                <a:cs typeface="Microsoft New Tai Lue" panose="020B0502040204020203" pitchFamily="34" charset="0"/>
              </a:rPr>
              <a:t>Реализация</a:t>
            </a:r>
            <a:endParaRPr lang="en-IN" b="1" dirty="0">
              <a:solidFill>
                <a:srgbClr val="1F497D"/>
              </a:solidFill>
              <a:latin typeface="+mj-lt"/>
              <a:ea typeface="Roboto" pitchFamily="2" charset="0"/>
              <a:cs typeface="Microsoft New Tai Lue" panose="020B0502040204020203" pitchFamily="34" charset="0"/>
            </a:endParaRPr>
          </a:p>
        </p:txBody>
      </p:sp>
      <p:sp>
        <p:nvSpPr>
          <p:cNvPr id="15" name="Rectangle 845">
            <a:extLst>
              <a:ext uri="{FF2B5EF4-FFF2-40B4-BE49-F238E27FC236}">
                <a16:creationId xmlns:a16="http://schemas.microsoft.com/office/drawing/2014/main" xmlns="" id="{BBEFB145-C519-4302-8FA7-7939AB2B2D72}"/>
              </a:ext>
            </a:extLst>
          </p:cNvPr>
          <p:cNvSpPr/>
          <p:nvPr/>
        </p:nvSpPr>
        <p:spPr>
          <a:xfrm>
            <a:off x="7450250" y="2374001"/>
            <a:ext cx="4037916" cy="230832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1F497D"/>
                </a:solidFill>
                <a:ea typeface="Roboto" pitchFamily="2" charset="0"/>
                <a:cs typeface="Microsoft New Tai Lue" panose="020B0502040204020203" pitchFamily="34" charset="0"/>
              </a:rPr>
              <a:t>Организация экскурсий на рабочие места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1F497D"/>
                </a:solidFill>
                <a:ea typeface="Roboto" pitchFamily="2" charset="0"/>
                <a:cs typeface="Microsoft New Tai Lue" panose="020B0502040204020203" pitchFamily="34" charset="0"/>
              </a:rPr>
              <a:t>Организация стажировок для студентов</a:t>
            </a:r>
            <a:endParaRPr lang="en-IN" dirty="0">
              <a:solidFill>
                <a:srgbClr val="1F497D"/>
              </a:solidFill>
              <a:latin typeface="Signika Negative" panose="02010003020600000004" pitchFamily="2" charset="0"/>
              <a:ea typeface="Roboto" pitchFamily="2" charset="0"/>
              <a:cs typeface="Microsoft New Tai Lue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mtClean="0">
                <a:solidFill>
                  <a:srgbClr val="1F497D"/>
                </a:solidFill>
                <a:latin typeface="+mj-lt"/>
                <a:ea typeface="Roboto" pitchFamily="2" charset="0"/>
                <a:cs typeface="Microsoft New Tai Lue" panose="020B0502040204020203" pitchFamily="34" charset="0"/>
              </a:rPr>
              <a:t>Создание </a:t>
            </a:r>
            <a:r>
              <a:rPr lang="ru-RU" smtClean="0">
                <a:solidFill>
                  <a:srgbClr val="1F497D"/>
                </a:solidFill>
                <a:latin typeface="+mj-lt"/>
                <a:ea typeface="Roboto" pitchFamily="2" charset="0"/>
                <a:cs typeface="Microsoft New Tai Lue" panose="020B0502040204020203" pitchFamily="34" charset="0"/>
              </a:rPr>
              <a:t>компьютерных </a:t>
            </a:r>
            <a:r>
              <a:rPr lang="ru-RU" dirty="0" smtClean="0">
                <a:solidFill>
                  <a:srgbClr val="1F497D"/>
                </a:solidFill>
                <a:latin typeface="+mj-lt"/>
                <a:ea typeface="Roboto" pitchFamily="2" charset="0"/>
                <a:cs typeface="Microsoft New Tai Lue" panose="020B0502040204020203" pitchFamily="34" charset="0"/>
              </a:rPr>
              <a:t>классов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1F497D"/>
                </a:solidFill>
                <a:latin typeface="+mj-lt"/>
                <a:ea typeface="Roboto" pitchFamily="2" charset="0"/>
                <a:cs typeface="Microsoft New Tai Lue" panose="020B0502040204020203" pitchFamily="34" charset="0"/>
              </a:rPr>
              <a:t>Проведение </a:t>
            </a:r>
            <a:r>
              <a:rPr lang="ru-RU" dirty="0" smtClean="0">
                <a:solidFill>
                  <a:srgbClr val="1F497D"/>
                </a:solidFill>
                <a:latin typeface="+mj-lt"/>
                <a:ea typeface="Roboto" pitchFamily="2" charset="0"/>
                <a:cs typeface="Microsoft New Tai Lue" panose="020B0502040204020203" pitchFamily="34" charset="0"/>
              </a:rPr>
              <a:t>мастер-классов по ИТ-тематике экспертами </a:t>
            </a:r>
            <a:r>
              <a:rPr lang="ru-RU" dirty="0" err="1" smtClean="0">
                <a:solidFill>
                  <a:srgbClr val="1F497D"/>
                </a:solidFill>
                <a:latin typeface="+mj-lt"/>
                <a:ea typeface="Roboto" pitchFamily="2" charset="0"/>
                <a:cs typeface="Microsoft New Tai Lue" panose="020B0502040204020203" pitchFamily="34" charset="0"/>
              </a:rPr>
              <a:t>Гринатома</a:t>
            </a:r>
            <a:endParaRPr lang="ru-RU" dirty="0" smtClean="0">
              <a:solidFill>
                <a:srgbClr val="1F497D"/>
              </a:solidFill>
              <a:latin typeface="+mj-lt"/>
              <a:ea typeface="Roboto" pitchFamily="2" charset="0"/>
              <a:cs typeface="Microsoft New Tai Lue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1F497D"/>
                </a:solidFill>
                <a:latin typeface="+mj-lt"/>
                <a:ea typeface="Roboto" pitchFamily="2" charset="0"/>
                <a:cs typeface="Microsoft New Tai Lue" panose="020B0502040204020203" pitchFamily="34" charset="0"/>
              </a:rPr>
              <a:t>Организация лектория </a:t>
            </a:r>
            <a:endParaRPr lang="en-IN" dirty="0">
              <a:solidFill>
                <a:srgbClr val="1F497D"/>
              </a:solidFill>
              <a:latin typeface="Signika Negative" panose="02010003020600000004" pitchFamily="2" charset="0"/>
              <a:ea typeface="Roboto" pitchFamily="2" charset="0"/>
              <a:cs typeface="Microsoft New Tai Lue" panose="020B0502040204020203" pitchFamily="34" charset="0"/>
            </a:endParaRPr>
          </a:p>
        </p:txBody>
      </p:sp>
      <p:cxnSp>
        <p:nvCxnSpPr>
          <p:cNvPr id="16" name="Straight Connector 106">
            <a:extLst>
              <a:ext uri="{FF2B5EF4-FFF2-40B4-BE49-F238E27FC236}">
                <a16:creationId xmlns:a16="http://schemas.microsoft.com/office/drawing/2014/main" xmlns="" id="{F1EEABE6-2AF8-43AA-A0BF-209C27AC037C}"/>
              </a:ext>
            </a:extLst>
          </p:cNvPr>
          <p:cNvCxnSpPr/>
          <p:nvPr/>
        </p:nvCxnSpPr>
        <p:spPr>
          <a:xfrm>
            <a:off x="8586402" y="2211615"/>
            <a:ext cx="2067067" cy="4227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25400" dist="38100" dir="2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"/>
          <p:cNvGrpSpPr/>
          <p:nvPr/>
        </p:nvGrpSpPr>
        <p:grpSpPr>
          <a:xfrm>
            <a:off x="5056790" y="1835766"/>
            <a:ext cx="1492996" cy="2507633"/>
            <a:chOff x="1551826" y="2148314"/>
            <a:chExt cx="4753445" cy="9620060"/>
          </a:xfrm>
        </p:grpSpPr>
        <p:sp>
          <p:nvSpPr>
            <p:cNvPr id="18" name="Circle"/>
            <p:cNvSpPr/>
            <p:nvPr/>
          </p:nvSpPr>
          <p:spPr>
            <a:xfrm>
              <a:off x="2403755" y="5149276"/>
              <a:ext cx="3621163" cy="3621163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73722">
                <a:defRPr sz="54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 sz="2027"/>
            </a:p>
          </p:txBody>
        </p:sp>
        <p:grpSp>
          <p:nvGrpSpPr>
            <p:cNvPr id="19" name="Group"/>
            <p:cNvGrpSpPr/>
            <p:nvPr/>
          </p:nvGrpSpPr>
          <p:grpSpPr>
            <a:xfrm>
              <a:off x="1551826" y="4947072"/>
              <a:ext cx="4753445" cy="4034621"/>
              <a:chOff x="-638858" y="-3285"/>
              <a:chExt cx="4753443" cy="4034620"/>
            </a:xfrm>
          </p:grpSpPr>
          <p:sp>
            <p:nvSpPr>
              <p:cNvPr id="27" name="Rectangle"/>
              <p:cNvSpPr/>
              <p:nvPr/>
            </p:nvSpPr>
            <p:spPr>
              <a:xfrm rot="9394854">
                <a:off x="-638858" y="2968279"/>
                <a:ext cx="1029776" cy="310207"/>
              </a:xfrm>
              <a:prstGeom prst="rect">
                <a:avLst/>
              </a:prstGeom>
              <a:solidFill>
                <a:schemeClr val="tx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573722">
                  <a:defRPr sz="5400" b="0">
                    <a:solidFill>
                      <a:srgbClr val="556A7C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 sz="2027"/>
              </a:p>
            </p:txBody>
          </p:sp>
          <p:sp>
            <p:nvSpPr>
              <p:cNvPr id="28" name="Shape"/>
              <p:cNvSpPr/>
              <p:nvPr/>
            </p:nvSpPr>
            <p:spPr>
              <a:xfrm>
                <a:off x="79847" y="-3285"/>
                <a:ext cx="4034738" cy="40346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20595" extrusionOk="0">
                    <a:moveTo>
                      <a:pt x="9839" y="0"/>
                    </a:moveTo>
                    <a:cubicBezTo>
                      <a:pt x="7321" y="0"/>
                      <a:pt x="4803" y="1005"/>
                      <a:pt x="2881" y="3015"/>
                    </a:cubicBezTo>
                    <a:cubicBezTo>
                      <a:pt x="-961" y="7037"/>
                      <a:pt x="-961" y="13557"/>
                      <a:pt x="2881" y="17579"/>
                    </a:cubicBezTo>
                    <a:cubicBezTo>
                      <a:pt x="6724" y="21600"/>
                      <a:pt x="12954" y="21600"/>
                      <a:pt x="16797" y="17579"/>
                    </a:cubicBezTo>
                    <a:cubicBezTo>
                      <a:pt x="20639" y="13557"/>
                      <a:pt x="20639" y="7037"/>
                      <a:pt x="16797" y="3015"/>
                    </a:cubicBezTo>
                    <a:cubicBezTo>
                      <a:pt x="14875" y="1005"/>
                      <a:pt x="12357" y="0"/>
                      <a:pt x="9839" y="0"/>
                    </a:cubicBezTo>
                    <a:close/>
                    <a:moveTo>
                      <a:pt x="9839" y="1556"/>
                    </a:moveTo>
                    <a:cubicBezTo>
                      <a:pt x="11976" y="1556"/>
                      <a:pt x="14114" y="2410"/>
                      <a:pt x="15745" y="4116"/>
                    </a:cubicBezTo>
                    <a:cubicBezTo>
                      <a:pt x="19006" y="7530"/>
                      <a:pt x="19006" y="13064"/>
                      <a:pt x="15745" y="16478"/>
                    </a:cubicBezTo>
                    <a:cubicBezTo>
                      <a:pt x="12483" y="19891"/>
                      <a:pt x="7195" y="19891"/>
                      <a:pt x="3933" y="16478"/>
                    </a:cubicBezTo>
                    <a:cubicBezTo>
                      <a:pt x="672" y="13064"/>
                      <a:pt x="672" y="7530"/>
                      <a:pt x="3933" y="4116"/>
                    </a:cubicBezTo>
                    <a:cubicBezTo>
                      <a:pt x="5564" y="2410"/>
                      <a:pt x="7702" y="1556"/>
                      <a:pt x="9839" y="1556"/>
                    </a:cubicBezTo>
                    <a:close/>
                  </a:path>
                </a:pathLst>
              </a:custGeom>
              <a:solidFill>
                <a:srgbClr val="7FA3C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573722">
                  <a:defRPr sz="5400" b="0">
                    <a:solidFill>
                      <a:srgbClr val="556A7C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 sz="2027"/>
              </a:p>
            </p:txBody>
          </p:sp>
          <p:sp>
            <p:nvSpPr>
              <p:cNvPr id="29" name="Shape"/>
              <p:cNvSpPr/>
              <p:nvPr/>
            </p:nvSpPr>
            <p:spPr>
              <a:xfrm>
                <a:off x="2166851" y="560084"/>
                <a:ext cx="1387488" cy="14516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78" h="21529" extrusionOk="0">
                    <a:moveTo>
                      <a:pt x="899" y="0"/>
                    </a:moveTo>
                    <a:cubicBezTo>
                      <a:pt x="364" y="26"/>
                      <a:pt x="-42" y="472"/>
                      <a:pt x="4" y="984"/>
                    </a:cubicBezTo>
                    <a:cubicBezTo>
                      <a:pt x="44" y="1433"/>
                      <a:pt x="429" y="1782"/>
                      <a:pt x="899" y="1796"/>
                    </a:cubicBezTo>
                    <a:cubicBezTo>
                      <a:pt x="5525" y="2219"/>
                      <a:pt x="10033" y="4128"/>
                      <a:pt x="13577" y="7523"/>
                    </a:cubicBezTo>
                    <a:cubicBezTo>
                      <a:pt x="17336" y="11124"/>
                      <a:pt x="19326" y="15766"/>
                      <a:pt x="19594" y="20480"/>
                    </a:cubicBezTo>
                    <a:cubicBezTo>
                      <a:pt x="19505" y="21083"/>
                      <a:pt x="20040" y="21600"/>
                      <a:pt x="20670" y="21521"/>
                    </a:cubicBezTo>
                    <a:cubicBezTo>
                      <a:pt x="21196" y="21455"/>
                      <a:pt x="21558" y="20981"/>
                      <a:pt x="21464" y="20480"/>
                    </a:cubicBezTo>
                    <a:cubicBezTo>
                      <a:pt x="21195" y="15307"/>
                      <a:pt x="19025" y="10207"/>
                      <a:pt x="14900" y="6255"/>
                    </a:cubicBezTo>
                    <a:cubicBezTo>
                      <a:pt x="10991" y="2510"/>
                      <a:pt x="6006" y="428"/>
                      <a:pt x="899" y="0"/>
                    </a:cubicBezTo>
                    <a:close/>
                  </a:path>
                </a:pathLst>
              </a:custGeom>
              <a:solidFill>
                <a:srgbClr val="EBECE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defTabSz="573722">
                  <a:defRPr sz="5400" b="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 sz="2027"/>
              </a:p>
            </p:txBody>
          </p:sp>
        </p:grpSp>
        <p:sp>
          <p:nvSpPr>
            <p:cNvPr id="20" name="Shape"/>
            <p:cNvSpPr/>
            <p:nvPr/>
          </p:nvSpPr>
          <p:spPr>
            <a:xfrm>
              <a:off x="3872819" y="5889773"/>
              <a:ext cx="824798" cy="2133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580" extrusionOk="0">
                  <a:moveTo>
                    <a:pt x="10600" y="0"/>
                  </a:moveTo>
                  <a:cubicBezTo>
                    <a:pt x="9184" y="0"/>
                    <a:pt x="7769" y="214"/>
                    <a:pt x="6689" y="642"/>
                  </a:cubicBezTo>
                  <a:cubicBezTo>
                    <a:pt x="4529" y="1498"/>
                    <a:pt x="4529" y="2887"/>
                    <a:pt x="6689" y="3743"/>
                  </a:cubicBezTo>
                  <a:cubicBezTo>
                    <a:pt x="8849" y="4599"/>
                    <a:pt x="12354" y="4599"/>
                    <a:pt x="14515" y="3743"/>
                  </a:cubicBezTo>
                  <a:cubicBezTo>
                    <a:pt x="16675" y="2887"/>
                    <a:pt x="16675" y="1498"/>
                    <a:pt x="14515" y="642"/>
                  </a:cubicBezTo>
                  <a:cubicBezTo>
                    <a:pt x="13434" y="214"/>
                    <a:pt x="12016" y="0"/>
                    <a:pt x="10600" y="0"/>
                  </a:cubicBezTo>
                  <a:close/>
                  <a:moveTo>
                    <a:pt x="10753" y="4546"/>
                  </a:moveTo>
                  <a:cubicBezTo>
                    <a:pt x="7600" y="4511"/>
                    <a:pt x="4782" y="5234"/>
                    <a:pt x="2915" y="6250"/>
                  </a:cubicBezTo>
                  <a:cubicBezTo>
                    <a:pt x="587" y="7517"/>
                    <a:pt x="-164" y="9105"/>
                    <a:pt x="29" y="10671"/>
                  </a:cubicBezTo>
                  <a:cubicBezTo>
                    <a:pt x="91" y="11177"/>
                    <a:pt x="250" y="11681"/>
                    <a:pt x="505" y="12177"/>
                  </a:cubicBezTo>
                  <a:cubicBezTo>
                    <a:pt x="675" y="12527"/>
                    <a:pt x="1550" y="12747"/>
                    <a:pt x="2422" y="12661"/>
                  </a:cubicBezTo>
                  <a:cubicBezTo>
                    <a:pt x="3225" y="12582"/>
                    <a:pt x="3728" y="12266"/>
                    <a:pt x="3564" y="11945"/>
                  </a:cubicBezTo>
                  <a:cubicBezTo>
                    <a:pt x="3425" y="11278"/>
                    <a:pt x="3506" y="10607"/>
                    <a:pt x="3803" y="9948"/>
                  </a:cubicBezTo>
                  <a:cubicBezTo>
                    <a:pt x="4114" y="9260"/>
                    <a:pt x="4657" y="8591"/>
                    <a:pt x="5421" y="7961"/>
                  </a:cubicBezTo>
                  <a:lnTo>
                    <a:pt x="4306" y="11841"/>
                  </a:lnTo>
                  <a:cubicBezTo>
                    <a:pt x="4168" y="12192"/>
                    <a:pt x="4213" y="12551"/>
                    <a:pt x="4442" y="12895"/>
                  </a:cubicBezTo>
                  <a:cubicBezTo>
                    <a:pt x="4630" y="13176"/>
                    <a:pt x="4938" y="13443"/>
                    <a:pt x="5351" y="13683"/>
                  </a:cubicBezTo>
                  <a:lnTo>
                    <a:pt x="6246" y="20915"/>
                  </a:lnTo>
                  <a:cubicBezTo>
                    <a:pt x="6342" y="21307"/>
                    <a:pt x="7202" y="21600"/>
                    <a:pt x="8197" y="21579"/>
                  </a:cubicBezTo>
                  <a:cubicBezTo>
                    <a:pt x="9114" y="21560"/>
                    <a:pt x="9853" y="21277"/>
                    <a:pt x="9931" y="20915"/>
                  </a:cubicBezTo>
                  <a:lnTo>
                    <a:pt x="10633" y="15491"/>
                  </a:lnTo>
                  <a:lnTo>
                    <a:pt x="11326" y="20845"/>
                  </a:lnTo>
                  <a:cubicBezTo>
                    <a:pt x="11368" y="21267"/>
                    <a:pt x="12273" y="21595"/>
                    <a:pt x="13340" y="21574"/>
                  </a:cubicBezTo>
                  <a:cubicBezTo>
                    <a:pt x="14328" y="21554"/>
                    <a:pt x="15109" y="21237"/>
                    <a:pt x="15137" y="20845"/>
                  </a:cubicBezTo>
                  <a:lnTo>
                    <a:pt x="15912" y="13613"/>
                  </a:lnTo>
                  <a:cubicBezTo>
                    <a:pt x="16272" y="13429"/>
                    <a:pt x="16555" y="13223"/>
                    <a:pt x="16755" y="13004"/>
                  </a:cubicBezTo>
                  <a:cubicBezTo>
                    <a:pt x="17054" y="12676"/>
                    <a:pt x="17158" y="12325"/>
                    <a:pt x="17058" y="11978"/>
                  </a:cubicBezTo>
                  <a:lnTo>
                    <a:pt x="15846" y="7962"/>
                  </a:lnTo>
                  <a:cubicBezTo>
                    <a:pt x="16588" y="8591"/>
                    <a:pt x="17118" y="9256"/>
                    <a:pt x="17420" y="9940"/>
                  </a:cubicBezTo>
                  <a:cubicBezTo>
                    <a:pt x="17728" y="10637"/>
                    <a:pt x="17800" y="11347"/>
                    <a:pt x="17630" y="12051"/>
                  </a:cubicBezTo>
                  <a:cubicBezTo>
                    <a:pt x="17562" y="12327"/>
                    <a:pt x="17965" y="12588"/>
                    <a:pt x="18619" y="12689"/>
                  </a:cubicBezTo>
                  <a:cubicBezTo>
                    <a:pt x="19621" y="12844"/>
                    <a:pt x="20726" y="12591"/>
                    <a:pt x="20885" y="12169"/>
                  </a:cubicBezTo>
                  <a:cubicBezTo>
                    <a:pt x="21177" y="10221"/>
                    <a:pt x="21436" y="8076"/>
                    <a:pt x="18529" y="6410"/>
                  </a:cubicBezTo>
                  <a:cubicBezTo>
                    <a:pt x="16706" y="5365"/>
                    <a:pt x="13939" y="4581"/>
                    <a:pt x="10753" y="4546"/>
                  </a:cubicBezTo>
                  <a:close/>
                </a:path>
              </a:pathLst>
            </a:custGeom>
            <a:solidFill>
              <a:srgbClr val="B1C72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73722">
                <a:defRPr sz="54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 sz="2027" dirty="0"/>
            </a:p>
          </p:txBody>
        </p:sp>
        <p:sp>
          <p:nvSpPr>
            <p:cNvPr id="21" name="Shape"/>
            <p:cNvSpPr/>
            <p:nvPr/>
          </p:nvSpPr>
          <p:spPr>
            <a:xfrm>
              <a:off x="4053585" y="3219939"/>
              <a:ext cx="488664" cy="126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580" extrusionOk="0">
                  <a:moveTo>
                    <a:pt x="10600" y="0"/>
                  </a:moveTo>
                  <a:cubicBezTo>
                    <a:pt x="9184" y="0"/>
                    <a:pt x="7769" y="214"/>
                    <a:pt x="6689" y="642"/>
                  </a:cubicBezTo>
                  <a:cubicBezTo>
                    <a:pt x="4529" y="1498"/>
                    <a:pt x="4529" y="2887"/>
                    <a:pt x="6689" y="3743"/>
                  </a:cubicBezTo>
                  <a:cubicBezTo>
                    <a:pt x="8849" y="4599"/>
                    <a:pt x="12354" y="4599"/>
                    <a:pt x="14515" y="3743"/>
                  </a:cubicBezTo>
                  <a:cubicBezTo>
                    <a:pt x="16675" y="2887"/>
                    <a:pt x="16675" y="1498"/>
                    <a:pt x="14515" y="642"/>
                  </a:cubicBezTo>
                  <a:cubicBezTo>
                    <a:pt x="13434" y="214"/>
                    <a:pt x="12016" y="0"/>
                    <a:pt x="10600" y="0"/>
                  </a:cubicBezTo>
                  <a:close/>
                  <a:moveTo>
                    <a:pt x="10753" y="4546"/>
                  </a:moveTo>
                  <a:cubicBezTo>
                    <a:pt x="7600" y="4511"/>
                    <a:pt x="4782" y="5234"/>
                    <a:pt x="2915" y="6250"/>
                  </a:cubicBezTo>
                  <a:cubicBezTo>
                    <a:pt x="587" y="7517"/>
                    <a:pt x="-164" y="9105"/>
                    <a:pt x="29" y="10671"/>
                  </a:cubicBezTo>
                  <a:cubicBezTo>
                    <a:pt x="91" y="11177"/>
                    <a:pt x="250" y="11681"/>
                    <a:pt x="505" y="12177"/>
                  </a:cubicBezTo>
                  <a:cubicBezTo>
                    <a:pt x="675" y="12527"/>
                    <a:pt x="1550" y="12747"/>
                    <a:pt x="2422" y="12661"/>
                  </a:cubicBezTo>
                  <a:cubicBezTo>
                    <a:pt x="3225" y="12582"/>
                    <a:pt x="3728" y="12266"/>
                    <a:pt x="3564" y="11945"/>
                  </a:cubicBezTo>
                  <a:cubicBezTo>
                    <a:pt x="3425" y="11278"/>
                    <a:pt x="3506" y="10607"/>
                    <a:pt x="3803" y="9948"/>
                  </a:cubicBezTo>
                  <a:cubicBezTo>
                    <a:pt x="4114" y="9260"/>
                    <a:pt x="4657" y="8591"/>
                    <a:pt x="5421" y="7961"/>
                  </a:cubicBezTo>
                  <a:lnTo>
                    <a:pt x="4306" y="11841"/>
                  </a:lnTo>
                  <a:cubicBezTo>
                    <a:pt x="4168" y="12192"/>
                    <a:pt x="4213" y="12551"/>
                    <a:pt x="4442" y="12895"/>
                  </a:cubicBezTo>
                  <a:cubicBezTo>
                    <a:pt x="4630" y="13176"/>
                    <a:pt x="4938" y="13443"/>
                    <a:pt x="5351" y="13683"/>
                  </a:cubicBezTo>
                  <a:lnTo>
                    <a:pt x="6246" y="20915"/>
                  </a:lnTo>
                  <a:cubicBezTo>
                    <a:pt x="6342" y="21307"/>
                    <a:pt x="7202" y="21600"/>
                    <a:pt x="8197" y="21579"/>
                  </a:cubicBezTo>
                  <a:cubicBezTo>
                    <a:pt x="9114" y="21560"/>
                    <a:pt x="9853" y="21277"/>
                    <a:pt x="9931" y="20915"/>
                  </a:cubicBezTo>
                  <a:lnTo>
                    <a:pt x="10633" y="15491"/>
                  </a:lnTo>
                  <a:lnTo>
                    <a:pt x="11326" y="20845"/>
                  </a:lnTo>
                  <a:cubicBezTo>
                    <a:pt x="11368" y="21267"/>
                    <a:pt x="12273" y="21595"/>
                    <a:pt x="13340" y="21574"/>
                  </a:cubicBezTo>
                  <a:cubicBezTo>
                    <a:pt x="14328" y="21554"/>
                    <a:pt x="15109" y="21237"/>
                    <a:pt x="15137" y="20845"/>
                  </a:cubicBezTo>
                  <a:lnTo>
                    <a:pt x="15912" y="13613"/>
                  </a:lnTo>
                  <a:cubicBezTo>
                    <a:pt x="16272" y="13429"/>
                    <a:pt x="16555" y="13223"/>
                    <a:pt x="16755" y="13004"/>
                  </a:cubicBezTo>
                  <a:cubicBezTo>
                    <a:pt x="17054" y="12676"/>
                    <a:pt x="17158" y="12325"/>
                    <a:pt x="17058" y="11978"/>
                  </a:cubicBezTo>
                  <a:lnTo>
                    <a:pt x="15846" y="7962"/>
                  </a:lnTo>
                  <a:cubicBezTo>
                    <a:pt x="16588" y="8591"/>
                    <a:pt x="17118" y="9256"/>
                    <a:pt x="17420" y="9940"/>
                  </a:cubicBezTo>
                  <a:cubicBezTo>
                    <a:pt x="17728" y="10637"/>
                    <a:pt x="17800" y="11347"/>
                    <a:pt x="17630" y="12051"/>
                  </a:cubicBezTo>
                  <a:cubicBezTo>
                    <a:pt x="17562" y="12327"/>
                    <a:pt x="17965" y="12588"/>
                    <a:pt x="18619" y="12689"/>
                  </a:cubicBezTo>
                  <a:cubicBezTo>
                    <a:pt x="19621" y="12844"/>
                    <a:pt x="20726" y="12591"/>
                    <a:pt x="20885" y="12169"/>
                  </a:cubicBezTo>
                  <a:cubicBezTo>
                    <a:pt x="21177" y="10221"/>
                    <a:pt x="21436" y="8076"/>
                    <a:pt x="18529" y="6410"/>
                  </a:cubicBezTo>
                  <a:cubicBezTo>
                    <a:pt x="16706" y="5365"/>
                    <a:pt x="13939" y="4581"/>
                    <a:pt x="10753" y="4546"/>
                  </a:cubicBezTo>
                  <a:close/>
                </a:path>
              </a:pathLst>
            </a:custGeom>
            <a:solidFill>
              <a:srgbClr val="025EA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73722"/>
              <a:endParaRPr sz="2027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</a:endParaRPr>
            </a:p>
          </p:txBody>
        </p:sp>
        <p:sp>
          <p:nvSpPr>
            <p:cNvPr id="22" name="Shape"/>
            <p:cNvSpPr/>
            <p:nvPr/>
          </p:nvSpPr>
          <p:spPr>
            <a:xfrm>
              <a:off x="4914072" y="2148314"/>
              <a:ext cx="488666" cy="126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580" extrusionOk="0">
                  <a:moveTo>
                    <a:pt x="10600" y="0"/>
                  </a:moveTo>
                  <a:cubicBezTo>
                    <a:pt x="9184" y="0"/>
                    <a:pt x="7769" y="214"/>
                    <a:pt x="6689" y="642"/>
                  </a:cubicBezTo>
                  <a:cubicBezTo>
                    <a:pt x="4529" y="1498"/>
                    <a:pt x="4529" y="2887"/>
                    <a:pt x="6689" y="3743"/>
                  </a:cubicBezTo>
                  <a:cubicBezTo>
                    <a:pt x="8849" y="4599"/>
                    <a:pt x="12354" y="4599"/>
                    <a:pt x="14515" y="3743"/>
                  </a:cubicBezTo>
                  <a:cubicBezTo>
                    <a:pt x="16675" y="2887"/>
                    <a:pt x="16675" y="1498"/>
                    <a:pt x="14515" y="642"/>
                  </a:cubicBezTo>
                  <a:cubicBezTo>
                    <a:pt x="13434" y="214"/>
                    <a:pt x="12016" y="0"/>
                    <a:pt x="10600" y="0"/>
                  </a:cubicBezTo>
                  <a:close/>
                  <a:moveTo>
                    <a:pt x="10753" y="4546"/>
                  </a:moveTo>
                  <a:cubicBezTo>
                    <a:pt x="7600" y="4511"/>
                    <a:pt x="4782" y="5234"/>
                    <a:pt x="2915" y="6250"/>
                  </a:cubicBezTo>
                  <a:cubicBezTo>
                    <a:pt x="587" y="7517"/>
                    <a:pt x="-164" y="9105"/>
                    <a:pt x="29" y="10671"/>
                  </a:cubicBezTo>
                  <a:cubicBezTo>
                    <a:pt x="91" y="11177"/>
                    <a:pt x="250" y="11681"/>
                    <a:pt x="505" y="12177"/>
                  </a:cubicBezTo>
                  <a:cubicBezTo>
                    <a:pt x="675" y="12527"/>
                    <a:pt x="1550" y="12747"/>
                    <a:pt x="2422" y="12661"/>
                  </a:cubicBezTo>
                  <a:cubicBezTo>
                    <a:pt x="3225" y="12582"/>
                    <a:pt x="3728" y="12266"/>
                    <a:pt x="3564" y="11945"/>
                  </a:cubicBezTo>
                  <a:cubicBezTo>
                    <a:pt x="3425" y="11278"/>
                    <a:pt x="3506" y="10607"/>
                    <a:pt x="3803" y="9948"/>
                  </a:cubicBezTo>
                  <a:cubicBezTo>
                    <a:pt x="4114" y="9260"/>
                    <a:pt x="4657" y="8591"/>
                    <a:pt x="5421" y="7961"/>
                  </a:cubicBezTo>
                  <a:lnTo>
                    <a:pt x="4306" y="11841"/>
                  </a:lnTo>
                  <a:cubicBezTo>
                    <a:pt x="4168" y="12192"/>
                    <a:pt x="4213" y="12551"/>
                    <a:pt x="4442" y="12895"/>
                  </a:cubicBezTo>
                  <a:cubicBezTo>
                    <a:pt x="4630" y="13176"/>
                    <a:pt x="4938" y="13443"/>
                    <a:pt x="5351" y="13683"/>
                  </a:cubicBezTo>
                  <a:lnTo>
                    <a:pt x="6246" y="20915"/>
                  </a:lnTo>
                  <a:cubicBezTo>
                    <a:pt x="6342" y="21307"/>
                    <a:pt x="7202" y="21600"/>
                    <a:pt x="8197" y="21579"/>
                  </a:cubicBezTo>
                  <a:cubicBezTo>
                    <a:pt x="9114" y="21560"/>
                    <a:pt x="9853" y="21277"/>
                    <a:pt x="9931" y="20915"/>
                  </a:cubicBezTo>
                  <a:lnTo>
                    <a:pt x="10633" y="15491"/>
                  </a:lnTo>
                  <a:lnTo>
                    <a:pt x="11326" y="20845"/>
                  </a:lnTo>
                  <a:cubicBezTo>
                    <a:pt x="11368" y="21267"/>
                    <a:pt x="12273" y="21595"/>
                    <a:pt x="13340" y="21574"/>
                  </a:cubicBezTo>
                  <a:cubicBezTo>
                    <a:pt x="14328" y="21554"/>
                    <a:pt x="15109" y="21237"/>
                    <a:pt x="15137" y="20845"/>
                  </a:cubicBezTo>
                  <a:lnTo>
                    <a:pt x="15912" y="13613"/>
                  </a:lnTo>
                  <a:cubicBezTo>
                    <a:pt x="16272" y="13429"/>
                    <a:pt x="16555" y="13223"/>
                    <a:pt x="16755" y="13004"/>
                  </a:cubicBezTo>
                  <a:cubicBezTo>
                    <a:pt x="17054" y="12676"/>
                    <a:pt x="17158" y="12325"/>
                    <a:pt x="17058" y="11978"/>
                  </a:cubicBezTo>
                  <a:lnTo>
                    <a:pt x="15846" y="7962"/>
                  </a:lnTo>
                  <a:cubicBezTo>
                    <a:pt x="16588" y="8591"/>
                    <a:pt x="17118" y="9256"/>
                    <a:pt x="17420" y="9940"/>
                  </a:cubicBezTo>
                  <a:cubicBezTo>
                    <a:pt x="17728" y="10637"/>
                    <a:pt x="17800" y="11347"/>
                    <a:pt x="17630" y="12051"/>
                  </a:cubicBezTo>
                  <a:cubicBezTo>
                    <a:pt x="17562" y="12327"/>
                    <a:pt x="17965" y="12588"/>
                    <a:pt x="18619" y="12689"/>
                  </a:cubicBezTo>
                  <a:cubicBezTo>
                    <a:pt x="19621" y="12844"/>
                    <a:pt x="20726" y="12591"/>
                    <a:pt x="20885" y="12169"/>
                  </a:cubicBezTo>
                  <a:cubicBezTo>
                    <a:pt x="21177" y="10221"/>
                    <a:pt x="21436" y="8076"/>
                    <a:pt x="18529" y="6410"/>
                  </a:cubicBezTo>
                  <a:cubicBezTo>
                    <a:pt x="16706" y="5365"/>
                    <a:pt x="13939" y="4581"/>
                    <a:pt x="10753" y="4546"/>
                  </a:cubicBezTo>
                  <a:close/>
                </a:path>
              </a:pathLst>
            </a:custGeom>
            <a:solidFill>
              <a:srgbClr val="025EA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73722"/>
              <a:endParaRPr sz="2027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</a:endParaRPr>
            </a:p>
          </p:txBody>
        </p:sp>
        <p:sp>
          <p:nvSpPr>
            <p:cNvPr id="23" name="Shape"/>
            <p:cNvSpPr/>
            <p:nvPr/>
          </p:nvSpPr>
          <p:spPr>
            <a:xfrm>
              <a:off x="3193097" y="2148314"/>
              <a:ext cx="488666" cy="126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580" extrusionOk="0">
                  <a:moveTo>
                    <a:pt x="10600" y="0"/>
                  </a:moveTo>
                  <a:cubicBezTo>
                    <a:pt x="9184" y="0"/>
                    <a:pt x="7769" y="214"/>
                    <a:pt x="6689" y="642"/>
                  </a:cubicBezTo>
                  <a:cubicBezTo>
                    <a:pt x="4529" y="1498"/>
                    <a:pt x="4529" y="2887"/>
                    <a:pt x="6689" y="3743"/>
                  </a:cubicBezTo>
                  <a:cubicBezTo>
                    <a:pt x="8849" y="4599"/>
                    <a:pt x="12354" y="4599"/>
                    <a:pt x="14515" y="3743"/>
                  </a:cubicBezTo>
                  <a:cubicBezTo>
                    <a:pt x="16675" y="2887"/>
                    <a:pt x="16675" y="1498"/>
                    <a:pt x="14515" y="642"/>
                  </a:cubicBezTo>
                  <a:cubicBezTo>
                    <a:pt x="13434" y="214"/>
                    <a:pt x="12016" y="0"/>
                    <a:pt x="10600" y="0"/>
                  </a:cubicBezTo>
                  <a:close/>
                  <a:moveTo>
                    <a:pt x="10753" y="4546"/>
                  </a:moveTo>
                  <a:cubicBezTo>
                    <a:pt x="7600" y="4511"/>
                    <a:pt x="4782" y="5234"/>
                    <a:pt x="2915" y="6250"/>
                  </a:cubicBezTo>
                  <a:cubicBezTo>
                    <a:pt x="587" y="7517"/>
                    <a:pt x="-164" y="9105"/>
                    <a:pt x="29" y="10671"/>
                  </a:cubicBezTo>
                  <a:cubicBezTo>
                    <a:pt x="91" y="11177"/>
                    <a:pt x="250" y="11681"/>
                    <a:pt x="505" y="12177"/>
                  </a:cubicBezTo>
                  <a:cubicBezTo>
                    <a:pt x="675" y="12527"/>
                    <a:pt x="1550" y="12747"/>
                    <a:pt x="2422" y="12661"/>
                  </a:cubicBezTo>
                  <a:cubicBezTo>
                    <a:pt x="3225" y="12582"/>
                    <a:pt x="3728" y="12266"/>
                    <a:pt x="3564" y="11945"/>
                  </a:cubicBezTo>
                  <a:cubicBezTo>
                    <a:pt x="3425" y="11278"/>
                    <a:pt x="3506" y="10607"/>
                    <a:pt x="3803" y="9948"/>
                  </a:cubicBezTo>
                  <a:cubicBezTo>
                    <a:pt x="4114" y="9260"/>
                    <a:pt x="4657" y="8591"/>
                    <a:pt x="5421" y="7961"/>
                  </a:cubicBezTo>
                  <a:lnTo>
                    <a:pt x="4306" y="11841"/>
                  </a:lnTo>
                  <a:cubicBezTo>
                    <a:pt x="4168" y="12192"/>
                    <a:pt x="4213" y="12551"/>
                    <a:pt x="4442" y="12895"/>
                  </a:cubicBezTo>
                  <a:cubicBezTo>
                    <a:pt x="4630" y="13176"/>
                    <a:pt x="4938" y="13443"/>
                    <a:pt x="5351" y="13683"/>
                  </a:cubicBezTo>
                  <a:lnTo>
                    <a:pt x="6246" y="20915"/>
                  </a:lnTo>
                  <a:cubicBezTo>
                    <a:pt x="6342" y="21307"/>
                    <a:pt x="7202" y="21600"/>
                    <a:pt x="8197" y="21579"/>
                  </a:cubicBezTo>
                  <a:cubicBezTo>
                    <a:pt x="9114" y="21560"/>
                    <a:pt x="9853" y="21277"/>
                    <a:pt x="9931" y="20915"/>
                  </a:cubicBezTo>
                  <a:lnTo>
                    <a:pt x="10633" y="15491"/>
                  </a:lnTo>
                  <a:lnTo>
                    <a:pt x="11326" y="20845"/>
                  </a:lnTo>
                  <a:cubicBezTo>
                    <a:pt x="11368" y="21267"/>
                    <a:pt x="12273" y="21595"/>
                    <a:pt x="13340" y="21574"/>
                  </a:cubicBezTo>
                  <a:cubicBezTo>
                    <a:pt x="14328" y="21554"/>
                    <a:pt x="15109" y="21237"/>
                    <a:pt x="15137" y="20845"/>
                  </a:cubicBezTo>
                  <a:lnTo>
                    <a:pt x="15912" y="13613"/>
                  </a:lnTo>
                  <a:cubicBezTo>
                    <a:pt x="16272" y="13429"/>
                    <a:pt x="16555" y="13223"/>
                    <a:pt x="16755" y="13004"/>
                  </a:cubicBezTo>
                  <a:cubicBezTo>
                    <a:pt x="17054" y="12676"/>
                    <a:pt x="17158" y="12325"/>
                    <a:pt x="17058" y="11978"/>
                  </a:cubicBezTo>
                  <a:lnTo>
                    <a:pt x="15846" y="7962"/>
                  </a:lnTo>
                  <a:cubicBezTo>
                    <a:pt x="16588" y="8591"/>
                    <a:pt x="17118" y="9256"/>
                    <a:pt x="17420" y="9940"/>
                  </a:cubicBezTo>
                  <a:cubicBezTo>
                    <a:pt x="17728" y="10637"/>
                    <a:pt x="17800" y="11347"/>
                    <a:pt x="17630" y="12051"/>
                  </a:cubicBezTo>
                  <a:cubicBezTo>
                    <a:pt x="17562" y="12327"/>
                    <a:pt x="17965" y="12588"/>
                    <a:pt x="18619" y="12689"/>
                  </a:cubicBezTo>
                  <a:cubicBezTo>
                    <a:pt x="19621" y="12844"/>
                    <a:pt x="20726" y="12591"/>
                    <a:pt x="20885" y="12169"/>
                  </a:cubicBezTo>
                  <a:cubicBezTo>
                    <a:pt x="21177" y="10221"/>
                    <a:pt x="21436" y="8076"/>
                    <a:pt x="18529" y="6410"/>
                  </a:cubicBezTo>
                  <a:cubicBezTo>
                    <a:pt x="16706" y="5365"/>
                    <a:pt x="13939" y="4581"/>
                    <a:pt x="10753" y="4546"/>
                  </a:cubicBezTo>
                  <a:close/>
                </a:path>
              </a:pathLst>
            </a:custGeom>
            <a:solidFill>
              <a:srgbClr val="025EA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73722"/>
              <a:endParaRPr sz="2027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</a:endParaRPr>
            </a:p>
          </p:txBody>
        </p:sp>
        <p:sp>
          <p:nvSpPr>
            <p:cNvPr id="24" name="Shape"/>
            <p:cNvSpPr/>
            <p:nvPr/>
          </p:nvSpPr>
          <p:spPr>
            <a:xfrm>
              <a:off x="4040886" y="9429122"/>
              <a:ext cx="488664" cy="126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580" extrusionOk="0">
                  <a:moveTo>
                    <a:pt x="10600" y="0"/>
                  </a:moveTo>
                  <a:cubicBezTo>
                    <a:pt x="9184" y="0"/>
                    <a:pt x="7769" y="214"/>
                    <a:pt x="6689" y="642"/>
                  </a:cubicBezTo>
                  <a:cubicBezTo>
                    <a:pt x="4529" y="1498"/>
                    <a:pt x="4529" y="2887"/>
                    <a:pt x="6689" y="3743"/>
                  </a:cubicBezTo>
                  <a:cubicBezTo>
                    <a:pt x="8849" y="4599"/>
                    <a:pt x="12354" y="4599"/>
                    <a:pt x="14515" y="3743"/>
                  </a:cubicBezTo>
                  <a:cubicBezTo>
                    <a:pt x="16675" y="2887"/>
                    <a:pt x="16675" y="1498"/>
                    <a:pt x="14515" y="642"/>
                  </a:cubicBezTo>
                  <a:cubicBezTo>
                    <a:pt x="13434" y="214"/>
                    <a:pt x="12016" y="0"/>
                    <a:pt x="10600" y="0"/>
                  </a:cubicBezTo>
                  <a:close/>
                  <a:moveTo>
                    <a:pt x="10753" y="4546"/>
                  </a:moveTo>
                  <a:cubicBezTo>
                    <a:pt x="7600" y="4511"/>
                    <a:pt x="4782" y="5234"/>
                    <a:pt x="2915" y="6250"/>
                  </a:cubicBezTo>
                  <a:cubicBezTo>
                    <a:pt x="587" y="7517"/>
                    <a:pt x="-164" y="9105"/>
                    <a:pt x="29" y="10671"/>
                  </a:cubicBezTo>
                  <a:cubicBezTo>
                    <a:pt x="91" y="11177"/>
                    <a:pt x="250" y="11681"/>
                    <a:pt x="505" y="12177"/>
                  </a:cubicBezTo>
                  <a:cubicBezTo>
                    <a:pt x="675" y="12527"/>
                    <a:pt x="1550" y="12747"/>
                    <a:pt x="2422" y="12661"/>
                  </a:cubicBezTo>
                  <a:cubicBezTo>
                    <a:pt x="3225" y="12582"/>
                    <a:pt x="3728" y="12266"/>
                    <a:pt x="3564" y="11945"/>
                  </a:cubicBezTo>
                  <a:cubicBezTo>
                    <a:pt x="3425" y="11278"/>
                    <a:pt x="3506" y="10607"/>
                    <a:pt x="3803" y="9948"/>
                  </a:cubicBezTo>
                  <a:cubicBezTo>
                    <a:pt x="4114" y="9260"/>
                    <a:pt x="4657" y="8591"/>
                    <a:pt x="5421" y="7961"/>
                  </a:cubicBezTo>
                  <a:lnTo>
                    <a:pt x="4306" y="11841"/>
                  </a:lnTo>
                  <a:cubicBezTo>
                    <a:pt x="4168" y="12192"/>
                    <a:pt x="4213" y="12551"/>
                    <a:pt x="4442" y="12895"/>
                  </a:cubicBezTo>
                  <a:cubicBezTo>
                    <a:pt x="4630" y="13176"/>
                    <a:pt x="4938" y="13443"/>
                    <a:pt x="5351" y="13683"/>
                  </a:cubicBezTo>
                  <a:lnTo>
                    <a:pt x="6246" y="20915"/>
                  </a:lnTo>
                  <a:cubicBezTo>
                    <a:pt x="6342" y="21307"/>
                    <a:pt x="7202" y="21600"/>
                    <a:pt x="8197" y="21579"/>
                  </a:cubicBezTo>
                  <a:cubicBezTo>
                    <a:pt x="9114" y="21560"/>
                    <a:pt x="9853" y="21277"/>
                    <a:pt x="9931" y="20915"/>
                  </a:cubicBezTo>
                  <a:lnTo>
                    <a:pt x="10633" y="15491"/>
                  </a:lnTo>
                  <a:lnTo>
                    <a:pt x="11326" y="20845"/>
                  </a:lnTo>
                  <a:cubicBezTo>
                    <a:pt x="11368" y="21267"/>
                    <a:pt x="12273" y="21595"/>
                    <a:pt x="13340" y="21574"/>
                  </a:cubicBezTo>
                  <a:cubicBezTo>
                    <a:pt x="14328" y="21554"/>
                    <a:pt x="15109" y="21237"/>
                    <a:pt x="15137" y="20845"/>
                  </a:cubicBezTo>
                  <a:lnTo>
                    <a:pt x="15912" y="13613"/>
                  </a:lnTo>
                  <a:cubicBezTo>
                    <a:pt x="16272" y="13429"/>
                    <a:pt x="16555" y="13223"/>
                    <a:pt x="16755" y="13004"/>
                  </a:cubicBezTo>
                  <a:cubicBezTo>
                    <a:pt x="17054" y="12676"/>
                    <a:pt x="17158" y="12325"/>
                    <a:pt x="17058" y="11978"/>
                  </a:cubicBezTo>
                  <a:lnTo>
                    <a:pt x="15846" y="7962"/>
                  </a:lnTo>
                  <a:cubicBezTo>
                    <a:pt x="16588" y="8591"/>
                    <a:pt x="17118" y="9256"/>
                    <a:pt x="17420" y="9940"/>
                  </a:cubicBezTo>
                  <a:cubicBezTo>
                    <a:pt x="17728" y="10637"/>
                    <a:pt x="17800" y="11347"/>
                    <a:pt x="17630" y="12051"/>
                  </a:cubicBezTo>
                  <a:cubicBezTo>
                    <a:pt x="17562" y="12327"/>
                    <a:pt x="17965" y="12588"/>
                    <a:pt x="18619" y="12689"/>
                  </a:cubicBezTo>
                  <a:cubicBezTo>
                    <a:pt x="19621" y="12844"/>
                    <a:pt x="20726" y="12591"/>
                    <a:pt x="20885" y="12169"/>
                  </a:cubicBezTo>
                  <a:cubicBezTo>
                    <a:pt x="21177" y="10221"/>
                    <a:pt x="21436" y="8076"/>
                    <a:pt x="18529" y="6410"/>
                  </a:cubicBezTo>
                  <a:cubicBezTo>
                    <a:pt x="16706" y="5365"/>
                    <a:pt x="13939" y="4581"/>
                    <a:pt x="10753" y="4546"/>
                  </a:cubicBezTo>
                  <a:close/>
                </a:path>
              </a:pathLst>
            </a:custGeom>
            <a:solidFill>
              <a:srgbClr val="025EA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73722"/>
              <a:endParaRPr sz="2027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</a:endParaRPr>
            </a:p>
          </p:txBody>
        </p:sp>
        <p:sp>
          <p:nvSpPr>
            <p:cNvPr id="25" name="Shape"/>
            <p:cNvSpPr/>
            <p:nvPr/>
          </p:nvSpPr>
          <p:spPr>
            <a:xfrm>
              <a:off x="3183937" y="10504290"/>
              <a:ext cx="488664" cy="126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580" extrusionOk="0">
                  <a:moveTo>
                    <a:pt x="10600" y="0"/>
                  </a:moveTo>
                  <a:cubicBezTo>
                    <a:pt x="9184" y="0"/>
                    <a:pt x="7769" y="214"/>
                    <a:pt x="6689" y="642"/>
                  </a:cubicBezTo>
                  <a:cubicBezTo>
                    <a:pt x="4529" y="1498"/>
                    <a:pt x="4529" y="2887"/>
                    <a:pt x="6689" y="3743"/>
                  </a:cubicBezTo>
                  <a:cubicBezTo>
                    <a:pt x="8849" y="4599"/>
                    <a:pt x="12354" y="4599"/>
                    <a:pt x="14515" y="3743"/>
                  </a:cubicBezTo>
                  <a:cubicBezTo>
                    <a:pt x="16675" y="2887"/>
                    <a:pt x="16675" y="1498"/>
                    <a:pt x="14515" y="642"/>
                  </a:cubicBezTo>
                  <a:cubicBezTo>
                    <a:pt x="13434" y="214"/>
                    <a:pt x="12016" y="0"/>
                    <a:pt x="10600" y="0"/>
                  </a:cubicBezTo>
                  <a:close/>
                  <a:moveTo>
                    <a:pt x="10753" y="4546"/>
                  </a:moveTo>
                  <a:cubicBezTo>
                    <a:pt x="7600" y="4511"/>
                    <a:pt x="4782" y="5234"/>
                    <a:pt x="2915" y="6250"/>
                  </a:cubicBezTo>
                  <a:cubicBezTo>
                    <a:pt x="587" y="7517"/>
                    <a:pt x="-164" y="9105"/>
                    <a:pt x="29" y="10671"/>
                  </a:cubicBezTo>
                  <a:cubicBezTo>
                    <a:pt x="91" y="11177"/>
                    <a:pt x="250" y="11681"/>
                    <a:pt x="505" y="12177"/>
                  </a:cubicBezTo>
                  <a:cubicBezTo>
                    <a:pt x="675" y="12527"/>
                    <a:pt x="1550" y="12747"/>
                    <a:pt x="2422" y="12661"/>
                  </a:cubicBezTo>
                  <a:cubicBezTo>
                    <a:pt x="3225" y="12582"/>
                    <a:pt x="3728" y="12266"/>
                    <a:pt x="3564" y="11945"/>
                  </a:cubicBezTo>
                  <a:cubicBezTo>
                    <a:pt x="3425" y="11278"/>
                    <a:pt x="3506" y="10607"/>
                    <a:pt x="3803" y="9948"/>
                  </a:cubicBezTo>
                  <a:cubicBezTo>
                    <a:pt x="4114" y="9260"/>
                    <a:pt x="4657" y="8591"/>
                    <a:pt x="5421" y="7961"/>
                  </a:cubicBezTo>
                  <a:lnTo>
                    <a:pt x="4306" y="11841"/>
                  </a:lnTo>
                  <a:cubicBezTo>
                    <a:pt x="4168" y="12192"/>
                    <a:pt x="4213" y="12551"/>
                    <a:pt x="4442" y="12895"/>
                  </a:cubicBezTo>
                  <a:cubicBezTo>
                    <a:pt x="4630" y="13176"/>
                    <a:pt x="4938" y="13443"/>
                    <a:pt x="5351" y="13683"/>
                  </a:cubicBezTo>
                  <a:lnTo>
                    <a:pt x="6246" y="20915"/>
                  </a:lnTo>
                  <a:cubicBezTo>
                    <a:pt x="6342" y="21307"/>
                    <a:pt x="7202" y="21600"/>
                    <a:pt x="8197" y="21579"/>
                  </a:cubicBezTo>
                  <a:cubicBezTo>
                    <a:pt x="9114" y="21560"/>
                    <a:pt x="9853" y="21277"/>
                    <a:pt x="9931" y="20915"/>
                  </a:cubicBezTo>
                  <a:lnTo>
                    <a:pt x="10633" y="15491"/>
                  </a:lnTo>
                  <a:lnTo>
                    <a:pt x="11326" y="20845"/>
                  </a:lnTo>
                  <a:cubicBezTo>
                    <a:pt x="11368" y="21267"/>
                    <a:pt x="12273" y="21595"/>
                    <a:pt x="13340" y="21574"/>
                  </a:cubicBezTo>
                  <a:cubicBezTo>
                    <a:pt x="14328" y="21554"/>
                    <a:pt x="15109" y="21237"/>
                    <a:pt x="15137" y="20845"/>
                  </a:cubicBezTo>
                  <a:lnTo>
                    <a:pt x="15912" y="13613"/>
                  </a:lnTo>
                  <a:cubicBezTo>
                    <a:pt x="16272" y="13429"/>
                    <a:pt x="16555" y="13223"/>
                    <a:pt x="16755" y="13004"/>
                  </a:cubicBezTo>
                  <a:cubicBezTo>
                    <a:pt x="17054" y="12676"/>
                    <a:pt x="17158" y="12325"/>
                    <a:pt x="17058" y="11978"/>
                  </a:cubicBezTo>
                  <a:lnTo>
                    <a:pt x="15846" y="7962"/>
                  </a:lnTo>
                  <a:cubicBezTo>
                    <a:pt x="16588" y="8591"/>
                    <a:pt x="17118" y="9256"/>
                    <a:pt x="17420" y="9940"/>
                  </a:cubicBezTo>
                  <a:cubicBezTo>
                    <a:pt x="17728" y="10637"/>
                    <a:pt x="17800" y="11347"/>
                    <a:pt x="17630" y="12051"/>
                  </a:cubicBezTo>
                  <a:cubicBezTo>
                    <a:pt x="17562" y="12327"/>
                    <a:pt x="17965" y="12588"/>
                    <a:pt x="18619" y="12689"/>
                  </a:cubicBezTo>
                  <a:cubicBezTo>
                    <a:pt x="19621" y="12844"/>
                    <a:pt x="20726" y="12591"/>
                    <a:pt x="20885" y="12169"/>
                  </a:cubicBezTo>
                  <a:cubicBezTo>
                    <a:pt x="21177" y="10221"/>
                    <a:pt x="21436" y="8076"/>
                    <a:pt x="18529" y="6410"/>
                  </a:cubicBezTo>
                  <a:cubicBezTo>
                    <a:pt x="16706" y="5365"/>
                    <a:pt x="13939" y="4581"/>
                    <a:pt x="10753" y="4546"/>
                  </a:cubicBezTo>
                  <a:close/>
                </a:path>
              </a:pathLst>
            </a:custGeom>
            <a:solidFill>
              <a:srgbClr val="025EA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73722"/>
              <a:endParaRPr sz="2027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</a:endParaRPr>
            </a:p>
          </p:txBody>
        </p:sp>
        <p:sp>
          <p:nvSpPr>
            <p:cNvPr id="26" name="Shape"/>
            <p:cNvSpPr/>
            <p:nvPr/>
          </p:nvSpPr>
          <p:spPr>
            <a:xfrm>
              <a:off x="4897830" y="10504290"/>
              <a:ext cx="488664" cy="126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580" extrusionOk="0">
                  <a:moveTo>
                    <a:pt x="10600" y="0"/>
                  </a:moveTo>
                  <a:cubicBezTo>
                    <a:pt x="9184" y="0"/>
                    <a:pt x="7769" y="214"/>
                    <a:pt x="6689" y="642"/>
                  </a:cubicBezTo>
                  <a:cubicBezTo>
                    <a:pt x="4529" y="1498"/>
                    <a:pt x="4529" y="2887"/>
                    <a:pt x="6689" y="3743"/>
                  </a:cubicBezTo>
                  <a:cubicBezTo>
                    <a:pt x="8849" y="4599"/>
                    <a:pt x="12354" y="4599"/>
                    <a:pt x="14515" y="3743"/>
                  </a:cubicBezTo>
                  <a:cubicBezTo>
                    <a:pt x="16675" y="2887"/>
                    <a:pt x="16675" y="1498"/>
                    <a:pt x="14515" y="642"/>
                  </a:cubicBezTo>
                  <a:cubicBezTo>
                    <a:pt x="13434" y="214"/>
                    <a:pt x="12016" y="0"/>
                    <a:pt x="10600" y="0"/>
                  </a:cubicBezTo>
                  <a:close/>
                  <a:moveTo>
                    <a:pt x="10753" y="4546"/>
                  </a:moveTo>
                  <a:cubicBezTo>
                    <a:pt x="7600" y="4511"/>
                    <a:pt x="4782" y="5234"/>
                    <a:pt x="2915" y="6250"/>
                  </a:cubicBezTo>
                  <a:cubicBezTo>
                    <a:pt x="587" y="7517"/>
                    <a:pt x="-164" y="9105"/>
                    <a:pt x="29" y="10671"/>
                  </a:cubicBezTo>
                  <a:cubicBezTo>
                    <a:pt x="91" y="11177"/>
                    <a:pt x="250" y="11681"/>
                    <a:pt x="505" y="12177"/>
                  </a:cubicBezTo>
                  <a:cubicBezTo>
                    <a:pt x="675" y="12527"/>
                    <a:pt x="1550" y="12747"/>
                    <a:pt x="2422" y="12661"/>
                  </a:cubicBezTo>
                  <a:cubicBezTo>
                    <a:pt x="3225" y="12582"/>
                    <a:pt x="3728" y="12266"/>
                    <a:pt x="3564" y="11945"/>
                  </a:cubicBezTo>
                  <a:cubicBezTo>
                    <a:pt x="3425" y="11278"/>
                    <a:pt x="3506" y="10607"/>
                    <a:pt x="3803" y="9948"/>
                  </a:cubicBezTo>
                  <a:cubicBezTo>
                    <a:pt x="4114" y="9260"/>
                    <a:pt x="4657" y="8591"/>
                    <a:pt x="5421" y="7961"/>
                  </a:cubicBezTo>
                  <a:lnTo>
                    <a:pt x="4306" y="11841"/>
                  </a:lnTo>
                  <a:cubicBezTo>
                    <a:pt x="4168" y="12192"/>
                    <a:pt x="4213" y="12551"/>
                    <a:pt x="4442" y="12895"/>
                  </a:cubicBezTo>
                  <a:cubicBezTo>
                    <a:pt x="4630" y="13176"/>
                    <a:pt x="4938" y="13443"/>
                    <a:pt x="5351" y="13683"/>
                  </a:cubicBezTo>
                  <a:lnTo>
                    <a:pt x="6246" y="20915"/>
                  </a:lnTo>
                  <a:cubicBezTo>
                    <a:pt x="6342" y="21307"/>
                    <a:pt x="7202" y="21600"/>
                    <a:pt x="8197" y="21579"/>
                  </a:cubicBezTo>
                  <a:cubicBezTo>
                    <a:pt x="9114" y="21560"/>
                    <a:pt x="9853" y="21277"/>
                    <a:pt x="9931" y="20915"/>
                  </a:cubicBezTo>
                  <a:lnTo>
                    <a:pt x="10633" y="15491"/>
                  </a:lnTo>
                  <a:lnTo>
                    <a:pt x="11326" y="20845"/>
                  </a:lnTo>
                  <a:cubicBezTo>
                    <a:pt x="11368" y="21267"/>
                    <a:pt x="12273" y="21595"/>
                    <a:pt x="13340" y="21574"/>
                  </a:cubicBezTo>
                  <a:cubicBezTo>
                    <a:pt x="14328" y="21554"/>
                    <a:pt x="15109" y="21237"/>
                    <a:pt x="15137" y="20845"/>
                  </a:cubicBezTo>
                  <a:lnTo>
                    <a:pt x="15912" y="13613"/>
                  </a:lnTo>
                  <a:cubicBezTo>
                    <a:pt x="16272" y="13429"/>
                    <a:pt x="16555" y="13223"/>
                    <a:pt x="16755" y="13004"/>
                  </a:cubicBezTo>
                  <a:cubicBezTo>
                    <a:pt x="17054" y="12676"/>
                    <a:pt x="17158" y="12325"/>
                    <a:pt x="17058" y="11978"/>
                  </a:cubicBezTo>
                  <a:lnTo>
                    <a:pt x="15846" y="7962"/>
                  </a:lnTo>
                  <a:cubicBezTo>
                    <a:pt x="16588" y="8591"/>
                    <a:pt x="17118" y="9256"/>
                    <a:pt x="17420" y="9940"/>
                  </a:cubicBezTo>
                  <a:cubicBezTo>
                    <a:pt x="17728" y="10637"/>
                    <a:pt x="17800" y="11347"/>
                    <a:pt x="17630" y="12051"/>
                  </a:cubicBezTo>
                  <a:cubicBezTo>
                    <a:pt x="17562" y="12327"/>
                    <a:pt x="17965" y="12588"/>
                    <a:pt x="18619" y="12689"/>
                  </a:cubicBezTo>
                  <a:cubicBezTo>
                    <a:pt x="19621" y="12844"/>
                    <a:pt x="20726" y="12591"/>
                    <a:pt x="20885" y="12169"/>
                  </a:cubicBezTo>
                  <a:cubicBezTo>
                    <a:pt x="21177" y="10221"/>
                    <a:pt x="21436" y="8076"/>
                    <a:pt x="18529" y="6410"/>
                  </a:cubicBezTo>
                  <a:cubicBezTo>
                    <a:pt x="16706" y="5365"/>
                    <a:pt x="13939" y="4581"/>
                    <a:pt x="10753" y="4546"/>
                  </a:cubicBezTo>
                  <a:close/>
                </a:path>
              </a:pathLst>
            </a:custGeom>
            <a:solidFill>
              <a:srgbClr val="025EA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73722"/>
              <a:endParaRPr sz="2027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</a:endParaRPr>
            </a:p>
          </p:txBody>
        </p:sp>
      </p:grpSp>
      <p:sp>
        <p:nvSpPr>
          <p:cNvPr id="30" name="Rectangle"/>
          <p:cNvSpPr/>
          <p:nvPr/>
        </p:nvSpPr>
        <p:spPr>
          <a:xfrm rot="20162564">
            <a:off x="4790454" y="3459463"/>
            <a:ext cx="293125" cy="103796"/>
          </a:xfrm>
          <a:prstGeom prst="rect">
            <a:avLst/>
          </a:prstGeom>
          <a:solidFill>
            <a:srgbClr val="1D1C21">
              <a:alpha val="50000"/>
            </a:srgb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defTabSz="573722">
              <a:defRPr sz="5400" b="0">
                <a:solidFill>
                  <a:srgbClr val="556A7C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027"/>
          </a:p>
        </p:txBody>
      </p:sp>
      <p:sp>
        <p:nvSpPr>
          <p:cNvPr id="31" name="Rounded Rectangle"/>
          <p:cNvSpPr/>
          <p:nvPr/>
        </p:nvSpPr>
        <p:spPr>
          <a:xfrm rot="14743887">
            <a:off x="4422025" y="3344194"/>
            <a:ext cx="195798" cy="746404"/>
          </a:xfrm>
          <a:prstGeom prst="roundRect">
            <a:avLst>
              <a:gd name="adj" fmla="val 21171"/>
            </a:avLst>
          </a:prstGeom>
          <a:solidFill>
            <a:srgbClr val="025EA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defTabSz="573722">
              <a:defRPr sz="54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027"/>
          </a:p>
        </p:txBody>
      </p:sp>
      <p:grpSp>
        <p:nvGrpSpPr>
          <p:cNvPr id="3" name="Группа 2"/>
          <p:cNvGrpSpPr/>
          <p:nvPr/>
        </p:nvGrpSpPr>
        <p:grpSpPr>
          <a:xfrm>
            <a:off x="853878" y="4417051"/>
            <a:ext cx="4987428" cy="2149642"/>
            <a:chOff x="4156572" y="4448885"/>
            <a:chExt cx="4987428" cy="2149642"/>
          </a:xfrm>
        </p:grpSpPr>
        <p:sp>
          <p:nvSpPr>
            <p:cNvPr id="32" name="Rectangle: Rounded Corners 843">
              <a:extLst>
                <a:ext uri="{FF2B5EF4-FFF2-40B4-BE49-F238E27FC236}">
                  <a16:creationId xmlns:a16="http://schemas.microsoft.com/office/drawing/2014/main" xmlns="" id="{8A9D1E1A-4043-4833-A192-8A95007CC2AD}"/>
                </a:ext>
              </a:extLst>
            </p:cNvPr>
            <p:cNvSpPr/>
            <p:nvPr/>
          </p:nvSpPr>
          <p:spPr>
            <a:xfrm>
              <a:off x="4156572" y="4448885"/>
              <a:ext cx="4987428" cy="2149642"/>
            </a:xfrm>
            <a:prstGeom prst="roundRect">
              <a:avLst>
                <a:gd name="adj" fmla="val 9599"/>
              </a:avLst>
            </a:prstGeom>
            <a:noFill/>
            <a:ln>
              <a:solidFill>
                <a:srgbClr val="6FAB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3" name="Rectangle 845">
              <a:extLst>
                <a:ext uri="{FF2B5EF4-FFF2-40B4-BE49-F238E27FC236}">
                  <a16:creationId xmlns:a16="http://schemas.microsoft.com/office/drawing/2014/main" xmlns="" id="{BBEFB145-C519-4302-8FA7-7939AB2B2D72}"/>
                </a:ext>
              </a:extLst>
            </p:cNvPr>
            <p:cNvSpPr/>
            <p:nvPr/>
          </p:nvSpPr>
          <p:spPr>
            <a:xfrm>
              <a:off x="4228357" y="5091760"/>
              <a:ext cx="4625894" cy="64633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dirty="0" smtClean="0">
                  <a:solidFill>
                    <a:srgbClr val="1F497D"/>
                  </a:solidFill>
                  <a:latin typeface="+mj-lt"/>
                  <a:ea typeface="Roboto" pitchFamily="2" charset="0"/>
                  <a:cs typeface="Microsoft New Tai Lue" panose="020B0502040204020203" pitchFamily="34" charset="0"/>
                </a:rPr>
                <a:t>Ознакомление с профессиями </a:t>
              </a:r>
              <a:r>
                <a:rPr lang="ru-RU" dirty="0" err="1" smtClean="0">
                  <a:solidFill>
                    <a:srgbClr val="1F497D"/>
                  </a:solidFill>
                  <a:latin typeface="+mj-lt"/>
                  <a:ea typeface="Roboto" pitchFamily="2" charset="0"/>
                  <a:cs typeface="Microsoft New Tai Lue" panose="020B0502040204020203" pitchFamily="34" charset="0"/>
                </a:rPr>
                <a:t>Гринатома</a:t>
              </a:r>
              <a:endParaRPr lang="ru-RU" dirty="0" smtClean="0">
                <a:solidFill>
                  <a:srgbClr val="1F497D"/>
                </a:solidFill>
                <a:latin typeface="+mj-lt"/>
                <a:ea typeface="Roboto" pitchFamily="2" charset="0"/>
                <a:cs typeface="Microsoft New Tai Lue" panose="020B0502040204020203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dirty="0" smtClean="0">
                  <a:solidFill>
                    <a:srgbClr val="1F497D"/>
                  </a:solidFill>
                  <a:latin typeface="+mj-lt"/>
                  <a:ea typeface="Roboto" pitchFamily="2" charset="0"/>
                  <a:cs typeface="Microsoft New Tai Lue" panose="020B0502040204020203" pitchFamily="34" charset="0"/>
                </a:rPr>
                <a:t>Привлечение студентов в компанию</a:t>
              </a:r>
              <a:endParaRPr lang="ru-RU" dirty="0" smtClean="0">
                <a:solidFill>
                  <a:srgbClr val="1F497D"/>
                </a:solidFill>
                <a:latin typeface="+mj-lt"/>
                <a:ea typeface="Roboto" pitchFamily="2" charset="0"/>
                <a:cs typeface="Microsoft New Tai Lue" panose="020B0502040204020203" pitchFamily="34" charset="0"/>
              </a:endParaRPr>
            </a:p>
          </p:txBody>
        </p:sp>
        <p:sp>
          <p:nvSpPr>
            <p:cNvPr id="34" name="Rectangle 846">
              <a:extLst>
                <a:ext uri="{FF2B5EF4-FFF2-40B4-BE49-F238E27FC236}">
                  <a16:creationId xmlns:a16="http://schemas.microsoft.com/office/drawing/2014/main" xmlns="" id="{7AA23229-EA40-4D02-859D-DB8B71603765}"/>
                </a:ext>
              </a:extLst>
            </p:cNvPr>
            <p:cNvSpPr/>
            <p:nvPr/>
          </p:nvSpPr>
          <p:spPr>
            <a:xfrm>
              <a:off x="5334000" y="4492540"/>
              <a:ext cx="2450343" cy="369332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1F497D"/>
                  </a:solidFill>
                  <a:latin typeface="+mj-lt"/>
                  <a:ea typeface="Roboto" pitchFamily="2" charset="0"/>
                  <a:cs typeface="Microsoft New Tai Lue" panose="020B0502040204020203" pitchFamily="34" charset="0"/>
                </a:rPr>
                <a:t>Задачи</a:t>
              </a:r>
              <a:endParaRPr lang="en-IN" sz="1200" b="1" dirty="0">
                <a:solidFill>
                  <a:srgbClr val="1F497D"/>
                </a:solidFill>
                <a:latin typeface="+mj-lt"/>
                <a:ea typeface="Roboto" pitchFamily="2" charset="0"/>
                <a:cs typeface="Microsoft New Tai Lue" panose="020B0502040204020203" pitchFamily="34" charset="0"/>
              </a:endParaRPr>
            </a:p>
          </p:txBody>
        </p:sp>
        <p:cxnSp>
          <p:nvCxnSpPr>
            <p:cNvPr id="35" name="Straight Connector 106">
              <a:extLst>
                <a:ext uri="{FF2B5EF4-FFF2-40B4-BE49-F238E27FC236}">
                  <a16:creationId xmlns:a16="http://schemas.microsoft.com/office/drawing/2014/main" xmlns="" id="{F1EEABE6-2AF8-43AA-A0BF-209C27AC037C}"/>
                </a:ext>
              </a:extLst>
            </p:cNvPr>
            <p:cNvCxnSpPr/>
            <p:nvPr/>
          </p:nvCxnSpPr>
          <p:spPr>
            <a:xfrm>
              <a:off x="5501218" y="4836441"/>
              <a:ext cx="2067067" cy="4227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25400" dist="38100" dir="2400000" algn="ctr" rotWithShape="0">
                <a:srgbClr val="000000">
                  <a:alpha val="10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6" name="Рисунок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3" y="45719"/>
            <a:ext cx="1867177" cy="1867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0423" y="1478280"/>
            <a:ext cx="11282045" cy="5379720"/>
            <a:chOff x="910423" y="1478280"/>
            <a:chExt cx="11282045" cy="53797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0423" y="3563308"/>
              <a:ext cx="11281576" cy="329468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2700528" y="1478280"/>
              <a:ext cx="1908175" cy="1920239"/>
            </a:xfrm>
            <a:custGeom>
              <a:avLst/>
              <a:gdLst/>
              <a:ahLst/>
              <a:cxnLst/>
              <a:rect l="l" t="t" r="r" b="b"/>
              <a:pathLst>
                <a:path w="1908175" h="1920239">
                  <a:moveTo>
                    <a:pt x="953897" y="0"/>
                  </a:moveTo>
                  <a:lnTo>
                    <a:pt x="906399" y="1143"/>
                  </a:lnTo>
                  <a:lnTo>
                    <a:pt x="859282" y="4699"/>
                  </a:lnTo>
                  <a:lnTo>
                    <a:pt x="812926" y="10414"/>
                  </a:lnTo>
                  <a:lnTo>
                    <a:pt x="767334" y="18415"/>
                  </a:lnTo>
                  <a:lnTo>
                    <a:pt x="722502" y="28448"/>
                  </a:lnTo>
                  <a:lnTo>
                    <a:pt x="678434" y="40640"/>
                  </a:lnTo>
                  <a:lnTo>
                    <a:pt x="635254" y="54864"/>
                  </a:lnTo>
                  <a:lnTo>
                    <a:pt x="593089" y="71120"/>
                  </a:lnTo>
                  <a:lnTo>
                    <a:pt x="551814" y="89154"/>
                  </a:lnTo>
                  <a:lnTo>
                    <a:pt x="511556" y="109220"/>
                  </a:lnTo>
                  <a:lnTo>
                    <a:pt x="472440" y="131064"/>
                  </a:lnTo>
                  <a:lnTo>
                    <a:pt x="434467" y="154686"/>
                  </a:lnTo>
                  <a:lnTo>
                    <a:pt x="397764" y="179959"/>
                  </a:lnTo>
                  <a:lnTo>
                    <a:pt x="362204" y="206883"/>
                  </a:lnTo>
                  <a:lnTo>
                    <a:pt x="328041" y="235458"/>
                  </a:lnTo>
                  <a:lnTo>
                    <a:pt x="295275" y="265557"/>
                  </a:lnTo>
                  <a:lnTo>
                    <a:pt x="263906" y="297180"/>
                  </a:lnTo>
                  <a:lnTo>
                    <a:pt x="233934" y="330200"/>
                  </a:lnTo>
                  <a:lnTo>
                    <a:pt x="205613" y="364490"/>
                  </a:lnTo>
                  <a:lnTo>
                    <a:pt x="178816" y="400304"/>
                  </a:lnTo>
                  <a:lnTo>
                    <a:pt x="153670" y="437261"/>
                  </a:lnTo>
                  <a:lnTo>
                    <a:pt x="130175" y="475488"/>
                  </a:lnTo>
                  <a:lnTo>
                    <a:pt x="108585" y="514858"/>
                  </a:lnTo>
                  <a:lnTo>
                    <a:pt x="88646" y="555244"/>
                  </a:lnTo>
                  <a:lnTo>
                    <a:pt x="70612" y="596773"/>
                  </a:lnTo>
                  <a:lnTo>
                    <a:pt x="54483" y="639318"/>
                  </a:lnTo>
                  <a:lnTo>
                    <a:pt x="40386" y="682752"/>
                  </a:lnTo>
                  <a:lnTo>
                    <a:pt x="28321" y="727075"/>
                  </a:lnTo>
                  <a:lnTo>
                    <a:pt x="18288" y="772287"/>
                  </a:lnTo>
                  <a:lnTo>
                    <a:pt x="10287" y="818134"/>
                  </a:lnTo>
                  <a:lnTo>
                    <a:pt x="4572" y="864870"/>
                  </a:lnTo>
                  <a:lnTo>
                    <a:pt x="1143" y="912114"/>
                  </a:lnTo>
                  <a:lnTo>
                    <a:pt x="0" y="959993"/>
                  </a:lnTo>
                  <a:lnTo>
                    <a:pt x="1143" y="1007999"/>
                  </a:lnTo>
                  <a:lnTo>
                    <a:pt x="4572" y="1055243"/>
                  </a:lnTo>
                  <a:lnTo>
                    <a:pt x="10287" y="1101852"/>
                  </a:lnTo>
                  <a:lnTo>
                    <a:pt x="18288" y="1147826"/>
                  </a:lnTo>
                  <a:lnTo>
                    <a:pt x="28321" y="1193038"/>
                  </a:lnTo>
                  <a:lnTo>
                    <a:pt x="40386" y="1237361"/>
                  </a:lnTo>
                  <a:lnTo>
                    <a:pt x="54483" y="1280795"/>
                  </a:lnTo>
                  <a:lnTo>
                    <a:pt x="70612" y="1323213"/>
                  </a:lnTo>
                  <a:lnTo>
                    <a:pt x="88646" y="1364742"/>
                  </a:lnTo>
                  <a:lnTo>
                    <a:pt x="108585" y="1405255"/>
                  </a:lnTo>
                  <a:lnTo>
                    <a:pt x="130175" y="1444625"/>
                  </a:lnTo>
                  <a:lnTo>
                    <a:pt x="153670" y="1482852"/>
                  </a:lnTo>
                  <a:lnTo>
                    <a:pt x="178816" y="1519809"/>
                  </a:lnTo>
                  <a:lnTo>
                    <a:pt x="205613" y="1555496"/>
                  </a:lnTo>
                  <a:lnTo>
                    <a:pt x="233934" y="1589913"/>
                  </a:lnTo>
                  <a:lnTo>
                    <a:pt x="263906" y="1622933"/>
                  </a:lnTo>
                  <a:lnTo>
                    <a:pt x="295275" y="1654556"/>
                  </a:lnTo>
                  <a:lnTo>
                    <a:pt x="328041" y="1684655"/>
                  </a:lnTo>
                  <a:lnTo>
                    <a:pt x="362204" y="1713103"/>
                  </a:lnTo>
                  <a:lnTo>
                    <a:pt x="397764" y="1740154"/>
                  </a:lnTo>
                  <a:lnTo>
                    <a:pt x="434467" y="1765427"/>
                  </a:lnTo>
                  <a:lnTo>
                    <a:pt x="472440" y="1789049"/>
                  </a:lnTo>
                  <a:lnTo>
                    <a:pt x="511556" y="1810893"/>
                  </a:lnTo>
                  <a:lnTo>
                    <a:pt x="551814" y="1830832"/>
                  </a:lnTo>
                  <a:lnTo>
                    <a:pt x="593089" y="1848993"/>
                  </a:lnTo>
                  <a:lnTo>
                    <a:pt x="635254" y="1865249"/>
                  </a:lnTo>
                  <a:lnTo>
                    <a:pt x="678434" y="1879473"/>
                  </a:lnTo>
                  <a:lnTo>
                    <a:pt x="722502" y="1891665"/>
                  </a:lnTo>
                  <a:lnTo>
                    <a:pt x="767334" y="1901698"/>
                  </a:lnTo>
                  <a:lnTo>
                    <a:pt x="812926" y="1909699"/>
                  </a:lnTo>
                  <a:lnTo>
                    <a:pt x="859282" y="1915414"/>
                  </a:lnTo>
                  <a:lnTo>
                    <a:pt x="906399" y="1918970"/>
                  </a:lnTo>
                  <a:lnTo>
                    <a:pt x="953897" y="1920113"/>
                  </a:lnTo>
                  <a:lnTo>
                    <a:pt x="1001522" y="1918970"/>
                  </a:lnTo>
                  <a:lnTo>
                    <a:pt x="1048639" y="1915414"/>
                  </a:lnTo>
                  <a:lnTo>
                    <a:pt x="1094994" y="1909699"/>
                  </a:lnTo>
                  <a:lnTo>
                    <a:pt x="1140587" y="1901698"/>
                  </a:lnTo>
                  <a:lnTo>
                    <a:pt x="1185418" y="1891665"/>
                  </a:lnTo>
                  <a:lnTo>
                    <a:pt x="1229487" y="1879473"/>
                  </a:lnTo>
                  <a:lnTo>
                    <a:pt x="1272667" y="1865249"/>
                  </a:lnTo>
                  <a:lnTo>
                    <a:pt x="1314831" y="1848993"/>
                  </a:lnTo>
                  <a:lnTo>
                    <a:pt x="1356106" y="1830832"/>
                  </a:lnTo>
                  <a:lnTo>
                    <a:pt x="1396364" y="1810893"/>
                  </a:lnTo>
                  <a:lnTo>
                    <a:pt x="1435481" y="1789049"/>
                  </a:lnTo>
                  <a:lnTo>
                    <a:pt x="1473454" y="1765427"/>
                  </a:lnTo>
                  <a:lnTo>
                    <a:pt x="1510157" y="1740154"/>
                  </a:lnTo>
                  <a:lnTo>
                    <a:pt x="1545717" y="1713103"/>
                  </a:lnTo>
                  <a:lnTo>
                    <a:pt x="1579880" y="1684655"/>
                  </a:lnTo>
                  <a:lnTo>
                    <a:pt x="1612646" y="1654556"/>
                  </a:lnTo>
                  <a:lnTo>
                    <a:pt x="1644014" y="1622933"/>
                  </a:lnTo>
                  <a:lnTo>
                    <a:pt x="1673987" y="1589913"/>
                  </a:lnTo>
                  <a:lnTo>
                    <a:pt x="1702308" y="1555496"/>
                  </a:lnTo>
                  <a:lnTo>
                    <a:pt x="1729105" y="1519809"/>
                  </a:lnTo>
                  <a:lnTo>
                    <a:pt x="1754251" y="1482852"/>
                  </a:lnTo>
                  <a:lnTo>
                    <a:pt x="1777746" y="1444625"/>
                  </a:lnTo>
                  <a:lnTo>
                    <a:pt x="1799336" y="1405255"/>
                  </a:lnTo>
                  <a:lnTo>
                    <a:pt x="1819275" y="1364742"/>
                  </a:lnTo>
                  <a:lnTo>
                    <a:pt x="1837309" y="1323213"/>
                  </a:lnTo>
                  <a:lnTo>
                    <a:pt x="1853438" y="1280795"/>
                  </a:lnTo>
                  <a:lnTo>
                    <a:pt x="1867535" y="1237361"/>
                  </a:lnTo>
                  <a:lnTo>
                    <a:pt x="1879600" y="1193038"/>
                  </a:lnTo>
                  <a:lnTo>
                    <a:pt x="1889633" y="1147826"/>
                  </a:lnTo>
                  <a:lnTo>
                    <a:pt x="1897634" y="1101852"/>
                  </a:lnTo>
                  <a:lnTo>
                    <a:pt x="1903349" y="1055243"/>
                  </a:lnTo>
                  <a:lnTo>
                    <a:pt x="1906777" y="1007999"/>
                  </a:lnTo>
                  <a:lnTo>
                    <a:pt x="1907921" y="959993"/>
                  </a:lnTo>
                  <a:lnTo>
                    <a:pt x="1906777" y="912114"/>
                  </a:lnTo>
                  <a:lnTo>
                    <a:pt x="1903349" y="864870"/>
                  </a:lnTo>
                  <a:lnTo>
                    <a:pt x="1897634" y="818134"/>
                  </a:lnTo>
                  <a:lnTo>
                    <a:pt x="1889633" y="772287"/>
                  </a:lnTo>
                  <a:lnTo>
                    <a:pt x="1879600" y="727075"/>
                  </a:lnTo>
                  <a:lnTo>
                    <a:pt x="1867535" y="682752"/>
                  </a:lnTo>
                  <a:lnTo>
                    <a:pt x="1853438" y="639318"/>
                  </a:lnTo>
                  <a:lnTo>
                    <a:pt x="1837309" y="596773"/>
                  </a:lnTo>
                  <a:lnTo>
                    <a:pt x="1819275" y="555244"/>
                  </a:lnTo>
                  <a:lnTo>
                    <a:pt x="1799336" y="514858"/>
                  </a:lnTo>
                  <a:lnTo>
                    <a:pt x="1777746" y="475488"/>
                  </a:lnTo>
                  <a:lnTo>
                    <a:pt x="1754251" y="437261"/>
                  </a:lnTo>
                  <a:lnTo>
                    <a:pt x="1729105" y="400304"/>
                  </a:lnTo>
                  <a:lnTo>
                    <a:pt x="1702308" y="364490"/>
                  </a:lnTo>
                  <a:lnTo>
                    <a:pt x="1673987" y="330200"/>
                  </a:lnTo>
                  <a:lnTo>
                    <a:pt x="1644014" y="297180"/>
                  </a:lnTo>
                  <a:lnTo>
                    <a:pt x="1612646" y="265557"/>
                  </a:lnTo>
                  <a:lnTo>
                    <a:pt x="1579880" y="235458"/>
                  </a:lnTo>
                  <a:lnTo>
                    <a:pt x="1545717" y="206883"/>
                  </a:lnTo>
                  <a:lnTo>
                    <a:pt x="1510157" y="179959"/>
                  </a:lnTo>
                  <a:lnTo>
                    <a:pt x="1473454" y="154686"/>
                  </a:lnTo>
                  <a:lnTo>
                    <a:pt x="1435481" y="131064"/>
                  </a:lnTo>
                  <a:lnTo>
                    <a:pt x="1396364" y="109220"/>
                  </a:lnTo>
                  <a:lnTo>
                    <a:pt x="1356106" y="89154"/>
                  </a:lnTo>
                  <a:lnTo>
                    <a:pt x="1314831" y="71120"/>
                  </a:lnTo>
                  <a:lnTo>
                    <a:pt x="1272667" y="54864"/>
                  </a:lnTo>
                  <a:lnTo>
                    <a:pt x="1229487" y="40640"/>
                  </a:lnTo>
                  <a:lnTo>
                    <a:pt x="1185418" y="28448"/>
                  </a:lnTo>
                  <a:lnTo>
                    <a:pt x="1140587" y="18415"/>
                  </a:lnTo>
                  <a:lnTo>
                    <a:pt x="1094994" y="10414"/>
                  </a:lnTo>
                  <a:lnTo>
                    <a:pt x="1048639" y="4699"/>
                  </a:lnTo>
                  <a:lnTo>
                    <a:pt x="1001522" y="1143"/>
                  </a:lnTo>
                  <a:lnTo>
                    <a:pt x="953897" y="0"/>
                  </a:lnTo>
                  <a:close/>
                </a:path>
              </a:pathLst>
            </a:custGeom>
            <a:solidFill>
              <a:srgbClr val="58C0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574733" y="368050"/>
            <a:ext cx="504253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-5" dirty="0">
                <a:solidFill>
                  <a:srgbClr val="58C0D2"/>
                </a:solidFill>
              </a:rPr>
              <a:t>ПЛЮСЫ</a:t>
            </a:r>
            <a:r>
              <a:rPr sz="4000" spc="-85" dirty="0">
                <a:solidFill>
                  <a:srgbClr val="58C0D2"/>
                </a:solidFill>
              </a:rPr>
              <a:t> </a:t>
            </a:r>
            <a:r>
              <a:rPr lang="ru-RU" sz="4000" spc="5" dirty="0" smtClean="0">
                <a:solidFill>
                  <a:srgbClr val="58C0D2"/>
                </a:solidFill>
              </a:rPr>
              <a:t>ПРОЕКТА</a:t>
            </a:r>
            <a:endParaRPr sz="4000" dirty="0"/>
          </a:p>
        </p:txBody>
      </p:sp>
      <p:sp>
        <p:nvSpPr>
          <p:cNvPr id="6" name="object 6"/>
          <p:cNvSpPr txBox="1"/>
          <p:nvPr/>
        </p:nvSpPr>
        <p:spPr>
          <a:xfrm>
            <a:off x="2985007" y="2002027"/>
            <a:ext cx="1351915" cy="758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3810" algn="ctr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Новые 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Arial"/>
                <a:cs typeface="Arial"/>
              </a:rPr>
              <a:t>фоматы </a:t>
            </a:r>
            <a:r>
              <a:rPr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4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мб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600" b="1" spc="-15" dirty="0">
                <a:solidFill>
                  <a:srgbClr val="FFFFFF"/>
                </a:solidFill>
                <a:latin typeface="Arial"/>
                <a:cs typeface="Arial"/>
              </a:rPr>
              <a:t>н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га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50392" y="2843783"/>
            <a:ext cx="4011295" cy="2929255"/>
          </a:xfrm>
          <a:custGeom>
            <a:avLst/>
            <a:gdLst/>
            <a:ahLst/>
            <a:cxnLst/>
            <a:rect l="l" t="t" r="r" b="b"/>
            <a:pathLst>
              <a:path w="4011295" h="2929254">
                <a:moveTo>
                  <a:pt x="1907921" y="961517"/>
                </a:moveTo>
                <a:lnTo>
                  <a:pt x="1906778" y="913638"/>
                </a:lnTo>
                <a:lnTo>
                  <a:pt x="1903349" y="866267"/>
                </a:lnTo>
                <a:lnTo>
                  <a:pt x="1897634" y="819531"/>
                </a:lnTo>
                <a:lnTo>
                  <a:pt x="1889633" y="773557"/>
                </a:lnTo>
                <a:lnTo>
                  <a:pt x="1879600" y="728218"/>
                </a:lnTo>
                <a:lnTo>
                  <a:pt x="1867535" y="683895"/>
                </a:lnTo>
                <a:lnTo>
                  <a:pt x="1853438" y="640334"/>
                </a:lnTo>
                <a:lnTo>
                  <a:pt x="1837309" y="597789"/>
                </a:lnTo>
                <a:lnTo>
                  <a:pt x="1819275" y="556260"/>
                </a:lnTo>
                <a:lnTo>
                  <a:pt x="1799336" y="515747"/>
                </a:lnTo>
                <a:lnTo>
                  <a:pt x="1777746" y="476250"/>
                </a:lnTo>
                <a:lnTo>
                  <a:pt x="1754251" y="438023"/>
                </a:lnTo>
                <a:lnTo>
                  <a:pt x="1729105" y="400939"/>
                </a:lnTo>
                <a:lnTo>
                  <a:pt x="1702308" y="365125"/>
                </a:lnTo>
                <a:lnTo>
                  <a:pt x="1673987" y="330708"/>
                </a:lnTo>
                <a:lnTo>
                  <a:pt x="1644015" y="297688"/>
                </a:lnTo>
                <a:lnTo>
                  <a:pt x="1612646" y="266065"/>
                </a:lnTo>
                <a:lnTo>
                  <a:pt x="1579880" y="235839"/>
                </a:lnTo>
                <a:lnTo>
                  <a:pt x="1545717" y="207264"/>
                </a:lnTo>
                <a:lnTo>
                  <a:pt x="1510157" y="180213"/>
                </a:lnTo>
                <a:lnTo>
                  <a:pt x="1473454" y="154940"/>
                </a:lnTo>
                <a:lnTo>
                  <a:pt x="1435481" y="131318"/>
                </a:lnTo>
                <a:lnTo>
                  <a:pt x="1396365" y="109474"/>
                </a:lnTo>
                <a:lnTo>
                  <a:pt x="1356106" y="89408"/>
                </a:lnTo>
                <a:lnTo>
                  <a:pt x="1314831" y="71247"/>
                </a:lnTo>
                <a:lnTo>
                  <a:pt x="1272667" y="54991"/>
                </a:lnTo>
                <a:lnTo>
                  <a:pt x="1229487" y="40767"/>
                </a:lnTo>
                <a:lnTo>
                  <a:pt x="1185418" y="28448"/>
                </a:lnTo>
                <a:lnTo>
                  <a:pt x="1140587" y="18415"/>
                </a:lnTo>
                <a:lnTo>
                  <a:pt x="1094994" y="10414"/>
                </a:lnTo>
                <a:lnTo>
                  <a:pt x="1048639" y="4699"/>
                </a:lnTo>
                <a:lnTo>
                  <a:pt x="1001522" y="1143"/>
                </a:lnTo>
                <a:lnTo>
                  <a:pt x="953897" y="0"/>
                </a:lnTo>
                <a:lnTo>
                  <a:pt x="906399" y="1143"/>
                </a:lnTo>
                <a:lnTo>
                  <a:pt x="859282" y="4699"/>
                </a:lnTo>
                <a:lnTo>
                  <a:pt x="812927" y="10414"/>
                </a:lnTo>
                <a:lnTo>
                  <a:pt x="767334" y="18415"/>
                </a:lnTo>
                <a:lnTo>
                  <a:pt x="722503" y="28448"/>
                </a:lnTo>
                <a:lnTo>
                  <a:pt x="678434" y="40767"/>
                </a:lnTo>
                <a:lnTo>
                  <a:pt x="635254" y="54991"/>
                </a:lnTo>
                <a:lnTo>
                  <a:pt x="593090" y="71247"/>
                </a:lnTo>
                <a:lnTo>
                  <a:pt x="551815" y="89408"/>
                </a:lnTo>
                <a:lnTo>
                  <a:pt x="511556" y="109474"/>
                </a:lnTo>
                <a:lnTo>
                  <a:pt x="472440" y="131318"/>
                </a:lnTo>
                <a:lnTo>
                  <a:pt x="434467" y="154940"/>
                </a:lnTo>
                <a:lnTo>
                  <a:pt x="397751" y="180213"/>
                </a:lnTo>
                <a:lnTo>
                  <a:pt x="362254" y="207264"/>
                </a:lnTo>
                <a:lnTo>
                  <a:pt x="328079" y="235839"/>
                </a:lnTo>
                <a:lnTo>
                  <a:pt x="295275" y="266065"/>
                </a:lnTo>
                <a:lnTo>
                  <a:pt x="263880" y="297688"/>
                </a:lnTo>
                <a:lnTo>
                  <a:pt x="233984" y="330708"/>
                </a:lnTo>
                <a:lnTo>
                  <a:pt x="205613" y="365125"/>
                </a:lnTo>
                <a:lnTo>
                  <a:pt x="178828" y="400939"/>
                </a:lnTo>
                <a:lnTo>
                  <a:pt x="153682" y="438023"/>
                </a:lnTo>
                <a:lnTo>
                  <a:pt x="130238" y="476250"/>
                </a:lnTo>
                <a:lnTo>
                  <a:pt x="108546" y="515747"/>
                </a:lnTo>
                <a:lnTo>
                  <a:pt x="88658" y="556260"/>
                </a:lnTo>
                <a:lnTo>
                  <a:pt x="70637" y="597789"/>
                </a:lnTo>
                <a:lnTo>
                  <a:pt x="54521" y="640334"/>
                </a:lnTo>
                <a:lnTo>
                  <a:pt x="40386" y="683895"/>
                </a:lnTo>
                <a:lnTo>
                  <a:pt x="28270" y="728218"/>
                </a:lnTo>
                <a:lnTo>
                  <a:pt x="18237" y="773557"/>
                </a:lnTo>
                <a:lnTo>
                  <a:pt x="10337" y="819531"/>
                </a:lnTo>
                <a:lnTo>
                  <a:pt x="4635" y="866267"/>
                </a:lnTo>
                <a:lnTo>
                  <a:pt x="1168" y="913638"/>
                </a:lnTo>
                <a:lnTo>
                  <a:pt x="0" y="961517"/>
                </a:lnTo>
                <a:lnTo>
                  <a:pt x="1168" y="1009523"/>
                </a:lnTo>
                <a:lnTo>
                  <a:pt x="4635" y="1057021"/>
                </a:lnTo>
                <a:lnTo>
                  <a:pt x="10337" y="1103630"/>
                </a:lnTo>
                <a:lnTo>
                  <a:pt x="18237" y="1149731"/>
                </a:lnTo>
                <a:lnTo>
                  <a:pt x="28270" y="1194943"/>
                </a:lnTo>
                <a:lnTo>
                  <a:pt x="40386" y="1239266"/>
                </a:lnTo>
                <a:lnTo>
                  <a:pt x="54521" y="1282827"/>
                </a:lnTo>
                <a:lnTo>
                  <a:pt x="70637" y="1325372"/>
                </a:lnTo>
                <a:lnTo>
                  <a:pt x="88658" y="1367028"/>
                </a:lnTo>
                <a:lnTo>
                  <a:pt x="108546" y="1407541"/>
                </a:lnTo>
                <a:lnTo>
                  <a:pt x="130238" y="1446911"/>
                </a:lnTo>
                <a:lnTo>
                  <a:pt x="153682" y="1485265"/>
                </a:lnTo>
                <a:lnTo>
                  <a:pt x="178828" y="1522222"/>
                </a:lnTo>
                <a:lnTo>
                  <a:pt x="205613" y="1558036"/>
                </a:lnTo>
                <a:lnTo>
                  <a:pt x="233984" y="1592453"/>
                </a:lnTo>
                <a:lnTo>
                  <a:pt x="263880" y="1625600"/>
                </a:lnTo>
                <a:lnTo>
                  <a:pt x="295275" y="1657223"/>
                </a:lnTo>
                <a:lnTo>
                  <a:pt x="328079" y="1687322"/>
                </a:lnTo>
                <a:lnTo>
                  <a:pt x="362254" y="1715897"/>
                </a:lnTo>
                <a:lnTo>
                  <a:pt x="397751" y="1742948"/>
                </a:lnTo>
                <a:lnTo>
                  <a:pt x="434467" y="1768221"/>
                </a:lnTo>
                <a:lnTo>
                  <a:pt x="472440" y="1791843"/>
                </a:lnTo>
                <a:lnTo>
                  <a:pt x="511556" y="1813814"/>
                </a:lnTo>
                <a:lnTo>
                  <a:pt x="551815" y="1833753"/>
                </a:lnTo>
                <a:lnTo>
                  <a:pt x="593090" y="1851914"/>
                </a:lnTo>
                <a:lnTo>
                  <a:pt x="635254" y="1868170"/>
                </a:lnTo>
                <a:lnTo>
                  <a:pt x="678434" y="1882394"/>
                </a:lnTo>
                <a:lnTo>
                  <a:pt x="722503" y="1894713"/>
                </a:lnTo>
                <a:lnTo>
                  <a:pt x="767334" y="1904746"/>
                </a:lnTo>
                <a:lnTo>
                  <a:pt x="812927" y="1912747"/>
                </a:lnTo>
                <a:lnTo>
                  <a:pt x="859282" y="1918462"/>
                </a:lnTo>
                <a:lnTo>
                  <a:pt x="906399" y="1922018"/>
                </a:lnTo>
                <a:lnTo>
                  <a:pt x="953897" y="1923161"/>
                </a:lnTo>
                <a:lnTo>
                  <a:pt x="1001522" y="1922018"/>
                </a:lnTo>
                <a:lnTo>
                  <a:pt x="1048639" y="1918462"/>
                </a:lnTo>
                <a:lnTo>
                  <a:pt x="1094994" y="1912747"/>
                </a:lnTo>
                <a:lnTo>
                  <a:pt x="1140587" y="1904746"/>
                </a:lnTo>
                <a:lnTo>
                  <a:pt x="1185418" y="1894713"/>
                </a:lnTo>
                <a:lnTo>
                  <a:pt x="1229487" y="1882394"/>
                </a:lnTo>
                <a:lnTo>
                  <a:pt x="1272667" y="1868170"/>
                </a:lnTo>
                <a:lnTo>
                  <a:pt x="1314831" y="1851914"/>
                </a:lnTo>
                <a:lnTo>
                  <a:pt x="1356106" y="1833753"/>
                </a:lnTo>
                <a:lnTo>
                  <a:pt x="1396365" y="1813814"/>
                </a:lnTo>
                <a:lnTo>
                  <a:pt x="1435481" y="1791843"/>
                </a:lnTo>
                <a:lnTo>
                  <a:pt x="1473454" y="1768221"/>
                </a:lnTo>
                <a:lnTo>
                  <a:pt x="1510157" y="1742948"/>
                </a:lnTo>
                <a:lnTo>
                  <a:pt x="1545717" y="1715897"/>
                </a:lnTo>
                <a:lnTo>
                  <a:pt x="1579880" y="1687322"/>
                </a:lnTo>
                <a:lnTo>
                  <a:pt x="1612646" y="1657223"/>
                </a:lnTo>
                <a:lnTo>
                  <a:pt x="1644015" y="1625600"/>
                </a:lnTo>
                <a:lnTo>
                  <a:pt x="1673987" y="1592453"/>
                </a:lnTo>
                <a:lnTo>
                  <a:pt x="1702308" y="1558036"/>
                </a:lnTo>
                <a:lnTo>
                  <a:pt x="1729105" y="1522222"/>
                </a:lnTo>
                <a:lnTo>
                  <a:pt x="1754251" y="1485265"/>
                </a:lnTo>
                <a:lnTo>
                  <a:pt x="1777746" y="1446911"/>
                </a:lnTo>
                <a:lnTo>
                  <a:pt x="1799336" y="1407541"/>
                </a:lnTo>
                <a:lnTo>
                  <a:pt x="1819275" y="1367028"/>
                </a:lnTo>
                <a:lnTo>
                  <a:pt x="1837309" y="1325372"/>
                </a:lnTo>
                <a:lnTo>
                  <a:pt x="1853438" y="1282827"/>
                </a:lnTo>
                <a:lnTo>
                  <a:pt x="1867535" y="1239266"/>
                </a:lnTo>
                <a:lnTo>
                  <a:pt x="1879600" y="1194943"/>
                </a:lnTo>
                <a:lnTo>
                  <a:pt x="1889633" y="1149731"/>
                </a:lnTo>
                <a:lnTo>
                  <a:pt x="1897634" y="1103630"/>
                </a:lnTo>
                <a:lnTo>
                  <a:pt x="1903349" y="1057021"/>
                </a:lnTo>
                <a:lnTo>
                  <a:pt x="1906778" y="1009523"/>
                </a:lnTo>
                <a:lnTo>
                  <a:pt x="1907921" y="961517"/>
                </a:lnTo>
                <a:close/>
              </a:path>
              <a:path w="4011295" h="2929254">
                <a:moveTo>
                  <a:pt x="4011041" y="1968881"/>
                </a:moveTo>
                <a:lnTo>
                  <a:pt x="4009898" y="1921002"/>
                </a:lnTo>
                <a:lnTo>
                  <a:pt x="4006469" y="1873758"/>
                </a:lnTo>
                <a:lnTo>
                  <a:pt x="4000754" y="1827022"/>
                </a:lnTo>
                <a:lnTo>
                  <a:pt x="3992753" y="1781175"/>
                </a:lnTo>
                <a:lnTo>
                  <a:pt x="3982720" y="1735963"/>
                </a:lnTo>
                <a:lnTo>
                  <a:pt x="3970655" y="1691640"/>
                </a:lnTo>
                <a:lnTo>
                  <a:pt x="3956558" y="1648206"/>
                </a:lnTo>
                <a:lnTo>
                  <a:pt x="3940429" y="1605788"/>
                </a:lnTo>
                <a:lnTo>
                  <a:pt x="3922395" y="1564259"/>
                </a:lnTo>
                <a:lnTo>
                  <a:pt x="3902456" y="1523746"/>
                </a:lnTo>
                <a:lnTo>
                  <a:pt x="3880866" y="1484376"/>
                </a:lnTo>
                <a:lnTo>
                  <a:pt x="3857371" y="1446149"/>
                </a:lnTo>
                <a:lnTo>
                  <a:pt x="3832225" y="1409192"/>
                </a:lnTo>
                <a:lnTo>
                  <a:pt x="3805428" y="1373505"/>
                </a:lnTo>
                <a:lnTo>
                  <a:pt x="3777107" y="1339088"/>
                </a:lnTo>
                <a:lnTo>
                  <a:pt x="3747135" y="1306068"/>
                </a:lnTo>
                <a:lnTo>
                  <a:pt x="3715766" y="1274445"/>
                </a:lnTo>
                <a:lnTo>
                  <a:pt x="3683000" y="1244346"/>
                </a:lnTo>
                <a:lnTo>
                  <a:pt x="3648837" y="1215771"/>
                </a:lnTo>
                <a:lnTo>
                  <a:pt x="3613277" y="1188847"/>
                </a:lnTo>
                <a:lnTo>
                  <a:pt x="3576574" y="1163574"/>
                </a:lnTo>
                <a:lnTo>
                  <a:pt x="3538601" y="1139952"/>
                </a:lnTo>
                <a:lnTo>
                  <a:pt x="3499485" y="1118108"/>
                </a:lnTo>
                <a:lnTo>
                  <a:pt x="3459226" y="1098169"/>
                </a:lnTo>
                <a:lnTo>
                  <a:pt x="3417951" y="1080008"/>
                </a:lnTo>
                <a:lnTo>
                  <a:pt x="3375787" y="1063752"/>
                </a:lnTo>
                <a:lnTo>
                  <a:pt x="3332607" y="1049528"/>
                </a:lnTo>
                <a:lnTo>
                  <a:pt x="3288538" y="1037336"/>
                </a:lnTo>
                <a:lnTo>
                  <a:pt x="3243707" y="1027303"/>
                </a:lnTo>
                <a:lnTo>
                  <a:pt x="3198114" y="1019302"/>
                </a:lnTo>
                <a:lnTo>
                  <a:pt x="3151759" y="1013587"/>
                </a:lnTo>
                <a:lnTo>
                  <a:pt x="3104642" y="1010031"/>
                </a:lnTo>
                <a:lnTo>
                  <a:pt x="3057017" y="1008888"/>
                </a:lnTo>
                <a:lnTo>
                  <a:pt x="3009519" y="1010031"/>
                </a:lnTo>
                <a:lnTo>
                  <a:pt x="2962402" y="1013587"/>
                </a:lnTo>
                <a:lnTo>
                  <a:pt x="2916047" y="1019302"/>
                </a:lnTo>
                <a:lnTo>
                  <a:pt x="2870454" y="1027303"/>
                </a:lnTo>
                <a:lnTo>
                  <a:pt x="2825623" y="1037336"/>
                </a:lnTo>
                <a:lnTo>
                  <a:pt x="2781554" y="1049528"/>
                </a:lnTo>
                <a:lnTo>
                  <a:pt x="2738374" y="1063752"/>
                </a:lnTo>
                <a:lnTo>
                  <a:pt x="2696210" y="1080008"/>
                </a:lnTo>
                <a:lnTo>
                  <a:pt x="2654935" y="1098169"/>
                </a:lnTo>
                <a:lnTo>
                  <a:pt x="2614676" y="1118108"/>
                </a:lnTo>
                <a:lnTo>
                  <a:pt x="2575560" y="1139952"/>
                </a:lnTo>
                <a:lnTo>
                  <a:pt x="2537587" y="1163574"/>
                </a:lnTo>
                <a:lnTo>
                  <a:pt x="2500884" y="1188847"/>
                </a:lnTo>
                <a:lnTo>
                  <a:pt x="2465311" y="1215771"/>
                </a:lnTo>
                <a:lnTo>
                  <a:pt x="2431161" y="1244346"/>
                </a:lnTo>
                <a:lnTo>
                  <a:pt x="2398395" y="1274445"/>
                </a:lnTo>
                <a:lnTo>
                  <a:pt x="2367026" y="1306068"/>
                </a:lnTo>
                <a:lnTo>
                  <a:pt x="2337054" y="1339088"/>
                </a:lnTo>
                <a:lnTo>
                  <a:pt x="2308733" y="1373505"/>
                </a:lnTo>
                <a:lnTo>
                  <a:pt x="2281936" y="1409192"/>
                </a:lnTo>
                <a:lnTo>
                  <a:pt x="2256790" y="1446149"/>
                </a:lnTo>
                <a:lnTo>
                  <a:pt x="2233295" y="1484376"/>
                </a:lnTo>
                <a:lnTo>
                  <a:pt x="2211705" y="1523746"/>
                </a:lnTo>
                <a:lnTo>
                  <a:pt x="2191766" y="1564259"/>
                </a:lnTo>
                <a:lnTo>
                  <a:pt x="2173732" y="1605788"/>
                </a:lnTo>
                <a:lnTo>
                  <a:pt x="2157603" y="1648206"/>
                </a:lnTo>
                <a:lnTo>
                  <a:pt x="2143506" y="1691640"/>
                </a:lnTo>
                <a:lnTo>
                  <a:pt x="2131441" y="1735963"/>
                </a:lnTo>
                <a:lnTo>
                  <a:pt x="2121408" y="1781175"/>
                </a:lnTo>
                <a:lnTo>
                  <a:pt x="2113407" y="1827022"/>
                </a:lnTo>
                <a:lnTo>
                  <a:pt x="2107692" y="1873758"/>
                </a:lnTo>
                <a:lnTo>
                  <a:pt x="2104263" y="1921002"/>
                </a:lnTo>
                <a:lnTo>
                  <a:pt x="2103120" y="1968881"/>
                </a:lnTo>
                <a:lnTo>
                  <a:pt x="2104263" y="2016887"/>
                </a:lnTo>
                <a:lnTo>
                  <a:pt x="2107692" y="2064131"/>
                </a:lnTo>
                <a:lnTo>
                  <a:pt x="2113407" y="2110867"/>
                </a:lnTo>
                <a:lnTo>
                  <a:pt x="2121408" y="2156714"/>
                </a:lnTo>
                <a:lnTo>
                  <a:pt x="2131441" y="2201926"/>
                </a:lnTo>
                <a:lnTo>
                  <a:pt x="2143506" y="2246249"/>
                </a:lnTo>
                <a:lnTo>
                  <a:pt x="2157603" y="2289683"/>
                </a:lnTo>
                <a:lnTo>
                  <a:pt x="2173732" y="2332228"/>
                </a:lnTo>
                <a:lnTo>
                  <a:pt x="2191766" y="2373769"/>
                </a:lnTo>
                <a:lnTo>
                  <a:pt x="2211705" y="2414143"/>
                </a:lnTo>
                <a:lnTo>
                  <a:pt x="2233295" y="2453513"/>
                </a:lnTo>
                <a:lnTo>
                  <a:pt x="2256790" y="2491740"/>
                </a:lnTo>
                <a:lnTo>
                  <a:pt x="2281936" y="2528697"/>
                </a:lnTo>
                <a:lnTo>
                  <a:pt x="2308733" y="2564384"/>
                </a:lnTo>
                <a:lnTo>
                  <a:pt x="2337054" y="2598801"/>
                </a:lnTo>
                <a:lnTo>
                  <a:pt x="2367026" y="2631821"/>
                </a:lnTo>
                <a:lnTo>
                  <a:pt x="2398395" y="2663444"/>
                </a:lnTo>
                <a:lnTo>
                  <a:pt x="2431161" y="2693543"/>
                </a:lnTo>
                <a:lnTo>
                  <a:pt x="2465311" y="2722118"/>
                </a:lnTo>
                <a:lnTo>
                  <a:pt x="2500884" y="2749042"/>
                </a:lnTo>
                <a:lnTo>
                  <a:pt x="2537587" y="2774353"/>
                </a:lnTo>
                <a:lnTo>
                  <a:pt x="2575560" y="2797937"/>
                </a:lnTo>
                <a:lnTo>
                  <a:pt x="2614676" y="2819768"/>
                </a:lnTo>
                <a:lnTo>
                  <a:pt x="2654935" y="2839783"/>
                </a:lnTo>
                <a:lnTo>
                  <a:pt x="2696210" y="2857919"/>
                </a:lnTo>
                <a:lnTo>
                  <a:pt x="2738374" y="2874137"/>
                </a:lnTo>
                <a:lnTo>
                  <a:pt x="2781554" y="2888361"/>
                </a:lnTo>
                <a:lnTo>
                  <a:pt x="2825623" y="2900553"/>
                </a:lnTo>
                <a:lnTo>
                  <a:pt x="2870454" y="2910649"/>
                </a:lnTo>
                <a:lnTo>
                  <a:pt x="2916047" y="2918587"/>
                </a:lnTo>
                <a:lnTo>
                  <a:pt x="2962402" y="2924340"/>
                </a:lnTo>
                <a:lnTo>
                  <a:pt x="3009519" y="2927820"/>
                </a:lnTo>
                <a:lnTo>
                  <a:pt x="3057017" y="2929001"/>
                </a:lnTo>
                <a:lnTo>
                  <a:pt x="3104642" y="2927820"/>
                </a:lnTo>
                <a:lnTo>
                  <a:pt x="3151759" y="2924340"/>
                </a:lnTo>
                <a:lnTo>
                  <a:pt x="3198114" y="2918587"/>
                </a:lnTo>
                <a:lnTo>
                  <a:pt x="3243707" y="2910649"/>
                </a:lnTo>
                <a:lnTo>
                  <a:pt x="3288538" y="2900553"/>
                </a:lnTo>
                <a:lnTo>
                  <a:pt x="3332607" y="2888361"/>
                </a:lnTo>
                <a:lnTo>
                  <a:pt x="3375787" y="2874137"/>
                </a:lnTo>
                <a:lnTo>
                  <a:pt x="3417951" y="2857919"/>
                </a:lnTo>
                <a:lnTo>
                  <a:pt x="3459226" y="2839783"/>
                </a:lnTo>
                <a:lnTo>
                  <a:pt x="3499485" y="2819768"/>
                </a:lnTo>
                <a:lnTo>
                  <a:pt x="3538601" y="2797937"/>
                </a:lnTo>
                <a:lnTo>
                  <a:pt x="3576574" y="2774353"/>
                </a:lnTo>
                <a:lnTo>
                  <a:pt x="3613277" y="2749042"/>
                </a:lnTo>
                <a:lnTo>
                  <a:pt x="3648837" y="2722118"/>
                </a:lnTo>
                <a:lnTo>
                  <a:pt x="3683000" y="2693543"/>
                </a:lnTo>
                <a:lnTo>
                  <a:pt x="3715766" y="2663444"/>
                </a:lnTo>
                <a:lnTo>
                  <a:pt x="3747135" y="2631821"/>
                </a:lnTo>
                <a:lnTo>
                  <a:pt x="3777107" y="2598801"/>
                </a:lnTo>
                <a:lnTo>
                  <a:pt x="3805428" y="2564384"/>
                </a:lnTo>
                <a:lnTo>
                  <a:pt x="3832225" y="2528697"/>
                </a:lnTo>
                <a:lnTo>
                  <a:pt x="3857371" y="2491740"/>
                </a:lnTo>
                <a:lnTo>
                  <a:pt x="3880866" y="2453513"/>
                </a:lnTo>
                <a:lnTo>
                  <a:pt x="3902456" y="2414143"/>
                </a:lnTo>
                <a:lnTo>
                  <a:pt x="3922395" y="2373769"/>
                </a:lnTo>
                <a:lnTo>
                  <a:pt x="3940429" y="2332228"/>
                </a:lnTo>
                <a:lnTo>
                  <a:pt x="3956558" y="2289683"/>
                </a:lnTo>
                <a:lnTo>
                  <a:pt x="3970655" y="2246249"/>
                </a:lnTo>
                <a:lnTo>
                  <a:pt x="3982720" y="2201926"/>
                </a:lnTo>
                <a:lnTo>
                  <a:pt x="3992753" y="2156714"/>
                </a:lnTo>
                <a:lnTo>
                  <a:pt x="4000754" y="2110867"/>
                </a:lnTo>
                <a:lnTo>
                  <a:pt x="4006469" y="2064131"/>
                </a:lnTo>
                <a:lnTo>
                  <a:pt x="4009898" y="2016887"/>
                </a:lnTo>
                <a:lnTo>
                  <a:pt x="4011041" y="1968881"/>
                </a:lnTo>
                <a:close/>
              </a:path>
            </a:pathLst>
          </a:custGeom>
          <a:solidFill>
            <a:srgbClr val="58C0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96895" y="4431919"/>
            <a:ext cx="1626870" cy="758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05"/>
              </a:spcBef>
            </a:pPr>
            <a:r>
              <a:rPr sz="1600" b="1" spc="-35" dirty="0">
                <a:solidFill>
                  <a:srgbClr val="FFFFFF"/>
                </a:solidFill>
                <a:latin typeface="Arial"/>
                <a:cs typeface="Arial"/>
              </a:rPr>
              <a:t>Вовлечение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6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35" dirty="0">
                <a:solidFill>
                  <a:srgbClr val="FFFFFF"/>
                </a:solidFill>
                <a:latin typeface="Arial"/>
                <a:cs typeface="Arial"/>
              </a:rPr>
              <a:t>региональные</a:t>
            </a:r>
            <a:endParaRPr sz="1600">
              <a:latin typeface="Arial"/>
              <a:cs typeface="Arial"/>
            </a:endParaRPr>
          </a:p>
          <a:p>
            <a:pPr marL="3175" algn="ctr">
              <a:lnSpc>
                <a:spcPct val="100000"/>
              </a:lnSpc>
            </a:pPr>
            <a:r>
              <a:rPr sz="1600" b="1" spc="-30" dirty="0">
                <a:solidFill>
                  <a:srgbClr val="FFFFFF"/>
                </a:solidFill>
                <a:latin typeface="Arial"/>
                <a:cs typeface="Arial"/>
              </a:rPr>
              <a:t>проекты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5285232" y="1825751"/>
            <a:ext cx="3874135" cy="3947160"/>
            <a:chOff x="5285232" y="1825751"/>
            <a:chExt cx="3874135" cy="394716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85232" y="1825751"/>
              <a:ext cx="1399032" cy="294132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7251192" y="3852672"/>
              <a:ext cx="1908175" cy="1920239"/>
            </a:xfrm>
            <a:custGeom>
              <a:avLst/>
              <a:gdLst/>
              <a:ahLst/>
              <a:cxnLst/>
              <a:rect l="l" t="t" r="r" b="b"/>
              <a:pathLst>
                <a:path w="1908175" h="1920239">
                  <a:moveTo>
                    <a:pt x="953897" y="0"/>
                  </a:moveTo>
                  <a:lnTo>
                    <a:pt x="906399" y="1142"/>
                  </a:lnTo>
                  <a:lnTo>
                    <a:pt x="859281" y="4698"/>
                  </a:lnTo>
                  <a:lnTo>
                    <a:pt x="812926" y="10413"/>
                  </a:lnTo>
                  <a:lnTo>
                    <a:pt x="767333" y="18414"/>
                  </a:lnTo>
                  <a:lnTo>
                    <a:pt x="722502" y="28447"/>
                  </a:lnTo>
                  <a:lnTo>
                    <a:pt x="678433" y="40639"/>
                  </a:lnTo>
                  <a:lnTo>
                    <a:pt x="635253" y="54863"/>
                  </a:lnTo>
                  <a:lnTo>
                    <a:pt x="593089" y="71119"/>
                  </a:lnTo>
                  <a:lnTo>
                    <a:pt x="551814" y="89280"/>
                  </a:lnTo>
                  <a:lnTo>
                    <a:pt x="511555" y="109219"/>
                  </a:lnTo>
                  <a:lnTo>
                    <a:pt x="472439" y="131063"/>
                  </a:lnTo>
                  <a:lnTo>
                    <a:pt x="434466" y="154685"/>
                  </a:lnTo>
                  <a:lnTo>
                    <a:pt x="397763" y="179958"/>
                  </a:lnTo>
                  <a:lnTo>
                    <a:pt x="362203" y="206882"/>
                  </a:lnTo>
                  <a:lnTo>
                    <a:pt x="328040" y="235457"/>
                  </a:lnTo>
                  <a:lnTo>
                    <a:pt x="295275" y="265556"/>
                  </a:lnTo>
                  <a:lnTo>
                    <a:pt x="263905" y="297179"/>
                  </a:lnTo>
                  <a:lnTo>
                    <a:pt x="233933" y="330200"/>
                  </a:lnTo>
                  <a:lnTo>
                    <a:pt x="205612" y="364616"/>
                  </a:lnTo>
                  <a:lnTo>
                    <a:pt x="178815" y="400303"/>
                  </a:lnTo>
                  <a:lnTo>
                    <a:pt x="153669" y="437260"/>
                  </a:lnTo>
                  <a:lnTo>
                    <a:pt x="130175" y="475488"/>
                  </a:lnTo>
                  <a:lnTo>
                    <a:pt x="108584" y="514857"/>
                  </a:lnTo>
                  <a:lnTo>
                    <a:pt x="88646" y="555370"/>
                  </a:lnTo>
                  <a:lnTo>
                    <a:pt x="70611" y="596900"/>
                  </a:lnTo>
                  <a:lnTo>
                    <a:pt x="54482" y="639317"/>
                  </a:lnTo>
                  <a:lnTo>
                    <a:pt x="40385" y="682751"/>
                  </a:lnTo>
                  <a:lnTo>
                    <a:pt x="28321" y="727075"/>
                  </a:lnTo>
                  <a:lnTo>
                    <a:pt x="18287" y="772286"/>
                  </a:lnTo>
                  <a:lnTo>
                    <a:pt x="10286" y="818133"/>
                  </a:lnTo>
                  <a:lnTo>
                    <a:pt x="4572" y="864869"/>
                  </a:lnTo>
                  <a:lnTo>
                    <a:pt x="1142" y="912113"/>
                  </a:lnTo>
                  <a:lnTo>
                    <a:pt x="0" y="959992"/>
                  </a:lnTo>
                  <a:lnTo>
                    <a:pt x="1142" y="1007998"/>
                  </a:lnTo>
                  <a:lnTo>
                    <a:pt x="4572" y="1055242"/>
                  </a:lnTo>
                  <a:lnTo>
                    <a:pt x="10286" y="1101978"/>
                  </a:lnTo>
                  <a:lnTo>
                    <a:pt x="18287" y="1147826"/>
                  </a:lnTo>
                  <a:lnTo>
                    <a:pt x="28321" y="1193038"/>
                  </a:lnTo>
                  <a:lnTo>
                    <a:pt x="40385" y="1237360"/>
                  </a:lnTo>
                  <a:lnTo>
                    <a:pt x="54482" y="1280795"/>
                  </a:lnTo>
                  <a:lnTo>
                    <a:pt x="70611" y="1323339"/>
                  </a:lnTo>
                  <a:lnTo>
                    <a:pt x="88646" y="1364869"/>
                  </a:lnTo>
                  <a:lnTo>
                    <a:pt x="108584" y="1405255"/>
                  </a:lnTo>
                  <a:lnTo>
                    <a:pt x="130175" y="1444624"/>
                  </a:lnTo>
                  <a:lnTo>
                    <a:pt x="153669" y="1482852"/>
                  </a:lnTo>
                  <a:lnTo>
                    <a:pt x="178815" y="1519808"/>
                  </a:lnTo>
                  <a:lnTo>
                    <a:pt x="205612" y="1555495"/>
                  </a:lnTo>
                  <a:lnTo>
                    <a:pt x="233933" y="1589912"/>
                  </a:lnTo>
                  <a:lnTo>
                    <a:pt x="263905" y="1622933"/>
                  </a:lnTo>
                  <a:lnTo>
                    <a:pt x="295275" y="1654555"/>
                  </a:lnTo>
                  <a:lnTo>
                    <a:pt x="328040" y="1684654"/>
                  </a:lnTo>
                  <a:lnTo>
                    <a:pt x="362203" y="1713229"/>
                  </a:lnTo>
                  <a:lnTo>
                    <a:pt x="397763" y="1740153"/>
                  </a:lnTo>
                  <a:lnTo>
                    <a:pt x="434466" y="1765465"/>
                  </a:lnTo>
                  <a:lnTo>
                    <a:pt x="472439" y="1789049"/>
                  </a:lnTo>
                  <a:lnTo>
                    <a:pt x="511555" y="1810880"/>
                  </a:lnTo>
                  <a:lnTo>
                    <a:pt x="551814" y="1830895"/>
                  </a:lnTo>
                  <a:lnTo>
                    <a:pt x="593089" y="1849031"/>
                  </a:lnTo>
                  <a:lnTo>
                    <a:pt x="635253" y="1865249"/>
                  </a:lnTo>
                  <a:lnTo>
                    <a:pt x="678433" y="1879472"/>
                  </a:lnTo>
                  <a:lnTo>
                    <a:pt x="722502" y="1891664"/>
                  </a:lnTo>
                  <a:lnTo>
                    <a:pt x="767333" y="1901761"/>
                  </a:lnTo>
                  <a:lnTo>
                    <a:pt x="812926" y="1909699"/>
                  </a:lnTo>
                  <a:lnTo>
                    <a:pt x="859281" y="1915452"/>
                  </a:lnTo>
                  <a:lnTo>
                    <a:pt x="906399" y="1918931"/>
                  </a:lnTo>
                  <a:lnTo>
                    <a:pt x="953897" y="1920113"/>
                  </a:lnTo>
                  <a:lnTo>
                    <a:pt x="1001522" y="1918931"/>
                  </a:lnTo>
                  <a:lnTo>
                    <a:pt x="1048638" y="1915452"/>
                  </a:lnTo>
                  <a:lnTo>
                    <a:pt x="1094993" y="1909699"/>
                  </a:lnTo>
                  <a:lnTo>
                    <a:pt x="1140586" y="1901761"/>
                  </a:lnTo>
                  <a:lnTo>
                    <a:pt x="1185417" y="1891664"/>
                  </a:lnTo>
                  <a:lnTo>
                    <a:pt x="1229486" y="1879472"/>
                  </a:lnTo>
                  <a:lnTo>
                    <a:pt x="1272666" y="1865249"/>
                  </a:lnTo>
                  <a:lnTo>
                    <a:pt x="1314830" y="1849031"/>
                  </a:lnTo>
                  <a:lnTo>
                    <a:pt x="1356105" y="1830895"/>
                  </a:lnTo>
                  <a:lnTo>
                    <a:pt x="1396364" y="1810880"/>
                  </a:lnTo>
                  <a:lnTo>
                    <a:pt x="1435480" y="1789049"/>
                  </a:lnTo>
                  <a:lnTo>
                    <a:pt x="1473453" y="1765465"/>
                  </a:lnTo>
                  <a:lnTo>
                    <a:pt x="1510156" y="1740153"/>
                  </a:lnTo>
                  <a:lnTo>
                    <a:pt x="1545716" y="1713229"/>
                  </a:lnTo>
                  <a:lnTo>
                    <a:pt x="1579879" y="1684654"/>
                  </a:lnTo>
                  <a:lnTo>
                    <a:pt x="1612646" y="1654555"/>
                  </a:lnTo>
                  <a:lnTo>
                    <a:pt x="1644014" y="1622933"/>
                  </a:lnTo>
                  <a:lnTo>
                    <a:pt x="1673986" y="1589912"/>
                  </a:lnTo>
                  <a:lnTo>
                    <a:pt x="1702307" y="1555495"/>
                  </a:lnTo>
                  <a:lnTo>
                    <a:pt x="1729104" y="1519808"/>
                  </a:lnTo>
                  <a:lnTo>
                    <a:pt x="1754251" y="1482852"/>
                  </a:lnTo>
                  <a:lnTo>
                    <a:pt x="1777746" y="1444624"/>
                  </a:lnTo>
                  <a:lnTo>
                    <a:pt x="1799335" y="1405255"/>
                  </a:lnTo>
                  <a:lnTo>
                    <a:pt x="1819275" y="1364869"/>
                  </a:lnTo>
                  <a:lnTo>
                    <a:pt x="1837308" y="1323339"/>
                  </a:lnTo>
                  <a:lnTo>
                    <a:pt x="1853437" y="1280795"/>
                  </a:lnTo>
                  <a:lnTo>
                    <a:pt x="1867534" y="1237360"/>
                  </a:lnTo>
                  <a:lnTo>
                    <a:pt x="1879600" y="1193038"/>
                  </a:lnTo>
                  <a:lnTo>
                    <a:pt x="1889632" y="1147826"/>
                  </a:lnTo>
                  <a:lnTo>
                    <a:pt x="1897633" y="1101978"/>
                  </a:lnTo>
                  <a:lnTo>
                    <a:pt x="1903349" y="1055242"/>
                  </a:lnTo>
                  <a:lnTo>
                    <a:pt x="1906777" y="1007998"/>
                  </a:lnTo>
                  <a:lnTo>
                    <a:pt x="1907921" y="959992"/>
                  </a:lnTo>
                  <a:lnTo>
                    <a:pt x="1906777" y="912113"/>
                  </a:lnTo>
                  <a:lnTo>
                    <a:pt x="1903349" y="864869"/>
                  </a:lnTo>
                  <a:lnTo>
                    <a:pt x="1897633" y="818133"/>
                  </a:lnTo>
                  <a:lnTo>
                    <a:pt x="1889632" y="772286"/>
                  </a:lnTo>
                  <a:lnTo>
                    <a:pt x="1879600" y="727075"/>
                  </a:lnTo>
                  <a:lnTo>
                    <a:pt x="1867534" y="682751"/>
                  </a:lnTo>
                  <a:lnTo>
                    <a:pt x="1853437" y="639317"/>
                  </a:lnTo>
                  <a:lnTo>
                    <a:pt x="1837308" y="596900"/>
                  </a:lnTo>
                  <a:lnTo>
                    <a:pt x="1819275" y="555370"/>
                  </a:lnTo>
                  <a:lnTo>
                    <a:pt x="1799335" y="514857"/>
                  </a:lnTo>
                  <a:lnTo>
                    <a:pt x="1777746" y="475488"/>
                  </a:lnTo>
                  <a:lnTo>
                    <a:pt x="1754251" y="437260"/>
                  </a:lnTo>
                  <a:lnTo>
                    <a:pt x="1729104" y="400303"/>
                  </a:lnTo>
                  <a:lnTo>
                    <a:pt x="1702307" y="364616"/>
                  </a:lnTo>
                  <a:lnTo>
                    <a:pt x="1673986" y="330200"/>
                  </a:lnTo>
                  <a:lnTo>
                    <a:pt x="1644014" y="297179"/>
                  </a:lnTo>
                  <a:lnTo>
                    <a:pt x="1612646" y="265556"/>
                  </a:lnTo>
                  <a:lnTo>
                    <a:pt x="1579879" y="235457"/>
                  </a:lnTo>
                  <a:lnTo>
                    <a:pt x="1545716" y="206882"/>
                  </a:lnTo>
                  <a:lnTo>
                    <a:pt x="1510156" y="179958"/>
                  </a:lnTo>
                  <a:lnTo>
                    <a:pt x="1473453" y="154685"/>
                  </a:lnTo>
                  <a:lnTo>
                    <a:pt x="1435480" y="131063"/>
                  </a:lnTo>
                  <a:lnTo>
                    <a:pt x="1396364" y="109219"/>
                  </a:lnTo>
                  <a:lnTo>
                    <a:pt x="1356105" y="89280"/>
                  </a:lnTo>
                  <a:lnTo>
                    <a:pt x="1314830" y="71119"/>
                  </a:lnTo>
                  <a:lnTo>
                    <a:pt x="1272666" y="54863"/>
                  </a:lnTo>
                  <a:lnTo>
                    <a:pt x="1229486" y="40639"/>
                  </a:lnTo>
                  <a:lnTo>
                    <a:pt x="1185417" y="28447"/>
                  </a:lnTo>
                  <a:lnTo>
                    <a:pt x="1140586" y="18414"/>
                  </a:lnTo>
                  <a:lnTo>
                    <a:pt x="1094993" y="10413"/>
                  </a:lnTo>
                  <a:lnTo>
                    <a:pt x="1048638" y="4698"/>
                  </a:lnTo>
                  <a:lnTo>
                    <a:pt x="1001522" y="1142"/>
                  </a:lnTo>
                  <a:lnTo>
                    <a:pt x="953897" y="0"/>
                  </a:lnTo>
                  <a:close/>
                </a:path>
              </a:pathLst>
            </a:custGeom>
            <a:solidFill>
              <a:srgbClr val="58C0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785616" y="838893"/>
            <a:ext cx="4291584" cy="627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ru-RU" sz="4000" b="1" spc="-5" dirty="0">
                <a:solidFill>
                  <a:srgbClr val="58C0D2"/>
                </a:solidFill>
                <a:latin typeface="Arial"/>
                <a:ea typeface="+mj-ea"/>
                <a:cs typeface="Arial"/>
              </a:rPr>
              <a:t>д</a:t>
            </a:r>
            <a:r>
              <a:rPr sz="4000" b="1" spc="-5" dirty="0" err="1" smtClean="0">
                <a:solidFill>
                  <a:srgbClr val="58C0D2"/>
                </a:solidFill>
                <a:latin typeface="Arial"/>
                <a:ea typeface="+mj-ea"/>
                <a:cs typeface="Arial"/>
              </a:rPr>
              <a:t>ля</a:t>
            </a:r>
            <a:r>
              <a:rPr lang="ru-RU" sz="4000" b="1" spc="-5" dirty="0" smtClean="0">
                <a:solidFill>
                  <a:srgbClr val="58C0D2"/>
                </a:solidFill>
                <a:latin typeface="Arial"/>
                <a:ea typeface="+mj-ea"/>
                <a:cs typeface="Arial"/>
              </a:rPr>
              <a:t> </a:t>
            </a:r>
            <a:r>
              <a:rPr sz="4000" b="1" spc="-5" dirty="0" err="1" smtClean="0">
                <a:solidFill>
                  <a:srgbClr val="58C0D2"/>
                </a:solidFill>
                <a:latin typeface="Arial"/>
                <a:ea typeface="+mj-ea"/>
                <a:cs typeface="Arial"/>
              </a:rPr>
              <a:t>компании</a:t>
            </a:r>
            <a:endParaRPr sz="4000" b="1" spc="-5" dirty="0">
              <a:solidFill>
                <a:srgbClr val="58C0D2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28445" y="3609848"/>
            <a:ext cx="1172210" cy="5149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sz="1600" b="1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rn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ng</a:t>
            </a:r>
            <a:r>
              <a:rPr sz="16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endParaRPr sz="1600">
              <a:latin typeface="Arial"/>
              <a:cs typeface="Arial"/>
            </a:endParaRPr>
          </a:p>
          <a:p>
            <a:pPr marR="1905" algn="ctr">
              <a:lnSpc>
                <a:spcPct val="100000"/>
              </a:lnSpc>
            </a:pP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doing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18221" y="4431919"/>
            <a:ext cx="1187450" cy="758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600" b="1" spc="-60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1600" b="1" spc="-35" dirty="0">
                <a:solidFill>
                  <a:srgbClr val="FFFFFF"/>
                </a:solidFill>
                <a:latin typeface="Arial"/>
                <a:cs typeface="Arial"/>
              </a:rPr>
              <a:t>еа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1600" b="1" spc="-30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за</a:t>
            </a:r>
            <a:r>
              <a:rPr sz="1600" b="1" spc="-30" dirty="0">
                <a:solidFill>
                  <a:srgbClr val="FFFFFF"/>
                </a:solidFill>
                <a:latin typeface="Arial"/>
                <a:cs typeface="Arial"/>
              </a:rPr>
              <a:t>ци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я  </a:t>
            </a:r>
            <a:r>
              <a:rPr sz="1600" b="1" spc="-35" dirty="0">
                <a:solidFill>
                  <a:srgbClr val="FFFFFF"/>
                </a:solidFill>
                <a:latin typeface="Arial"/>
                <a:cs typeface="Arial"/>
              </a:rPr>
              <a:t>ценностей </a:t>
            </a:r>
            <a:r>
              <a:rPr sz="1600" b="1" spc="-30" dirty="0">
                <a:solidFill>
                  <a:srgbClr val="FFFFFF"/>
                </a:solidFill>
                <a:latin typeface="Arial"/>
                <a:cs typeface="Arial"/>
              </a:rPr>
              <a:t> компании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37704" y="1478280"/>
            <a:ext cx="1908175" cy="1920239"/>
          </a:xfrm>
          <a:custGeom>
            <a:avLst/>
            <a:gdLst/>
            <a:ahLst/>
            <a:cxnLst/>
            <a:rect l="l" t="t" r="r" b="b"/>
            <a:pathLst>
              <a:path w="1908175" h="1920239">
                <a:moveTo>
                  <a:pt x="953897" y="0"/>
                </a:moveTo>
                <a:lnTo>
                  <a:pt x="906399" y="1143"/>
                </a:lnTo>
                <a:lnTo>
                  <a:pt x="859281" y="4699"/>
                </a:lnTo>
                <a:lnTo>
                  <a:pt x="812926" y="10414"/>
                </a:lnTo>
                <a:lnTo>
                  <a:pt x="767334" y="18415"/>
                </a:lnTo>
                <a:lnTo>
                  <a:pt x="722502" y="28448"/>
                </a:lnTo>
                <a:lnTo>
                  <a:pt x="678434" y="40640"/>
                </a:lnTo>
                <a:lnTo>
                  <a:pt x="635253" y="54864"/>
                </a:lnTo>
                <a:lnTo>
                  <a:pt x="593090" y="71120"/>
                </a:lnTo>
                <a:lnTo>
                  <a:pt x="551815" y="89154"/>
                </a:lnTo>
                <a:lnTo>
                  <a:pt x="511555" y="109220"/>
                </a:lnTo>
                <a:lnTo>
                  <a:pt x="472440" y="131064"/>
                </a:lnTo>
                <a:lnTo>
                  <a:pt x="434467" y="154686"/>
                </a:lnTo>
                <a:lnTo>
                  <a:pt x="397764" y="179959"/>
                </a:lnTo>
                <a:lnTo>
                  <a:pt x="362203" y="206883"/>
                </a:lnTo>
                <a:lnTo>
                  <a:pt x="328041" y="235458"/>
                </a:lnTo>
                <a:lnTo>
                  <a:pt x="295275" y="265557"/>
                </a:lnTo>
                <a:lnTo>
                  <a:pt x="263905" y="297180"/>
                </a:lnTo>
                <a:lnTo>
                  <a:pt x="233934" y="330200"/>
                </a:lnTo>
                <a:lnTo>
                  <a:pt x="205613" y="364490"/>
                </a:lnTo>
                <a:lnTo>
                  <a:pt x="178816" y="400304"/>
                </a:lnTo>
                <a:lnTo>
                  <a:pt x="153670" y="437261"/>
                </a:lnTo>
                <a:lnTo>
                  <a:pt x="130175" y="475488"/>
                </a:lnTo>
                <a:lnTo>
                  <a:pt x="108585" y="514858"/>
                </a:lnTo>
                <a:lnTo>
                  <a:pt x="88646" y="555244"/>
                </a:lnTo>
                <a:lnTo>
                  <a:pt x="70612" y="596773"/>
                </a:lnTo>
                <a:lnTo>
                  <a:pt x="54482" y="639318"/>
                </a:lnTo>
                <a:lnTo>
                  <a:pt x="40386" y="682752"/>
                </a:lnTo>
                <a:lnTo>
                  <a:pt x="28321" y="727075"/>
                </a:lnTo>
                <a:lnTo>
                  <a:pt x="18288" y="772287"/>
                </a:lnTo>
                <a:lnTo>
                  <a:pt x="10287" y="818134"/>
                </a:lnTo>
                <a:lnTo>
                  <a:pt x="4572" y="864870"/>
                </a:lnTo>
                <a:lnTo>
                  <a:pt x="1143" y="912114"/>
                </a:lnTo>
                <a:lnTo>
                  <a:pt x="0" y="959993"/>
                </a:lnTo>
                <a:lnTo>
                  <a:pt x="1143" y="1007999"/>
                </a:lnTo>
                <a:lnTo>
                  <a:pt x="4572" y="1055243"/>
                </a:lnTo>
                <a:lnTo>
                  <a:pt x="10287" y="1101852"/>
                </a:lnTo>
                <a:lnTo>
                  <a:pt x="18288" y="1147826"/>
                </a:lnTo>
                <a:lnTo>
                  <a:pt x="28321" y="1193038"/>
                </a:lnTo>
                <a:lnTo>
                  <a:pt x="40386" y="1237361"/>
                </a:lnTo>
                <a:lnTo>
                  <a:pt x="54482" y="1280795"/>
                </a:lnTo>
                <a:lnTo>
                  <a:pt x="70612" y="1323213"/>
                </a:lnTo>
                <a:lnTo>
                  <a:pt x="88646" y="1364742"/>
                </a:lnTo>
                <a:lnTo>
                  <a:pt x="108585" y="1405255"/>
                </a:lnTo>
                <a:lnTo>
                  <a:pt x="130175" y="1444625"/>
                </a:lnTo>
                <a:lnTo>
                  <a:pt x="153670" y="1482852"/>
                </a:lnTo>
                <a:lnTo>
                  <a:pt x="178816" y="1519809"/>
                </a:lnTo>
                <a:lnTo>
                  <a:pt x="205613" y="1555496"/>
                </a:lnTo>
                <a:lnTo>
                  <a:pt x="233934" y="1589913"/>
                </a:lnTo>
                <a:lnTo>
                  <a:pt x="263905" y="1622933"/>
                </a:lnTo>
                <a:lnTo>
                  <a:pt x="295275" y="1654556"/>
                </a:lnTo>
                <a:lnTo>
                  <a:pt x="328041" y="1684655"/>
                </a:lnTo>
                <a:lnTo>
                  <a:pt x="362203" y="1713103"/>
                </a:lnTo>
                <a:lnTo>
                  <a:pt x="397764" y="1740154"/>
                </a:lnTo>
                <a:lnTo>
                  <a:pt x="434467" y="1765427"/>
                </a:lnTo>
                <a:lnTo>
                  <a:pt x="472440" y="1789049"/>
                </a:lnTo>
                <a:lnTo>
                  <a:pt x="511555" y="1810893"/>
                </a:lnTo>
                <a:lnTo>
                  <a:pt x="551815" y="1830832"/>
                </a:lnTo>
                <a:lnTo>
                  <a:pt x="593090" y="1848993"/>
                </a:lnTo>
                <a:lnTo>
                  <a:pt x="635253" y="1865249"/>
                </a:lnTo>
                <a:lnTo>
                  <a:pt x="678434" y="1879473"/>
                </a:lnTo>
                <a:lnTo>
                  <a:pt x="722502" y="1891665"/>
                </a:lnTo>
                <a:lnTo>
                  <a:pt x="767334" y="1901698"/>
                </a:lnTo>
                <a:lnTo>
                  <a:pt x="812926" y="1909699"/>
                </a:lnTo>
                <a:lnTo>
                  <a:pt x="859281" y="1915414"/>
                </a:lnTo>
                <a:lnTo>
                  <a:pt x="906399" y="1918970"/>
                </a:lnTo>
                <a:lnTo>
                  <a:pt x="953897" y="1920113"/>
                </a:lnTo>
                <a:lnTo>
                  <a:pt x="1001522" y="1918970"/>
                </a:lnTo>
                <a:lnTo>
                  <a:pt x="1048639" y="1915414"/>
                </a:lnTo>
                <a:lnTo>
                  <a:pt x="1094994" y="1909699"/>
                </a:lnTo>
                <a:lnTo>
                  <a:pt x="1140587" y="1901698"/>
                </a:lnTo>
                <a:lnTo>
                  <a:pt x="1185418" y="1891665"/>
                </a:lnTo>
                <a:lnTo>
                  <a:pt x="1229487" y="1879473"/>
                </a:lnTo>
                <a:lnTo>
                  <a:pt x="1272667" y="1865249"/>
                </a:lnTo>
                <a:lnTo>
                  <a:pt x="1314830" y="1848993"/>
                </a:lnTo>
                <a:lnTo>
                  <a:pt x="1356105" y="1830832"/>
                </a:lnTo>
                <a:lnTo>
                  <a:pt x="1396365" y="1810893"/>
                </a:lnTo>
                <a:lnTo>
                  <a:pt x="1435480" y="1789049"/>
                </a:lnTo>
                <a:lnTo>
                  <a:pt x="1473453" y="1765427"/>
                </a:lnTo>
                <a:lnTo>
                  <a:pt x="1510156" y="1740154"/>
                </a:lnTo>
                <a:lnTo>
                  <a:pt x="1545717" y="1713103"/>
                </a:lnTo>
                <a:lnTo>
                  <a:pt x="1579879" y="1684655"/>
                </a:lnTo>
                <a:lnTo>
                  <a:pt x="1612646" y="1654556"/>
                </a:lnTo>
                <a:lnTo>
                  <a:pt x="1644015" y="1622933"/>
                </a:lnTo>
                <a:lnTo>
                  <a:pt x="1673987" y="1589913"/>
                </a:lnTo>
                <a:lnTo>
                  <a:pt x="1702307" y="1555496"/>
                </a:lnTo>
                <a:lnTo>
                  <a:pt x="1729104" y="1519809"/>
                </a:lnTo>
                <a:lnTo>
                  <a:pt x="1754251" y="1482852"/>
                </a:lnTo>
                <a:lnTo>
                  <a:pt x="1777746" y="1444625"/>
                </a:lnTo>
                <a:lnTo>
                  <a:pt x="1799336" y="1405255"/>
                </a:lnTo>
                <a:lnTo>
                  <a:pt x="1819275" y="1364742"/>
                </a:lnTo>
                <a:lnTo>
                  <a:pt x="1837309" y="1323213"/>
                </a:lnTo>
                <a:lnTo>
                  <a:pt x="1853438" y="1280795"/>
                </a:lnTo>
                <a:lnTo>
                  <a:pt x="1867535" y="1237361"/>
                </a:lnTo>
                <a:lnTo>
                  <a:pt x="1879600" y="1193038"/>
                </a:lnTo>
                <a:lnTo>
                  <a:pt x="1889632" y="1147826"/>
                </a:lnTo>
                <a:lnTo>
                  <a:pt x="1897634" y="1101852"/>
                </a:lnTo>
                <a:lnTo>
                  <a:pt x="1903349" y="1055243"/>
                </a:lnTo>
                <a:lnTo>
                  <a:pt x="1906777" y="1007999"/>
                </a:lnTo>
                <a:lnTo>
                  <a:pt x="1907921" y="959993"/>
                </a:lnTo>
                <a:lnTo>
                  <a:pt x="1906777" y="912114"/>
                </a:lnTo>
                <a:lnTo>
                  <a:pt x="1903349" y="864870"/>
                </a:lnTo>
                <a:lnTo>
                  <a:pt x="1897634" y="818134"/>
                </a:lnTo>
                <a:lnTo>
                  <a:pt x="1889632" y="772287"/>
                </a:lnTo>
                <a:lnTo>
                  <a:pt x="1879600" y="727075"/>
                </a:lnTo>
                <a:lnTo>
                  <a:pt x="1867535" y="682752"/>
                </a:lnTo>
                <a:lnTo>
                  <a:pt x="1853438" y="639318"/>
                </a:lnTo>
                <a:lnTo>
                  <a:pt x="1837309" y="596773"/>
                </a:lnTo>
                <a:lnTo>
                  <a:pt x="1819275" y="555244"/>
                </a:lnTo>
                <a:lnTo>
                  <a:pt x="1799336" y="514858"/>
                </a:lnTo>
                <a:lnTo>
                  <a:pt x="1777746" y="475488"/>
                </a:lnTo>
                <a:lnTo>
                  <a:pt x="1754251" y="437261"/>
                </a:lnTo>
                <a:lnTo>
                  <a:pt x="1729104" y="400304"/>
                </a:lnTo>
                <a:lnTo>
                  <a:pt x="1702307" y="364490"/>
                </a:lnTo>
                <a:lnTo>
                  <a:pt x="1673987" y="330200"/>
                </a:lnTo>
                <a:lnTo>
                  <a:pt x="1644015" y="297180"/>
                </a:lnTo>
                <a:lnTo>
                  <a:pt x="1612646" y="265557"/>
                </a:lnTo>
                <a:lnTo>
                  <a:pt x="1579879" y="235458"/>
                </a:lnTo>
                <a:lnTo>
                  <a:pt x="1545717" y="206883"/>
                </a:lnTo>
                <a:lnTo>
                  <a:pt x="1510156" y="179959"/>
                </a:lnTo>
                <a:lnTo>
                  <a:pt x="1473453" y="154686"/>
                </a:lnTo>
                <a:lnTo>
                  <a:pt x="1435480" y="131064"/>
                </a:lnTo>
                <a:lnTo>
                  <a:pt x="1396365" y="109220"/>
                </a:lnTo>
                <a:lnTo>
                  <a:pt x="1356105" y="89154"/>
                </a:lnTo>
                <a:lnTo>
                  <a:pt x="1314830" y="71120"/>
                </a:lnTo>
                <a:lnTo>
                  <a:pt x="1272667" y="54864"/>
                </a:lnTo>
                <a:lnTo>
                  <a:pt x="1229487" y="40640"/>
                </a:lnTo>
                <a:lnTo>
                  <a:pt x="1185418" y="28448"/>
                </a:lnTo>
                <a:lnTo>
                  <a:pt x="1140587" y="18415"/>
                </a:lnTo>
                <a:lnTo>
                  <a:pt x="1094994" y="10414"/>
                </a:lnTo>
                <a:lnTo>
                  <a:pt x="1048639" y="4699"/>
                </a:lnTo>
                <a:lnTo>
                  <a:pt x="1001522" y="1143"/>
                </a:lnTo>
                <a:lnTo>
                  <a:pt x="953897" y="0"/>
                </a:lnTo>
                <a:close/>
              </a:path>
            </a:pathLst>
          </a:custGeom>
          <a:solidFill>
            <a:srgbClr val="58C0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616697" y="2060193"/>
            <a:ext cx="1760220" cy="758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10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Внедрение</a:t>
            </a:r>
            <a:endParaRPr sz="1600">
              <a:latin typeface="Arial"/>
              <a:cs typeface="Arial"/>
            </a:endParaRPr>
          </a:p>
          <a:p>
            <a:pPr marL="12065" marR="5080" algn="ctr">
              <a:lnSpc>
                <a:spcPct val="100000"/>
              </a:lnSpc>
            </a:pPr>
            <a:r>
              <a:rPr sz="1600" b="1" spc="-15" dirty="0">
                <a:solidFill>
                  <a:srgbClr val="FFFFFF"/>
                </a:solidFill>
                <a:latin typeface="Arial"/>
                <a:cs typeface="Arial"/>
              </a:rPr>
              <a:t>н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ов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ы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х</a:t>
            </a:r>
            <a:r>
              <a:rPr sz="16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35" dirty="0">
                <a:solidFill>
                  <a:srgbClr val="FFFFFF"/>
                </a:solidFill>
                <a:latin typeface="Arial"/>
                <a:cs typeface="Arial"/>
              </a:rPr>
              <a:t>ф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ма</a:t>
            </a:r>
            <a:r>
              <a:rPr sz="1600" b="1" spc="-70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ов  </a:t>
            </a:r>
            <a:r>
              <a:rPr sz="1600" b="1" spc="-15" dirty="0">
                <a:solidFill>
                  <a:srgbClr val="FFFFFF"/>
                </a:solidFill>
                <a:latin typeface="Arial"/>
                <a:cs typeface="Arial"/>
              </a:rPr>
              <a:t>работы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409176" y="2843783"/>
            <a:ext cx="1908175" cy="1923414"/>
          </a:xfrm>
          <a:custGeom>
            <a:avLst/>
            <a:gdLst/>
            <a:ahLst/>
            <a:cxnLst/>
            <a:rect l="l" t="t" r="r" b="b"/>
            <a:pathLst>
              <a:path w="1908175" h="1923414">
                <a:moveTo>
                  <a:pt x="953897" y="0"/>
                </a:moveTo>
                <a:lnTo>
                  <a:pt x="906399" y="1142"/>
                </a:lnTo>
                <a:lnTo>
                  <a:pt x="859281" y="4699"/>
                </a:lnTo>
                <a:lnTo>
                  <a:pt x="812926" y="10413"/>
                </a:lnTo>
                <a:lnTo>
                  <a:pt x="767333" y="18414"/>
                </a:lnTo>
                <a:lnTo>
                  <a:pt x="722502" y="28448"/>
                </a:lnTo>
                <a:lnTo>
                  <a:pt x="678433" y="40766"/>
                </a:lnTo>
                <a:lnTo>
                  <a:pt x="635253" y="54990"/>
                </a:lnTo>
                <a:lnTo>
                  <a:pt x="593090" y="71246"/>
                </a:lnTo>
                <a:lnTo>
                  <a:pt x="551815" y="89407"/>
                </a:lnTo>
                <a:lnTo>
                  <a:pt x="511555" y="109474"/>
                </a:lnTo>
                <a:lnTo>
                  <a:pt x="472440" y="131317"/>
                </a:lnTo>
                <a:lnTo>
                  <a:pt x="434467" y="154939"/>
                </a:lnTo>
                <a:lnTo>
                  <a:pt x="397764" y="180212"/>
                </a:lnTo>
                <a:lnTo>
                  <a:pt x="362203" y="207263"/>
                </a:lnTo>
                <a:lnTo>
                  <a:pt x="328041" y="235838"/>
                </a:lnTo>
                <a:lnTo>
                  <a:pt x="295275" y="266064"/>
                </a:lnTo>
                <a:lnTo>
                  <a:pt x="263905" y="297688"/>
                </a:lnTo>
                <a:lnTo>
                  <a:pt x="233933" y="330707"/>
                </a:lnTo>
                <a:lnTo>
                  <a:pt x="205613" y="365125"/>
                </a:lnTo>
                <a:lnTo>
                  <a:pt x="178816" y="400938"/>
                </a:lnTo>
                <a:lnTo>
                  <a:pt x="153670" y="438023"/>
                </a:lnTo>
                <a:lnTo>
                  <a:pt x="130175" y="476250"/>
                </a:lnTo>
                <a:lnTo>
                  <a:pt x="108584" y="515746"/>
                </a:lnTo>
                <a:lnTo>
                  <a:pt x="88646" y="556260"/>
                </a:lnTo>
                <a:lnTo>
                  <a:pt x="70612" y="597788"/>
                </a:lnTo>
                <a:lnTo>
                  <a:pt x="54482" y="640333"/>
                </a:lnTo>
                <a:lnTo>
                  <a:pt x="40385" y="683894"/>
                </a:lnTo>
                <a:lnTo>
                  <a:pt x="28321" y="728217"/>
                </a:lnTo>
                <a:lnTo>
                  <a:pt x="18288" y="773557"/>
                </a:lnTo>
                <a:lnTo>
                  <a:pt x="10287" y="819530"/>
                </a:lnTo>
                <a:lnTo>
                  <a:pt x="4572" y="866266"/>
                </a:lnTo>
                <a:lnTo>
                  <a:pt x="1143" y="913638"/>
                </a:lnTo>
                <a:lnTo>
                  <a:pt x="0" y="961516"/>
                </a:lnTo>
                <a:lnTo>
                  <a:pt x="1143" y="1009522"/>
                </a:lnTo>
                <a:lnTo>
                  <a:pt x="4572" y="1057020"/>
                </a:lnTo>
                <a:lnTo>
                  <a:pt x="10287" y="1103629"/>
                </a:lnTo>
                <a:lnTo>
                  <a:pt x="18288" y="1149730"/>
                </a:lnTo>
                <a:lnTo>
                  <a:pt x="28321" y="1194942"/>
                </a:lnTo>
                <a:lnTo>
                  <a:pt x="40385" y="1239265"/>
                </a:lnTo>
                <a:lnTo>
                  <a:pt x="54482" y="1282827"/>
                </a:lnTo>
                <a:lnTo>
                  <a:pt x="70612" y="1325371"/>
                </a:lnTo>
                <a:lnTo>
                  <a:pt x="88646" y="1367027"/>
                </a:lnTo>
                <a:lnTo>
                  <a:pt x="108584" y="1407540"/>
                </a:lnTo>
                <a:lnTo>
                  <a:pt x="130175" y="1446910"/>
                </a:lnTo>
                <a:lnTo>
                  <a:pt x="153670" y="1485264"/>
                </a:lnTo>
                <a:lnTo>
                  <a:pt x="178816" y="1522221"/>
                </a:lnTo>
                <a:lnTo>
                  <a:pt x="205613" y="1558035"/>
                </a:lnTo>
                <a:lnTo>
                  <a:pt x="233933" y="1592452"/>
                </a:lnTo>
                <a:lnTo>
                  <a:pt x="263905" y="1625599"/>
                </a:lnTo>
                <a:lnTo>
                  <a:pt x="295275" y="1657222"/>
                </a:lnTo>
                <a:lnTo>
                  <a:pt x="328041" y="1687321"/>
                </a:lnTo>
                <a:lnTo>
                  <a:pt x="362203" y="1715896"/>
                </a:lnTo>
                <a:lnTo>
                  <a:pt x="397764" y="1742947"/>
                </a:lnTo>
                <a:lnTo>
                  <a:pt x="434467" y="1768220"/>
                </a:lnTo>
                <a:lnTo>
                  <a:pt x="472440" y="1791842"/>
                </a:lnTo>
                <a:lnTo>
                  <a:pt x="511555" y="1813814"/>
                </a:lnTo>
                <a:lnTo>
                  <a:pt x="551815" y="1833752"/>
                </a:lnTo>
                <a:lnTo>
                  <a:pt x="593090" y="1851914"/>
                </a:lnTo>
                <a:lnTo>
                  <a:pt x="635253" y="1868170"/>
                </a:lnTo>
                <a:lnTo>
                  <a:pt x="678433" y="1882393"/>
                </a:lnTo>
                <a:lnTo>
                  <a:pt x="722502" y="1894713"/>
                </a:lnTo>
                <a:lnTo>
                  <a:pt x="767333" y="1904745"/>
                </a:lnTo>
                <a:lnTo>
                  <a:pt x="812926" y="1912746"/>
                </a:lnTo>
                <a:lnTo>
                  <a:pt x="859281" y="1918461"/>
                </a:lnTo>
                <a:lnTo>
                  <a:pt x="906399" y="1922017"/>
                </a:lnTo>
                <a:lnTo>
                  <a:pt x="953897" y="1923160"/>
                </a:lnTo>
                <a:lnTo>
                  <a:pt x="1001522" y="1922017"/>
                </a:lnTo>
                <a:lnTo>
                  <a:pt x="1048639" y="1918461"/>
                </a:lnTo>
                <a:lnTo>
                  <a:pt x="1094994" y="1912746"/>
                </a:lnTo>
                <a:lnTo>
                  <a:pt x="1140587" y="1904745"/>
                </a:lnTo>
                <a:lnTo>
                  <a:pt x="1185418" y="1894713"/>
                </a:lnTo>
                <a:lnTo>
                  <a:pt x="1229487" y="1882393"/>
                </a:lnTo>
                <a:lnTo>
                  <a:pt x="1272667" y="1868170"/>
                </a:lnTo>
                <a:lnTo>
                  <a:pt x="1314830" y="1851914"/>
                </a:lnTo>
                <a:lnTo>
                  <a:pt x="1356105" y="1833752"/>
                </a:lnTo>
                <a:lnTo>
                  <a:pt x="1396365" y="1813814"/>
                </a:lnTo>
                <a:lnTo>
                  <a:pt x="1435480" y="1791842"/>
                </a:lnTo>
                <a:lnTo>
                  <a:pt x="1473453" y="1768220"/>
                </a:lnTo>
                <a:lnTo>
                  <a:pt x="1510156" y="1742947"/>
                </a:lnTo>
                <a:lnTo>
                  <a:pt x="1545717" y="1715896"/>
                </a:lnTo>
                <a:lnTo>
                  <a:pt x="1579879" y="1687321"/>
                </a:lnTo>
                <a:lnTo>
                  <a:pt x="1612646" y="1657222"/>
                </a:lnTo>
                <a:lnTo>
                  <a:pt x="1644015" y="1625599"/>
                </a:lnTo>
                <a:lnTo>
                  <a:pt x="1673987" y="1592452"/>
                </a:lnTo>
                <a:lnTo>
                  <a:pt x="1702307" y="1558035"/>
                </a:lnTo>
                <a:lnTo>
                  <a:pt x="1729104" y="1522221"/>
                </a:lnTo>
                <a:lnTo>
                  <a:pt x="1754251" y="1485264"/>
                </a:lnTo>
                <a:lnTo>
                  <a:pt x="1777746" y="1446910"/>
                </a:lnTo>
                <a:lnTo>
                  <a:pt x="1799335" y="1407540"/>
                </a:lnTo>
                <a:lnTo>
                  <a:pt x="1819275" y="1367027"/>
                </a:lnTo>
                <a:lnTo>
                  <a:pt x="1837308" y="1325371"/>
                </a:lnTo>
                <a:lnTo>
                  <a:pt x="1853438" y="1282827"/>
                </a:lnTo>
                <a:lnTo>
                  <a:pt x="1867534" y="1239265"/>
                </a:lnTo>
                <a:lnTo>
                  <a:pt x="1879600" y="1194942"/>
                </a:lnTo>
                <a:lnTo>
                  <a:pt x="1889632" y="1149730"/>
                </a:lnTo>
                <a:lnTo>
                  <a:pt x="1897633" y="1103629"/>
                </a:lnTo>
                <a:lnTo>
                  <a:pt x="1903349" y="1057020"/>
                </a:lnTo>
                <a:lnTo>
                  <a:pt x="1906777" y="1009522"/>
                </a:lnTo>
                <a:lnTo>
                  <a:pt x="1907921" y="961516"/>
                </a:lnTo>
                <a:lnTo>
                  <a:pt x="1906777" y="913638"/>
                </a:lnTo>
                <a:lnTo>
                  <a:pt x="1903349" y="866266"/>
                </a:lnTo>
                <a:lnTo>
                  <a:pt x="1897633" y="819530"/>
                </a:lnTo>
                <a:lnTo>
                  <a:pt x="1889632" y="773557"/>
                </a:lnTo>
                <a:lnTo>
                  <a:pt x="1879600" y="728217"/>
                </a:lnTo>
                <a:lnTo>
                  <a:pt x="1867534" y="683894"/>
                </a:lnTo>
                <a:lnTo>
                  <a:pt x="1853438" y="640333"/>
                </a:lnTo>
                <a:lnTo>
                  <a:pt x="1837308" y="597788"/>
                </a:lnTo>
                <a:lnTo>
                  <a:pt x="1819275" y="556260"/>
                </a:lnTo>
                <a:lnTo>
                  <a:pt x="1799335" y="515746"/>
                </a:lnTo>
                <a:lnTo>
                  <a:pt x="1777746" y="476250"/>
                </a:lnTo>
                <a:lnTo>
                  <a:pt x="1754251" y="438023"/>
                </a:lnTo>
                <a:lnTo>
                  <a:pt x="1729104" y="400938"/>
                </a:lnTo>
                <a:lnTo>
                  <a:pt x="1702307" y="365125"/>
                </a:lnTo>
                <a:lnTo>
                  <a:pt x="1673987" y="330707"/>
                </a:lnTo>
                <a:lnTo>
                  <a:pt x="1644015" y="297688"/>
                </a:lnTo>
                <a:lnTo>
                  <a:pt x="1612646" y="266064"/>
                </a:lnTo>
                <a:lnTo>
                  <a:pt x="1579879" y="235838"/>
                </a:lnTo>
                <a:lnTo>
                  <a:pt x="1545717" y="207263"/>
                </a:lnTo>
                <a:lnTo>
                  <a:pt x="1510156" y="180212"/>
                </a:lnTo>
                <a:lnTo>
                  <a:pt x="1473453" y="154939"/>
                </a:lnTo>
                <a:lnTo>
                  <a:pt x="1435480" y="131317"/>
                </a:lnTo>
                <a:lnTo>
                  <a:pt x="1396365" y="109474"/>
                </a:lnTo>
                <a:lnTo>
                  <a:pt x="1356105" y="89407"/>
                </a:lnTo>
                <a:lnTo>
                  <a:pt x="1314830" y="71246"/>
                </a:lnTo>
                <a:lnTo>
                  <a:pt x="1272667" y="54990"/>
                </a:lnTo>
                <a:lnTo>
                  <a:pt x="1229487" y="40766"/>
                </a:lnTo>
                <a:lnTo>
                  <a:pt x="1185418" y="28448"/>
                </a:lnTo>
                <a:lnTo>
                  <a:pt x="1140587" y="18414"/>
                </a:lnTo>
                <a:lnTo>
                  <a:pt x="1094994" y="10413"/>
                </a:lnTo>
                <a:lnTo>
                  <a:pt x="1048639" y="4699"/>
                </a:lnTo>
                <a:lnTo>
                  <a:pt x="1001522" y="1142"/>
                </a:lnTo>
                <a:lnTo>
                  <a:pt x="953897" y="0"/>
                </a:lnTo>
                <a:close/>
              </a:path>
            </a:pathLst>
          </a:custGeom>
          <a:solidFill>
            <a:srgbClr val="58C0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9584181" y="3446526"/>
            <a:ext cx="1574800" cy="758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79705">
              <a:lnSpc>
                <a:spcPct val="100000"/>
              </a:lnSpc>
              <a:spcBef>
                <a:spcPts val="105"/>
              </a:spcBef>
            </a:pP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Сотрудники </a:t>
            </a:r>
            <a:r>
              <a:rPr sz="16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600" b="1" spc="-4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я</a:t>
            </a:r>
            <a:r>
              <a:rPr sz="1600" b="1" spc="-70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я</a:t>
            </a:r>
            <a:r>
              <a:rPr sz="16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1600" b="1" spc="-30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оей</a:t>
            </a:r>
            <a:endParaRPr sz="1600">
              <a:latin typeface="Arial"/>
              <a:cs typeface="Arial"/>
            </a:endParaRPr>
          </a:p>
          <a:p>
            <a:pPr marL="238125">
              <a:lnSpc>
                <a:spcPct val="100000"/>
              </a:lnSpc>
              <a:spcBef>
                <a:spcPts val="5"/>
              </a:spcBef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компанией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488166" y="6195845"/>
            <a:ext cx="232410" cy="339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540"/>
              </a:lnSpc>
            </a:pPr>
            <a:fld id="{81D60167-4931-47E6-BA6A-407CBD079E47}" type="slidenum">
              <a:rPr sz="2200" spc="5" dirty="0">
                <a:solidFill>
                  <a:srgbClr val="535254"/>
                </a:solidFill>
                <a:latin typeface="Microsoft Sans Serif"/>
                <a:cs typeface="Microsoft Sans Serif"/>
              </a:rPr>
              <a:t>3</a:t>
            </a:fld>
            <a:endParaRPr sz="2200">
              <a:latin typeface="Microsoft Sans Serif"/>
              <a:cs typeface="Microsoft Sans Serif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3" y="45719"/>
            <a:ext cx="1867177" cy="1867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0423" y="2328672"/>
            <a:ext cx="11282045" cy="4529455"/>
            <a:chOff x="910423" y="2328672"/>
            <a:chExt cx="11282045" cy="45294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0423" y="3563308"/>
              <a:ext cx="11281576" cy="329468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52416" y="2328672"/>
              <a:ext cx="2374391" cy="2569464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574733" y="358539"/>
            <a:ext cx="504253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-5" dirty="0">
                <a:solidFill>
                  <a:srgbClr val="58C0D2"/>
                </a:solidFill>
              </a:rPr>
              <a:t>ПЛЮСЫ</a:t>
            </a:r>
            <a:r>
              <a:rPr sz="4000" spc="-85" dirty="0">
                <a:solidFill>
                  <a:srgbClr val="58C0D2"/>
                </a:solidFill>
              </a:rPr>
              <a:t> </a:t>
            </a:r>
            <a:r>
              <a:rPr lang="ru-RU" sz="4000" spc="5" dirty="0" smtClean="0">
                <a:solidFill>
                  <a:srgbClr val="58C0D2"/>
                </a:solidFill>
              </a:rPr>
              <a:t>ПРОЕКТА</a:t>
            </a:r>
            <a:endParaRPr sz="4000" dirty="0"/>
          </a:p>
        </p:txBody>
      </p:sp>
      <p:sp>
        <p:nvSpPr>
          <p:cNvPr id="8" name="object 8"/>
          <p:cNvSpPr txBox="1"/>
          <p:nvPr/>
        </p:nvSpPr>
        <p:spPr>
          <a:xfrm>
            <a:off x="3899977" y="783398"/>
            <a:ext cx="4279268" cy="627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ru-RU" sz="4000" b="1" spc="5" dirty="0">
                <a:solidFill>
                  <a:srgbClr val="58C0D2"/>
                </a:solidFill>
                <a:latin typeface="Arial"/>
                <a:ea typeface="+mj-ea"/>
                <a:cs typeface="Arial"/>
              </a:rPr>
              <a:t>д</a:t>
            </a:r>
            <a:r>
              <a:rPr sz="4000" b="1" spc="5" dirty="0" err="1" smtClean="0">
                <a:solidFill>
                  <a:srgbClr val="58C0D2"/>
                </a:solidFill>
                <a:latin typeface="Arial"/>
                <a:ea typeface="+mj-ea"/>
                <a:cs typeface="Arial"/>
              </a:rPr>
              <a:t>ля</a:t>
            </a:r>
            <a:r>
              <a:rPr sz="4000" b="1" spc="5" dirty="0" smtClean="0">
                <a:solidFill>
                  <a:srgbClr val="58C0D2"/>
                </a:solidFill>
                <a:latin typeface="Arial"/>
                <a:ea typeface="+mj-ea"/>
                <a:cs typeface="Arial"/>
              </a:rPr>
              <a:t> </a:t>
            </a:r>
            <a:r>
              <a:rPr sz="4000" b="1" spc="5" dirty="0">
                <a:solidFill>
                  <a:srgbClr val="58C0D2"/>
                </a:solidFill>
                <a:latin typeface="Arial"/>
                <a:ea typeface="+mj-ea"/>
                <a:cs typeface="Arial"/>
              </a:rPr>
              <a:t>волонтеров</a:t>
            </a:r>
          </a:p>
        </p:txBody>
      </p:sp>
      <p:sp>
        <p:nvSpPr>
          <p:cNvPr id="9" name="object 9"/>
          <p:cNvSpPr/>
          <p:nvPr/>
        </p:nvSpPr>
        <p:spPr>
          <a:xfrm>
            <a:off x="2700527" y="1478280"/>
            <a:ext cx="1603375" cy="1612265"/>
          </a:xfrm>
          <a:custGeom>
            <a:avLst/>
            <a:gdLst/>
            <a:ahLst/>
            <a:cxnLst/>
            <a:rect l="l" t="t" r="r" b="b"/>
            <a:pathLst>
              <a:path w="1603375" h="1612264">
                <a:moveTo>
                  <a:pt x="801624" y="0"/>
                </a:moveTo>
                <a:lnTo>
                  <a:pt x="761619" y="1016"/>
                </a:lnTo>
                <a:lnTo>
                  <a:pt x="722122" y="3937"/>
                </a:lnTo>
                <a:lnTo>
                  <a:pt x="683133" y="8762"/>
                </a:lnTo>
                <a:lnTo>
                  <a:pt x="644779" y="15367"/>
                </a:lnTo>
                <a:lnTo>
                  <a:pt x="607060" y="23875"/>
                </a:lnTo>
                <a:lnTo>
                  <a:pt x="570102" y="34162"/>
                </a:lnTo>
                <a:lnTo>
                  <a:pt x="533781" y="46100"/>
                </a:lnTo>
                <a:lnTo>
                  <a:pt x="463677" y="74930"/>
                </a:lnTo>
                <a:lnTo>
                  <a:pt x="397002" y="110109"/>
                </a:lnTo>
                <a:lnTo>
                  <a:pt x="334264" y="151130"/>
                </a:lnTo>
                <a:lnTo>
                  <a:pt x="275717" y="197739"/>
                </a:lnTo>
                <a:lnTo>
                  <a:pt x="221742" y="249555"/>
                </a:lnTo>
                <a:lnTo>
                  <a:pt x="172720" y="306070"/>
                </a:lnTo>
                <a:lnTo>
                  <a:pt x="129159" y="367157"/>
                </a:lnTo>
                <a:lnTo>
                  <a:pt x="91186" y="432308"/>
                </a:lnTo>
                <a:lnTo>
                  <a:pt x="59309" y="501142"/>
                </a:lnTo>
                <a:lnTo>
                  <a:pt x="45847" y="536829"/>
                </a:lnTo>
                <a:lnTo>
                  <a:pt x="33909" y="573278"/>
                </a:lnTo>
                <a:lnTo>
                  <a:pt x="23749" y="610489"/>
                </a:lnTo>
                <a:lnTo>
                  <a:pt x="15367" y="648462"/>
                </a:lnTo>
                <a:lnTo>
                  <a:pt x="8636" y="686943"/>
                </a:lnTo>
                <a:lnTo>
                  <a:pt x="3937" y="726186"/>
                </a:lnTo>
                <a:lnTo>
                  <a:pt x="1016" y="765937"/>
                </a:lnTo>
                <a:lnTo>
                  <a:pt x="0" y="806196"/>
                </a:lnTo>
                <a:lnTo>
                  <a:pt x="1016" y="846328"/>
                </a:lnTo>
                <a:lnTo>
                  <a:pt x="3937" y="886079"/>
                </a:lnTo>
                <a:lnTo>
                  <a:pt x="8636" y="925322"/>
                </a:lnTo>
                <a:lnTo>
                  <a:pt x="15367" y="963803"/>
                </a:lnTo>
                <a:lnTo>
                  <a:pt x="23749" y="1001776"/>
                </a:lnTo>
                <a:lnTo>
                  <a:pt x="33909" y="1038987"/>
                </a:lnTo>
                <a:lnTo>
                  <a:pt x="45847" y="1075436"/>
                </a:lnTo>
                <a:lnTo>
                  <a:pt x="59309" y="1111123"/>
                </a:lnTo>
                <a:lnTo>
                  <a:pt x="91186" y="1179957"/>
                </a:lnTo>
                <a:lnTo>
                  <a:pt x="129159" y="1245108"/>
                </a:lnTo>
                <a:lnTo>
                  <a:pt x="172720" y="1306068"/>
                </a:lnTo>
                <a:lnTo>
                  <a:pt x="221742" y="1362710"/>
                </a:lnTo>
                <a:lnTo>
                  <a:pt x="275717" y="1414526"/>
                </a:lnTo>
                <a:lnTo>
                  <a:pt x="334264" y="1461135"/>
                </a:lnTo>
                <a:lnTo>
                  <a:pt x="397002" y="1502156"/>
                </a:lnTo>
                <a:lnTo>
                  <a:pt x="463677" y="1537335"/>
                </a:lnTo>
                <a:lnTo>
                  <a:pt x="533781" y="1566164"/>
                </a:lnTo>
                <a:lnTo>
                  <a:pt x="570102" y="1578102"/>
                </a:lnTo>
                <a:lnTo>
                  <a:pt x="607060" y="1588389"/>
                </a:lnTo>
                <a:lnTo>
                  <a:pt x="644779" y="1596898"/>
                </a:lnTo>
                <a:lnTo>
                  <a:pt x="683133" y="1603502"/>
                </a:lnTo>
                <a:lnTo>
                  <a:pt x="722122" y="1608328"/>
                </a:lnTo>
                <a:lnTo>
                  <a:pt x="761619" y="1611249"/>
                </a:lnTo>
                <a:lnTo>
                  <a:pt x="801624" y="1612265"/>
                </a:lnTo>
                <a:lnTo>
                  <a:pt x="841629" y="1611249"/>
                </a:lnTo>
                <a:lnTo>
                  <a:pt x="881126" y="1608328"/>
                </a:lnTo>
                <a:lnTo>
                  <a:pt x="919988" y="1603502"/>
                </a:lnTo>
                <a:lnTo>
                  <a:pt x="958342" y="1596898"/>
                </a:lnTo>
                <a:lnTo>
                  <a:pt x="996061" y="1588389"/>
                </a:lnTo>
                <a:lnTo>
                  <a:pt x="1033145" y="1578102"/>
                </a:lnTo>
                <a:lnTo>
                  <a:pt x="1069339" y="1566164"/>
                </a:lnTo>
                <a:lnTo>
                  <a:pt x="1139444" y="1537335"/>
                </a:lnTo>
                <a:lnTo>
                  <a:pt x="1206119" y="1502156"/>
                </a:lnTo>
                <a:lnTo>
                  <a:pt x="1268984" y="1461135"/>
                </a:lnTo>
                <a:lnTo>
                  <a:pt x="1327531" y="1414526"/>
                </a:lnTo>
                <a:lnTo>
                  <a:pt x="1381379" y="1362710"/>
                </a:lnTo>
                <a:lnTo>
                  <a:pt x="1430401" y="1306068"/>
                </a:lnTo>
                <a:lnTo>
                  <a:pt x="1473962" y="1245108"/>
                </a:lnTo>
                <a:lnTo>
                  <a:pt x="1511935" y="1179957"/>
                </a:lnTo>
                <a:lnTo>
                  <a:pt x="1543812" y="1111123"/>
                </a:lnTo>
                <a:lnTo>
                  <a:pt x="1557274" y="1075436"/>
                </a:lnTo>
                <a:lnTo>
                  <a:pt x="1569212" y="1038987"/>
                </a:lnTo>
                <a:lnTo>
                  <a:pt x="1579372" y="1001776"/>
                </a:lnTo>
                <a:lnTo>
                  <a:pt x="1587754" y="963803"/>
                </a:lnTo>
                <a:lnTo>
                  <a:pt x="1594485" y="925322"/>
                </a:lnTo>
                <a:lnTo>
                  <a:pt x="1599311" y="886079"/>
                </a:lnTo>
                <a:lnTo>
                  <a:pt x="1602105" y="846328"/>
                </a:lnTo>
                <a:lnTo>
                  <a:pt x="1603121" y="806196"/>
                </a:lnTo>
                <a:lnTo>
                  <a:pt x="1602105" y="765937"/>
                </a:lnTo>
                <a:lnTo>
                  <a:pt x="1599311" y="726186"/>
                </a:lnTo>
                <a:lnTo>
                  <a:pt x="1594485" y="686943"/>
                </a:lnTo>
                <a:lnTo>
                  <a:pt x="1587754" y="648462"/>
                </a:lnTo>
                <a:lnTo>
                  <a:pt x="1579372" y="610489"/>
                </a:lnTo>
                <a:lnTo>
                  <a:pt x="1569212" y="573278"/>
                </a:lnTo>
                <a:lnTo>
                  <a:pt x="1557274" y="536829"/>
                </a:lnTo>
                <a:lnTo>
                  <a:pt x="1543812" y="501142"/>
                </a:lnTo>
                <a:lnTo>
                  <a:pt x="1511935" y="432308"/>
                </a:lnTo>
                <a:lnTo>
                  <a:pt x="1473962" y="367157"/>
                </a:lnTo>
                <a:lnTo>
                  <a:pt x="1430401" y="306070"/>
                </a:lnTo>
                <a:lnTo>
                  <a:pt x="1381379" y="249555"/>
                </a:lnTo>
                <a:lnTo>
                  <a:pt x="1327531" y="197739"/>
                </a:lnTo>
                <a:lnTo>
                  <a:pt x="1268984" y="151130"/>
                </a:lnTo>
                <a:lnTo>
                  <a:pt x="1206119" y="110109"/>
                </a:lnTo>
                <a:lnTo>
                  <a:pt x="1139444" y="74930"/>
                </a:lnTo>
                <a:lnTo>
                  <a:pt x="1069339" y="46100"/>
                </a:lnTo>
                <a:lnTo>
                  <a:pt x="1033145" y="34162"/>
                </a:lnTo>
                <a:lnTo>
                  <a:pt x="996061" y="23875"/>
                </a:lnTo>
                <a:lnTo>
                  <a:pt x="958342" y="15367"/>
                </a:lnTo>
                <a:lnTo>
                  <a:pt x="919988" y="8762"/>
                </a:lnTo>
                <a:lnTo>
                  <a:pt x="881126" y="3937"/>
                </a:lnTo>
                <a:lnTo>
                  <a:pt x="841629" y="1016"/>
                </a:lnTo>
                <a:lnTo>
                  <a:pt x="801624" y="0"/>
                </a:lnTo>
                <a:close/>
              </a:path>
            </a:pathLst>
          </a:custGeom>
          <a:solidFill>
            <a:srgbClr val="B6CD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927350" y="1810588"/>
            <a:ext cx="1177925" cy="94297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15"/>
              </a:spcBef>
            </a:pP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Н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ап</a:t>
            </a:r>
            <a:r>
              <a:rPr sz="1500" b="1" spc="-60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лн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н</a:t>
            </a:r>
            <a:r>
              <a:rPr sz="1500" b="1" spc="-20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е  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смыслом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 своего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15" dirty="0">
                <a:solidFill>
                  <a:srgbClr val="FFFFFF"/>
                </a:solidFill>
                <a:latin typeface="Arial"/>
                <a:cs typeface="Arial"/>
              </a:rPr>
              <a:t>мастерства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59536" y="2392679"/>
            <a:ext cx="1600200" cy="1612265"/>
          </a:xfrm>
          <a:custGeom>
            <a:avLst/>
            <a:gdLst/>
            <a:ahLst/>
            <a:cxnLst/>
            <a:rect l="l" t="t" r="r" b="b"/>
            <a:pathLst>
              <a:path w="1600200" h="1612264">
                <a:moveTo>
                  <a:pt x="800100" y="0"/>
                </a:moveTo>
                <a:lnTo>
                  <a:pt x="760094" y="1016"/>
                </a:lnTo>
                <a:lnTo>
                  <a:pt x="720725" y="3937"/>
                </a:lnTo>
                <a:lnTo>
                  <a:pt x="681863" y="8762"/>
                </a:lnTo>
                <a:lnTo>
                  <a:pt x="643508" y="15367"/>
                </a:lnTo>
                <a:lnTo>
                  <a:pt x="605916" y="23875"/>
                </a:lnTo>
                <a:lnTo>
                  <a:pt x="568960" y="34162"/>
                </a:lnTo>
                <a:lnTo>
                  <a:pt x="532764" y="46100"/>
                </a:lnTo>
                <a:lnTo>
                  <a:pt x="462788" y="74930"/>
                </a:lnTo>
                <a:lnTo>
                  <a:pt x="396239" y="110109"/>
                </a:lnTo>
                <a:lnTo>
                  <a:pt x="333578" y="151130"/>
                </a:lnTo>
                <a:lnTo>
                  <a:pt x="275145" y="197739"/>
                </a:lnTo>
                <a:lnTo>
                  <a:pt x="221310" y="249555"/>
                </a:lnTo>
                <a:lnTo>
                  <a:pt x="172427" y="306070"/>
                </a:lnTo>
                <a:lnTo>
                  <a:pt x="128879" y="367157"/>
                </a:lnTo>
                <a:lnTo>
                  <a:pt x="91033" y="432308"/>
                </a:lnTo>
                <a:lnTo>
                  <a:pt x="59232" y="501142"/>
                </a:lnTo>
                <a:lnTo>
                  <a:pt x="45732" y="536829"/>
                </a:lnTo>
                <a:lnTo>
                  <a:pt x="33870" y="573278"/>
                </a:lnTo>
                <a:lnTo>
                  <a:pt x="23710" y="610489"/>
                </a:lnTo>
                <a:lnTo>
                  <a:pt x="15303" y="648462"/>
                </a:lnTo>
                <a:lnTo>
                  <a:pt x="8674" y="686943"/>
                </a:lnTo>
                <a:lnTo>
                  <a:pt x="3886" y="726186"/>
                </a:lnTo>
                <a:lnTo>
                  <a:pt x="977" y="765937"/>
                </a:lnTo>
                <a:lnTo>
                  <a:pt x="0" y="806196"/>
                </a:lnTo>
                <a:lnTo>
                  <a:pt x="977" y="846328"/>
                </a:lnTo>
                <a:lnTo>
                  <a:pt x="3886" y="886079"/>
                </a:lnTo>
                <a:lnTo>
                  <a:pt x="8674" y="925322"/>
                </a:lnTo>
                <a:lnTo>
                  <a:pt x="15303" y="963803"/>
                </a:lnTo>
                <a:lnTo>
                  <a:pt x="23710" y="1001776"/>
                </a:lnTo>
                <a:lnTo>
                  <a:pt x="33870" y="1038987"/>
                </a:lnTo>
                <a:lnTo>
                  <a:pt x="45732" y="1075436"/>
                </a:lnTo>
                <a:lnTo>
                  <a:pt x="59232" y="1111123"/>
                </a:lnTo>
                <a:lnTo>
                  <a:pt x="91033" y="1179957"/>
                </a:lnTo>
                <a:lnTo>
                  <a:pt x="128879" y="1245108"/>
                </a:lnTo>
                <a:lnTo>
                  <a:pt x="172427" y="1306068"/>
                </a:lnTo>
                <a:lnTo>
                  <a:pt x="221310" y="1362710"/>
                </a:lnTo>
                <a:lnTo>
                  <a:pt x="275145" y="1414526"/>
                </a:lnTo>
                <a:lnTo>
                  <a:pt x="333578" y="1461135"/>
                </a:lnTo>
                <a:lnTo>
                  <a:pt x="396239" y="1502156"/>
                </a:lnTo>
                <a:lnTo>
                  <a:pt x="462788" y="1537335"/>
                </a:lnTo>
                <a:lnTo>
                  <a:pt x="532764" y="1566164"/>
                </a:lnTo>
                <a:lnTo>
                  <a:pt x="568960" y="1578102"/>
                </a:lnTo>
                <a:lnTo>
                  <a:pt x="605916" y="1588389"/>
                </a:lnTo>
                <a:lnTo>
                  <a:pt x="643508" y="1596898"/>
                </a:lnTo>
                <a:lnTo>
                  <a:pt x="681863" y="1603502"/>
                </a:lnTo>
                <a:lnTo>
                  <a:pt x="720725" y="1608328"/>
                </a:lnTo>
                <a:lnTo>
                  <a:pt x="760094" y="1611249"/>
                </a:lnTo>
                <a:lnTo>
                  <a:pt x="800100" y="1612265"/>
                </a:lnTo>
                <a:lnTo>
                  <a:pt x="839977" y="1611249"/>
                </a:lnTo>
                <a:lnTo>
                  <a:pt x="879347" y="1608328"/>
                </a:lnTo>
                <a:lnTo>
                  <a:pt x="918337" y="1603502"/>
                </a:lnTo>
                <a:lnTo>
                  <a:pt x="956563" y="1596898"/>
                </a:lnTo>
                <a:lnTo>
                  <a:pt x="994156" y="1588389"/>
                </a:lnTo>
                <a:lnTo>
                  <a:pt x="1031113" y="1578102"/>
                </a:lnTo>
                <a:lnTo>
                  <a:pt x="1067308" y="1566164"/>
                </a:lnTo>
                <a:lnTo>
                  <a:pt x="1137284" y="1537335"/>
                </a:lnTo>
                <a:lnTo>
                  <a:pt x="1203833" y="1502156"/>
                </a:lnTo>
                <a:lnTo>
                  <a:pt x="1266570" y="1461135"/>
                </a:lnTo>
                <a:lnTo>
                  <a:pt x="1324990" y="1414526"/>
                </a:lnTo>
                <a:lnTo>
                  <a:pt x="1378839" y="1362710"/>
                </a:lnTo>
                <a:lnTo>
                  <a:pt x="1427607" y="1306068"/>
                </a:lnTo>
                <a:lnTo>
                  <a:pt x="1471168" y="1245108"/>
                </a:lnTo>
                <a:lnTo>
                  <a:pt x="1509014" y="1179957"/>
                </a:lnTo>
                <a:lnTo>
                  <a:pt x="1540890" y="1111123"/>
                </a:lnTo>
                <a:lnTo>
                  <a:pt x="1554352" y="1075436"/>
                </a:lnTo>
                <a:lnTo>
                  <a:pt x="1566164" y="1038987"/>
                </a:lnTo>
                <a:lnTo>
                  <a:pt x="1576324" y="1001776"/>
                </a:lnTo>
                <a:lnTo>
                  <a:pt x="1584833" y="963803"/>
                </a:lnTo>
                <a:lnTo>
                  <a:pt x="1591437" y="925322"/>
                </a:lnTo>
                <a:lnTo>
                  <a:pt x="1596263" y="886079"/>
                </a:lnTo>
                <a:lnTo>
                  <a:pt x="1599057" y="846328"/>
                </a:lnTo>
                <a:lnTo>
                  <a:pt x="1600072" y="806196"/>
                </a:lnTo>
                <a:lnTo>
                  <a:pt x="1599057" y="765937"/>
                </a:lnTo>
                <a:lnTo>
                  <a:pt x="1596263" y="726186"/>
                </a:lnTo>
                <a:lnTo>
                  <a:pt x="1591437" y="686943"/>
                </a:lnTo>
                <a:lnTo>
                  <a:pt x="1584833" y="648462"/>
                </a:lnTo>
                <a:lnTo>
                  <a:pt x="1576324" y="610489"/>
                </a:lnTo>
                <a:lnTo>
                  <a:pt x="1566164" y="573278"/>
                </a:lnTo>
                <a:lnTo>
                  <a:pt x="1554352" y="536829"/>
                </a:lnTo>
                <a:lnTo>
                  <a:pt x="1540890" y="501142"/>
                </a:lnTo>
                <a:lnTo>
                  <a:pt x="1509014" y="432308"/>
                </a:lnTo>
                <a:lnTo>
                  <a:pt x="1471168" y="367157"/>
                </a:lnTo>
                <a:lnTo>
                  <a:pt x="1427607" y="306070"/>
                </a:lnTo>
                <a:lnTo>
                  <a:pt x="1378839" y="249555"/>
                </a:lnTo>
                <a:lnTo>
                  <a:pt x="1324990" y="197739"/>
                </a:lnTo>
                <a:lnTo>
                  <a:pt x="1266570" y="151130"/>
                </a:lnTo>
                <a:lnTo>
                  <a:pt x="1203833" y="110109"/>
                </a:lnTo>
                <a:lnTo>
                  <a:pt x="1137284" y="74930"/>
                </a:lnTo>
                <a:lnTo>
                  <a:pt x="1067308" y="46100"/>
                </a:lnTo>
                <a:lnTo>
                  <a:pt x="1031113" y="34162"/>
                </a:lnTo>
                <a:lnTo>
                  <a:pt x="994156" y="23875"/>
                </a:lnTo>
                <a:lnTo>
                  <a:pt x="956563" y="15367"/>
                </a:lnTo>
                <a:lnTo>
                  <a:pt x="918337" y="8762"/>
                </a:lnTo>
                <a:lnTo>
                  <a:pt x="879347" y="3937"/>
                </a:lnTo>
                <a:lnTo>
                  <a:pt x="839977" y="1016"/>
                </a:lnTo>
                <a:lnTo>
                  <a:pt x="800100" y="0"/>
                </a:lnTo>
                <a:close/>
              </a:path>
            </a:pathLst>
          </a:custGeom>
          <a:solidFill>
            <a:srgbClr val="B6CD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96492" y="2795397"/>
            <a:ext cx="1350645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1905" algn="ctr">
              <a:lnSpc>
                <a:spcPct val="100000"/>
              </a:lnSpc>
              <a:spcBef>
                <a:spcPts val="110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Развитие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лидерских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сп</a:t>
            </a:r>
            <a:r>
              <a:rPr sz="1500" b="1" spc="-3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бн</a:t>
            </a:r>
            <a:r>
              <a:rPr sz="1500" b="1" spc="-30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1500" b="1" spc="-4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ей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700527" y="3587496"/>
            <a:ext cx="1603375" cy="1612265"/>
          </a:xfrm>
          <a:custGeom>
            <a:avLst/>
            <a:gdLst/>
            <a:ahLst/>
            <a:cxnLst/>
            <a:rect l="l" t="t" r="r" b="b"/>
            <a:pathLst>
              <a:path w="1603375" h="1612264">
                <a:moveTo>
                  <a:pt x="801624" y="0"/>
                </a:moveTo>
                <a:lnTo>
                  <a:pt x="761619" y="1015"/>
                </a:lnTo>
                <a:lnTo>
                  <a:pt x="722122" y="3937"/>
                </a:lnTo>
                <a:lnTo>
                  <a:pt x="683133" y="8762"/>
                </a:lnTo>
                <a:lnTo>
                  <a:pt x="644779" y="15366"/>
                </a:lnTo>
                <a:lnTo>
                  <a:pt x="607060" y="23875"/>
                </a:lnTo>
                <a:lnTo>
                  <a:pt x="570102" y="34162"/>
                </a:lnTo>
                <a:lnTo>
                  <a:pt x="533781" y="46100"/>
                </a:lnTo>
                <a:lnTo>
                  <a:pt x="463677" y="74929"/>
                </a:lnTo>
                <a:lnTo>
                  <a:pt x="397002" y="110108"/>
                </a:lnTo>
                <a:lnTo>
                  <a:pt x="334264" y="151129"/>
                </a:lnTo>
                <a:lnTo>
                  <a:pt x="275717" y="197738"/>
                </a:lnTo>
                <a:lnTo>
                  <a:pt x="221742" y="249554"/>
                </a:lnTo>
                <a:lnTo>
                  <a:pt x="172720" y="306069"/>
                </a:lnTo>
                <a:lnTo>
                  <a:pt x="129159" y="367156"/>
                </a:lnTo>
                <a:lnTo>
                  <a:pt x="91186" y="432307"/>
                </a:lnTo>
                <a:lnTo>
                  <a:pt x="59309" y="501141"/>
                </a:lnTo>
                <a:lnTo>
                  <a:pt x="45847" y="536828"/>
                </a:lnTo>
                <a:lnTo>
                  <a:pt x="33909" y="573277"/>
                </a:lnTo>
                <a:lnTo>
                  <a:pt x="23749" y="610488"/>
                </a:lnTo>
                <a:lnTo>
                  <a:pt x="15367" y="648461"/>
                </a:lnTo>
                <a:lnTo>
                  <a:pt x="8636" y="686942"/>
                </a:lnTo>
                <a:lnTo>
                  <a:pt x="3937" y="726185"/>
                </a:lnTo>
                <a:lnTo>
                  <a:pt x="1016" y="765936"/>
                </a:lnTo>
                <a:lnTo>
                  <a:pt x="0" y="806195"/>
                </a:lnTo>
                <a:lnTo>
                  <a:pt x="1016" y="846327"/>
                </a:lnTo>
                <a:lnTo>
                  <a:pt x="3937" y="886078"/>
                </a:lnTo>
                <a:lnTo>
                  <a:pt x="8636" y="925321"/>
                </a:lnTo>
                <a:lnTo>
                  <a:pt x="15367" y="963802"/>
                </a:lnTo>
                <a:lnTo>
                  <a:pt x="23749" y="1001776"/>
                </a:lnTo>
                <a:lnTo>
                  <a:pt x="33909" y="1038986"/>
                </a:lnTo>
                <a:lnTo>
                  <a:pt x="45847" y="1075435"/>
                </a:lnTo>
                <a:lnTo>
                  <a:pt x="59309" y="1111122"/>
                </a:lnTo>
                <a:lnTo>
                  <a:pt x="91186" y="1179956"/>
                </a:lnTo>
                <a:lnTo>
                  <a:pt x="129159" y="1245108"/>
                </a:lnTo>
                <a:lnTo>
                  <a:pt x="172720" y="1306067"/>
                </a:lnTo>
                <a:lnTo>
                  <a:pt x="221742" y="1362709"/>
                </a:lnTo>
                <a:lnTo>
                  <a:pt x="275717" y="1414526"/>
                </a:lnTo>
                <a:lnTo>
                  <a:pt x="334264" y="1461134"/>
                </a:lnTo>
                <a:lnTo>
                  <a:pt x="397002" y="1502155"/>
                </a:lnTo>
                <a:lnTo>
                  <a:pt x="463677" y="1537334"/>
                </a:lnTo>
                <a:lnTo>
                  <a:pt x="533781" y="1566164"/>
                </a:lnTo>
                <a:lnTo>
                  <a:pt x="570102" y="1578102"/>
                </a:lnTo>
                <a:lnTo>
                  <a:pt x="607060" y="1588389"/>
                </a:lnTo>
                <a:lnTo>
                  <a:pt x="644779" y="1596897"/>
                </a:lnTo>
                <a:lnTo>
                  <a:pt x="683133" y="1603502"/>
                </a:lnTo>
                <a:lnTo>
                  <a:pt x="722122" y="1608327"/>
                </a:lnTo>
                <a:lnTo>
                  <a:pt x="761619" y="1611248"/>
                </a:lnTo>
                <a:lnTo>
                  <a:pt x="801624" y="1612264"/>
                </a:lnTo>
                <a:lnTo>
                  <a:pt x="841629" y="1611248"/>
                </a:lnTo>
                <a:lnTo>
                  <a:pt x="881126" y="1608327"/>
                </a:lnTo>
                <a:lnTo>
                  <a:pt x="919988" y="1603502"/>
                </a:lnTo>
                <a:lnTo>
                  <a:pt x="958342" y="1596897"/>
                </a:lnTo>
                <a:lnTo>
                  <a:pt x="996061" y="1588389"/>
                </a:lnTo>
                <a:lnTo>
                  <a:pt x="1033145" y="1578102"/>
                </a:lnTo>
                <a:lnTo>
                  <a:pt x="1069339" y="1566164"/>
                </a:lnTo>
                <a:lnTo>
                  <a:pt x="1139444" y="1537334"/>
                </a:lnTo>
                <a:lnTo>
                  <a:pt x="1206119" y="1502155"/>
                </a:lnTo>
                <a:lnTo>
                  <a:pt x="1268984" y="1461134"/>
                </a:lnTo>
                <a:lnTo>
                  <a:pt x="1327531" y="1414526"/>
                </a:lnTo>
                <a:lnTo>
                  <a:pt x="1381379" y="1362709"/>
                </a:lnTo>
                <a:lnTo>
                  <a:pt x="1430401" y="1306067"/>
                </a:lnTo>
                <a:lnTo>
                  <a:pt x="1473962" y="1245108"/>
                </a:lnTo>
                <a:lnTo>
                  <a:pt x="1511935" y="1179956"/>
                </a:lnTo>
                <a:lnTo>
                  <a:pt x="1543812" y="1111122"/>
                </a:lnTo>
                <a:lnTo>
                  <a:pt x="1557274" y="1075435"/>
                </a:lnTo>
                <a:lnTo>
                  <a:pt x="1569212" y="1038986"/>
                </a:lnTo>
                <a:lnTo>
                  <a:pt x="1579372" y="1001776"/>
                </a:lnTo>
                <a:lnTo>
                  <a:pt x="1587754" y="963802"/>
                </a:lnTo>
                <a:lnTo>
                  <a:pt x="1594485" y="925321"/>
                </a:lnTo>
                <a:lnTo>
                  <a:pt x="1599311" y="886078"/>
                </a:lnTo>
                <a:lnTo>
                  <a:pt x="1602105" y="846327"/>
                </a:lnTo>
                <a:lnTo>
                  <a:pt x="1603121" y="806195"/>
                </a:lnTo>
                <a:lnTo>
                  <a:pt x="1602105" y="765936"/>
                </a:lnTo>
                <a:lnTo>
                  <a:pt x="1599311" y="726185"/>
                </a:lnTo>
                <a:lnTo>
                  <a:pt x="1594485" y="686942"/>
                </a:lnTo>
                <a:lnTo>
                  <a:pt x="1587754" y="648461"/>
                </a:lnTo>
                <a:lnTo>
                  <a:pt x="1579372" y="610488"/>
                </a:lnTo>
                <a:lnTo>
                  <a:pt x="1569212" y="573277"/>
                </a:lnTo>
                <a:lnTo>
                  <a:pt x="1557274" y="536828"/>
                </a:lnTo>
                <a:lnTo>
                  <a:pt x="1543812" y="501141"/>
                </a:lnTo>
                <a:lnTo>
                  <a:pt x="1511935" y="432307"/>
                </a:lnTo>
                <a:lnTo>
                  <a:pt x="1473962" y="367156"/>
                </a:lnTo>
                <a:lnTo>
                  <a:pt x="1430401" y="306069"/>
                </a:lnTo>
                <a:lnTo>
                  <a:pt x="1381379" y="249554"/>
                </a:lnTo>
                <a:lnTo>
                  <a:pt x="1327531" y="197738"/>
                </a:lnTo>
                <a:lnTo>
                  <a:pt x="1268984" y="151129"/>
                </a:lnTo>
                <a:lnTo>
                  <a:pt x="1206119" y="110108"/>
                </a:lnTo>
                <a:lnTo>
                  <a:pt x="1139444" y="74929"/>
                </a:lnTo>
                <a:lnTo>
                  <a:pt x="1069339" y="46100"/>
                </a:lnTo>
                <a:lnTo>
                  <a:pt x="1033145" y="34162"/>
                </a:lnTo>
                <a:lnTo>
                  <a:pt x="996061" y="23875"/>
                </a:lnTo>
                <a:lnTo>
                  <a:pt x="958342" y="15366"/>
                </a:lnTo>
                <a:lnTo>
                  <a:pt x="919988" y="8762"/>
                </a:lnTo>
                <a:lnTo>
                  <a:pt x="881126" y="3937"/>
                </a:lnTo>
                <a:lnTo>
                  <a:pt x="841629" y="1015"/>
                </a:lnTo>
                <a:lnTo>
                  <a:pt x="801624" y="0"/>
                </a:lnTo>
                <a:close/>
              </a:path>
            </a:pathLst>
          </a:custGeom>
          <a:solidFill>
            <a:srgbClr val="B6CD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012439" y="4153027"/>
            <a:ext cx="988694" cy="4851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48260">
              <a:lnSpc>
                <a:spcPct val="100000"/>
              </a:lnSpc>
              <a:spcBef>
                <a:spcPts val="110"/>
              </a:spcBef>
            </a:pPr>
            <a:r>
              <a:rPr sz="1500" b="1" spc="-20" dirty="0" err="1" smtClean="0">
                <a:solidFill>
                  <a:srgbClr val="FFFFFF"/>
                </a:solidFill>
                <a:latin typeface="Arial"/>
                <a:cs typeface="Arial"/>
              </a:rPr>
              <a:t>Работа</a:t>
            </a:r>
            <a:r>
              <a:rPr sz="1500" b="1" spc="-2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40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5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500" b="1" spc="-35" dirty="0">
                <a:solidFill>
                  <a:srgbClr val="FFFFFF"/>
                </a:solidFill>
                <a:latin typeface="Arial"/>
                <a:cs typeface="Arial"/>
              </a:rPr>
              <a:t>ом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анде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59536" y="4501896"/>
            <a:ext cx="1600200" cy="1612900"/>
          </a:xfrm>
          <a:custGeom>
            <a:avLst/>
            <a:gdLst/>
            <a:ahLst/>
            <a:cxnLst/>
            <a:rect l="l" t="t" r="r" b="b"/>
            <a:pathLst>
              <a:path w="1600200" h="1612900">
                <a:moveTo>
                  <a:pt x="800100" y="0"/>
                </a:moveTo>
                <a:lnTo>
                  <a:pt x="760094" y="1015"/>
                </a:lnTo>
                <a:lnTo>
                  <a:pt x="720725" y="3936"/>
                </a:lnTo>
                <a:lnTo>
                  <a:pt x="681863" y="8762"/>
                </a:lnTo>
                <a:lnTo>
                  <a:pt x="643508" y="15366"/>
                </a:lnTo>
                <a:lnTo>
                  <a:pt x="605916" y="23875"/>
                </a:lnTo>
                <a:lnTo>
                  <a:pt x="568960" y="34162"/>
                </a:lnTo>
                <a:lnTo>
                  <a:pt x="532764" y="46100"/>
                </a:lnTo>
                <a:lnTo>
                  <a:pt x="462788" y="74929"/>
                </a:lnTo>
                <a:lnTo>
                  <a:pt x="396239" y="110108"/>
                </a:lnTo>
                <a:lnTo>
                  <a:pt x="333578" y="151129"/>
                </a:lnTo>
                <a:lnTo>
                  <a:pt x="275145" y="197738"/>
                </a:lnTo>
                <a:lnTo>
                  <a:pt x="221310" y="249554"/>
                </a:lnTo>
                <a:lnTo>
                  <a:pt x="172427" y="306069"/>
                </a:lnTo>
                <a:lnTo>
                  <a:pt x="128879" y="367156"/>
                </a:lnTo>
                <a:lnTo>
                  <a:pt x="91033" y="432307"/>
                </a:lnTo>
                <a:lnTo>
                  <a:pt x="59232" y="501141"/>
                </a:lnTo>
                <a:lnTo>
                  <a:pt x="45732" y="536828"/>
                </a:lnTo>
                <a:lnTo>
                  <a:pt x="33870" y="573277"/>
                </a:lnTo>
                <a:lnTo>
                  <a:pt x="23710" y="610488"/>
                </a:lnTo>
                <a:lnTo>
                  <a:pt x="15303" y="648461"/>
                </a:lnTo>
                <a:lnTo>
                  <a:pt x="8674" y="686942"/>
                </a:lnTo>
                <a:lnTo>
                  <a:pt x="3886" y="726185"/>
                </a:lnTo>
                <a:lnTo>
                  <a:pt x="977" y="765936"/>
                </a:lnTo>
                <a:lnTo>
                  <a:pt x="0" y="806195"/>
                </a:lnTo>
                <a:lnTo>
                  <a:pt x="977" y="846327"/>
                </a:lnTo>
                <a:lnTo>
                  <a:pt x="3886" y="886078"/>
                </a:lnTo>
                <a:lnTo>
                  <a:pt x="8674" y="925321"/>
                </a:lnTo>
                <a:lnTo>
                  <a:pt x="15303" y="963802"/>
                </a:lnTo>
                <a:lnTo>
                  <a:pt x="23710" y="1001775"/>
                </a:lnTo>
                <a:lnTo>
                  <a:pt x="33870" y="1038986"/>
                </a:lnTo>
                <a:lnTo>
                  <a:pt x="45732" y="1075435"/>
                </a:lnTo>
                <a:lnTo>
                  <a:pt x="59232" y="1111122"/>
                </a:lnTo>
                <a:lnTo>
                  <a:pt x="91033" y="1179944"/>
                </a:lnTo>
                <a:lnTo>
                  <a:pt x="128879" y="1245082"/>
                </a:lnTo>
                <a:lnTo>
                  <a:pt x="172427" y="1306131"/>
                </a:lnTo>
                <a:lnTo>
                  <a:pt x="221310" y="1362735"/>
                </a:lnTo>
                <a:lnTo>
                  <a:pt x="275145" y="1414538"/>
                </a:lnTo>
                <a:lnTo>
                  <a:pt x="333578" y="1461147"/>
                </a:lnTo>
                <a:lnTo>
                  <a:pt x="396239" y="1502219"/>
                </a:lnTo>
                <a:lnTo>
                  <a:pt x="462788" y="1537347"/>
                </a:lnTo>
                <a:lnTo>
                  <a:pt x="532764" y="1566202"/>
                </a:lnTo>
                <a:lnTo>
                  <a:pt x="568960" y="1578152"/>
                </a:lnTo>
                <a:lnTo>
                  <a:pt x="605916" y="1588388"/>
                </a:lnTo>
                <a:lnTo>
                  <a:pt x="643508" y="1596872"/>
                </a:lnTo>
                <a:lnTo>
                  <a:pt x="681863" y="1603540"/>
                </a:lnTo>
                <a:lnTo>
                  <a:pt x="720725" y="1608366"/>
                </a:lnTo>
                <a:lnTo>
                  <a:pt x="760094" y="1611299"/>
                </a:lnTo>
                <a:lnTo>
                  <a:pt x="800100" y="1612290"/>
                </a:lnTo>
                <a:lnTo>
                  <a:pt x="839977" y="1611299"/>
                </a:lnTo>
                <a:lnTo>
                  <a:pt x="879347" y="1608366"/>
                </a:lnTo>
                <a:lnTo>
                  <a:pt x="918337" y="1603540"/>
                </a:lnTo>
                <a:lnTo>
                  <a:pt x="956563" y="1596872"/>
                </a:lnTo>
                <a:lnTo>
                  <a:pt x="994156" y="1588388"/>
                </a:lnTo>
                <a:lnTo>
                  <a:pt x="1031113" y="1578152"/>
                </a:lnTo>
                <a:lnTo>
                  <a:pt x="1067308" y="1566202"/>
                </a:lnTo>
                <a:lnTo>
                  <a:pt x="1137284" y="1537347"/>
                </a:lnTo>
                <a:lnTo>
                  <a:pt x="1203833" y="1502219"/>
                </a:lnTo>
                <a:lnTo>
                  <a:pt x="1266570" y="1461147"/>
                </a:lnTo>
                <a:lnTo>
                  <a:pt x="1324990" y="1414538"/>
                </a:lnTo>
                <a:lnTo>
                  <a:pt x="1378839" y="1362735"/>
                </a:lnTo>
                <a:lnTo>
                  <a:pt x="1427607" y="1306131"/>
                </a:lnTo>
                <a:lnTo>
                  <a:pt x="1471168" y="1245082"/>
                </a:lnTo>
                <a:lnTo>
                  <a:pt x="1509014" y="1179944"/>
                </a:lnTo>
                <a:lnTo>
                  <a:pt x="1540890" y="1111122"/>
                </a:lnTo>
                <a:lnTo>
                  <a:pt x="1554352" y="1075435"/>
                </a:lnTo>
                <a:lnTo>
                  <a:pt x="1566164" y="1038986"/>
                </a:lnTo>
                <a:lnTo>
                  <a:pt x="1576324" y="1001775"/>
                </a:lnTo>
                <a:lnTo>
                  <a:pt x="1584833" y="963802"/>
                </a:lnTo>
                <a:lnTo>
                  <a:pt x="1591437" y="925321"/>
                </a:lnTo>
                <a:lnTo>
                  <a:pt x="1596263" y="886078"/>
                </a:lnTo>
                <a:lnTo>
                  <a:pt x="1599057" y="846327"/>
                </a:lnTo>
                <a:lnTo>
                  <a:pt x="1600072" y="806195"/>
                </a:lnTo>
                <a:lnTo>
                  <a:pt x="1599057" y="765936"/>
                </a:lnTo>
                <a:lnTo>
                  <a:pt x="1596263" y="726185"/>
                </a:lnTo>
                <a:lnTo>
                  <a:pt x="1591437" y="686942"/>
                </a:lnTo>
                <a:lnTo>
                  <a:pt x="1584833" y="648461"/>
                </a:lnTo>
                <a:lnTo>
                  <a:pt x="1576324" y="610488"/>
                </a:lnTo>
                <a:lnTo>
                  <a:pt x="1566164" y="573277"/>
                </a:lnTo>
                <a:lnTo>
                  <a:pt x="1554352" y="536828"/>
                </a:lnTo>
                <a:lnTo>
                  <a:pt x="1540890" y="501141"/>
                </a:lnTo>
                <a:lnTo>
                  <a:pt x="1509014" y="432307"/>
                </a:lnTo>
                <a:lnTo>
                  <a:pt x="1471168" y="367156"/>
                </a:lnTo>
                <a:lnTo>
                  <a:pt x="1427607" y="306069"/>
                </a:lnTo>
                <a:lnTo>
                  <a:pt x="1378839" y="249554"/>
                </a:lnTo>
                <a:lnTo>
                  <a:pt x="1324990" y="197738"/>
                </a:lnTo>
                <a:lnTo>
                  <a:pt x="1266570" y="151129"/>
                </a:lnTo>
                <a:lnTo>
                  <a:pt x="1203833" y="110108"/>
                </a:lnTo>
                <a:lnTo>
                  <a:pt x="1137284" y="74929"/>
                </a:lnTo>
                <a:lnTo>
                  <a:pt x="1067308" y="46100"/>
                </a:lnTo>
                <a:lnTo>
                  <a:pt x="1031113" y="34162"/>
                </a:lnTo>
                <a:lnTo>
                  <a:pt x="994156" y="23875"/>
                </a:lnTo>
                <a:lnTo>
                  <a:pt x="956563" y="15366"/>
                </a:lnTo>
                <a:lnTo>
                  <a:pt x="918337" y="8762"/>
                </a:lnTo>
                <a:lnTo>
                  <a:pt x="879347" y="3936"/>
                </a:lnTo>
                <a:lnTo>
                  <a:pt x="839977" y="1015"/>
                </a:lnTo>
                <a:lnTo>
                  <a:pt x="800100" y="0"/>
                </a:lnTo>
                <a:close/>
              </a:path>
            </a:pathLst>
          </a:custGeom>
          <a:solidFill>
            <a:srgbClr val="B6CD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057452" y="4906517"/>
            <a:ext cx="1231900" cy="7066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10"/>
              </a:spcBef>
            </a:pPr>
            <a:r>
              <a:rPr sz="1500" b="1" spc="-5" dirty="0" err="1">
                <a:solidFill>
                  <a:srgbClr val="FFFFFF"/>
                </a:solidFill>
                <a:latin typeface="Arial"/>
                <a:cs typeface="Arial"/>
              </a:rPr>
              <a:t>Ч</a:t>
            </a:r>
            <a:r>
              <a:rPr sz="1500" b="1" spc="-20" dirty="0" err="1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500" b="1" spc="-40" dirty="0" err="1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500" b="1" dirty="0" err="1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1500" b="1" spc="-45" dirty="0" err="1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1500" b="1" spc="-15" dirty="0" err="1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500" b="1" spc="-10" dirty="0" err="1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500" b="1" spc="-15" dirty="0" err="1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500" b="1" dirty="0" err="1">
                <a:solidFill>
                  <a:srgbClr val="FFFFFF"/>
                </a:solidFill>
                <a:latin typeface="Arial"/>
                <a:cs typeface="Arial"/>
              </a:rPr>
              <a:t>а</a:t>
            </a:r>
            <a:r>
              <a:rPr sz="1500" b="1" spc="-45" dirty="0" err="1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1500" b="1" dirty="0" err="1">
                <a:solidFill>
                  <a:srgbClr val="FFFFFF"/>
                </a:solidFill>
                <a:latin typeface="Arial"/>
                <a:cs typeface="Arial"/>
              </a:rPr>
              <a:t>ь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500" b="1" spc="-10" dirty="0" err="1" smtClean="0">
                <a:solidFill>
                  <a:srgbClr val="FFFFFF"/>
                </a:solidFill>
                <a:latin typeface="Arial"/>
                <a:cs typeface="Arial"/>
              </a:rPr>
              <a:t>себя</a:t>
            </a:r>
            <a:r>
              <a:rPr lang="ru-RU" sz="15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500" b="1" spc="-10" dirty="0" smtClean="0">
                <a:solidFill>
                  <a:srgbClr val="FFFFFF"/>
                </a:solidFill>
                <a:latin typeface="Arial"/>
                <a:cs typeface="Arial"/>
              </a:rPr>
              <a:t>нужным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707880" y="2392679"/>
            <a:ext cx="1600200" cy="1612265"/>
          </a:xfrm>
          <a:custGeom>
            <a:avLst/>
            <a:gdLst/>
            <a:ahLst/>
            <a:cxnLst/>
            <a:rect l="l" t="t" r="r" b="b"/>
            <a:pathLst>
              <a:path w="1600200" h="1612264">
                <a:moveTo>
                  <a:pt x="800100" y="0"/>
                </a:moveTo>
                <a:lnTo>
                  <a:pt x="760095" y="1016"/>
                </a:lnTo>
                <a:lnTo>
                  <a:pt x="720725" y="3937"/>
                </a:lnTo>
                <a:lnTo>
                  <a:pt x="681863" y="8762"/>
                </a:lnTo>
                <a:lnTo>
                  <a:pt x="643509" y="15367"/>
                </a:lnTo>
                <a:lnTo>
                  <a:pt x="605917" y="23875"/>
                </a:lnTo>
                <a:lnTo>
                  <a:pt x="568960" y="34162"/>
                </a:lnTo>
                <a:lnTo>
                  <a:pt x="532765" y="46100"/>
                </a:lnTo>
                <a:lnTo>
                  <a:pt x="462788" y="74930"/>
                </a:lnTo>
                <a:lnTo>
                  <a:pt x="396240" y="110109"/>
                </a:lnTo>
                <a:lnTo>
                  <a:pt x="333628" y="151130"/>
                </a:lnTo>
                <a:lnTo>
                  <a:pt x="275209" y="197739"/>
                </a:lnTo>
                <a:lnTo>
                  <a:pt x="221361" y="249555"/>
                </a:lnTo>
                <a:lnTo>
                  <a:pt x="172466" y="306070"/>
                </a:lnTo>
                <a:lnTo>
                  <a:pt x="128904" y="367157"/>
                </a:lnTo>
                <a:lnTo>
                  <a:pt x="91059" y="432308"/>
                </a:lnTo>
                <a:lnTo>
                  <a:pt x="59181" y="501142"/>
                </a:lnTo>
                <a:lnTo>
                  <a:pt x="45720" y="536829"/>
                </a:lnTo>
                <a:lnTo>
                  <a:pt x="33909" y="573278"/>
                </a:lnTo>
                <a:lnTo>
                  <a:pt x="23749" y="610489"/>
                </a:lnTo>
                <a:lnTo>
                  <a:pt x="15240" y="648462"/>
                </a:lnTo>
                <a:lnTo>
                  <a:pt x="8636" y="686943"/>
                </a:lnTo>
                <a:lnTo>
                  <a:pt x="3937" y="726186"/>
                </a:lnTo>
                <a:lnTo>
                  <a:pt x="1016" y="765937"/>
                </a:lnTo>
                <a:lnTo>
                  <a:pt x="0" y="806196"/>
                </a:lnTo>
                <a:lnTo>
                  <a:pt x="1016" y="846328"/>
                </a:lnTo>
                <a:lnTo>
                  <a:pt x="3937" y="886079"/>
                </a:lnTo>
                <a:lnTo>
                  <a:pt x="8636" y="925322"/>
                </a:lnTo>
                <a:lnTo>
                  <a:pt x="15240" y="963803"/>
                </a:lnTo>
                <a:lnTo>
                  <a:pt x="23749" y="1001776"/>
                </a:lnTo>
                <a:lnTo>
                  <a:pt x="33909" y="1038987"/>
                </a:lnTo>
                <a:lnTo>
                  <a:pt x="45720" y="1075436"/>
                </a:lnTo>
                <a:lnTo>
                  <a:pt x="59181" y="1111123"/>
                </a:lnTo>
                <a:lnTo>
                  <a:pt x="91059" y="1179957"/>
                </a:lnTo>
                <a:lnTo>
                  <a:pt x="128904" y="1245108"/>
                </a:lnTo>
                <a:lnTo>
                  <a:pt x="172466" y="1306068"/>
                </a:lnTo>
                <a:lnTo>
                  <a:pt x="221361" y="1362710"/>
                </a:lnTo>
                <a:lnTo>
                  <a:pt x="275209" y="1414526"/>
                </a:lnTo>
                <a:lnTo>
                  <a:pt x="333628" y="1461135"/>
                </a:lnTo>
                <a:lnTo>
                  <a:pt x="396240" y="1502156"/>
                </a:lnTo>
                <a:lnTo>
                  <a:pt x="462788" y="1537335"/>
                </a:lnTo>
                <a:lnTo>
                  <a:pt x="532765" y="1566164"/>
                </a:lnTo>
                <a:lnTo>
                  <a:pt x="568960" y="1578102"/>
                </a:lnTo>
                <a:lnTo>
                  <a:pt x="605917" y="1588389"/>
                </a:lnTo>
                <a:lnTo>
                  <a:pt x="643509" y="1596898"/>
                </a:lnTo>
                <a:lnTo>
                  <a:pt x="681863" y="1603502"/>
                </a:lnTo>
                <a:lnTo>
                  <a:pt x="720725" y="1608328"/>
                </a:lnTo>
                <a:lnTo>
                  <a:pt x="760095" y="1611249"/>
                </a:lnTo>
                <a:lnTo>
                  <a:pt x="800100" y="1612265"/>
                </a:lnTo>
                <a:lnTo>
                  <a:pt x="839977" y="1611249"/>
                </a:lnTo>
                <a:lnTo>
                  <a:pt x="879348" y="1608328"/>
                </a:lnTo>
                <a:lnTo>
                  <a:pt x="918337" y="1603502"/>
                </a:lnTo>
                <a:lnTo>
                  <a:pt x="956564" y="1596898"/>
                </a:lnTo>
                <a:lnTo>
                  <a:pt x="994155" y="1588389"/>
                </a:lnTo>
                <a:lnTo>
                  <a:pt x="1031113" y="1578102"/>
                </a:lnTo>
                <a:lnTo>
                  <a:pt x="1067308" y="1566164"/>
                </a:lnTo>
                <a:lnTo>
                  <a:pt x="1137285" y="1537335"/>
                </a:lnTo>
                <a:lnTo>
                  <a:pt x="1203833" y="1502156"/>
                </a:lnTo>
                <a:lnTo>
                  <a:pt x="1266571" y="1461135"/>
                </a:lnTo>
                <a:lnTo>
                  <a:pt x="1324991" y="1414526"/>
                </a:lnTo>
                <a:lnTo>
                  <a:pt x="1378839" y="1362710"/>
                </a:lnTo>
                <a:lnTo>
                  <a:pt x="1427606" y="1306068"/>
                </a:lnTo>
                <a:lnTo>
                  <a:pt x="1471168" y="1245108"/>
                </a:lnTo>
                <a:lnTo>
                  <a:pt x="1509014" y="1179957"/>
                </a:lnTo>
                <a:lnTo>
                  <a:pt x="1540891" y="1111123"/>
                </a:lnTo>
                <a:lnTo>
                  <a:pt x="1554352" y="1075436"/>
                </a:lnTo>
                <a:lnTo>
                  <a:pt x="1566164" y="1038987"/>
                </a:lnTo>
                <a:lnTo>
                  <a:pt x="1576324" y="1001776"/>
                </a:lnTo>
                <a:lnTo>
                  <a:pt x="1584833" y="963803"/>
                </a:lnTo>
                <a:lnTo>
                  <a:pt x="1591437" y="925322"/>
                </a:lnTo>
                <a:lnTo>
                  <a:pt x="1596263" y="886079"/>
                </a:lnTo>
                <a:lnTo>
                  <a:pt x="1599056" y="846328"/>
                </a:lnTo>
                <a:lnTo>
                  <a:pt x="1600073" y="806196"/>
                </a:lnTo>
                <a:lnTo>
                  <a:pt x="1599056" y="765937"/>
                </a:lnTo>
                <a:lnTo>
                  <a:pt x="1596263" y="726186"/>
                </a:lnTo>
                <a:lnTo>
                  <a:pt x="1591437" y="686943"/>
                </a:lnTo>
                <a:lnTo>
                  <a:pt x="1584833" y="648462"/>
                </a:lnTo>
                <a:lnTo>
                  <a:pt x="1576324" y="610489"/>
                </a:lnTo>
                <a:lnTo>
                  <a:pt x="1566164" y="573278"/>
                </a:lnTo>
                <a:lnTo>
                  <a:pt x="1554352" y="536829"/>
                </a:lnTo>
                <a:lnTo>
                  <a:pt x="1540891" y="501142"/>
                </a:lnTo>
                <a:lnTo>
                  <a:pt x="1509014" y="432308"/>
                </a:lnTo>
                <a:lnTo>
                  <a:pt x="1471168" y="367157"/>
                </a:lnTo>
                <a:lnTo>
                  <a:pt x="1427606" y="306070"/>
                </a:lnTo>
                <a:lnTo>
                  <a:pt x="1378839" y="249555"/>
                </a:lnTo>
                <a:lnTo>
                  <a:pt x="1324991" y="197739"/>
                </a:lnTo>
                <a:lnTo>
                  <a:pt x="1266571" y="151130"/>
                </a:lnTo>
                <a:lnTo>
                  <a:pt x="1203833" y="110109"/>
                </a:lnTo>
                <a:lnTo>
                  <a:pt x="1137285" y="74930"/>
                </a:lnTo>
                <a:lnTo>
                  <a:pt x="1067308" y="46100"/>
                </a:lnTo>
                <a:lnTo>
                  <a:pt x="1031113" y="34162"/>
                </a:lnTo>
                <a:lnTo>
                  <a:pt x="994155" y="23875"/>
                </a:lnTo>
                <a:lnTo>
                  <a:pt x="956564" y="15367"/>
                </a:lnTo>
                <a:lnTo>
                  <a:pt x="918337" y="8762"/>
                </a:lnTo>
                <a:lnTo>
                  <a:pt x="879348" y="3937"/>
                </a:lnTo>
                <a:lnTo>
                  <a:pt x="839977" y="1016"/>
                </a:lnTo>
                <a:lnTo>
                  <a:pt x="800100" y="0"/>
                </a:lnTo>
                <a:close/>
              </a:path>
            </a:pathLst>
          </a:custGeom>
          <a:solidFill>
            <a:srgbClr val="B6CD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9837546" y="2725673"/>
            <a:ext cx="1371600" cy="9423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Увеличение</a:t>
            </a:r>
            <a:endParaRPr sz="1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уровня</a:t>
            </a:r>
            <a:endParaRPr sz="1500">
              <a:latin typeface="Arial"/>
              <a:cs typeface="Arial"/>
            </a:endParaRPr>
          </a:p>
          <a:p>
            <a:pPr marL="12065" marR="5080" algn="ctr">
              <a:lnSpc>
                <a:spcPct val="100000"/>
              </a:lnSpc>
              <a:spcBef>
                <a:spcPts val="5"/>
              </a:spcBef>
            </a:pPr>
            <a:r>
              <a:rPr sz="1500" b="1" spc="-7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500" b="1" spc="-15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500" b="1" spc="-60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ь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1500" b="1" spc="-4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вия  </a:t>
            </a:r>
            <a:r>
              <a:rPr sz="1500" b="1" spc="-30" dirty="0">
                <a:solidFill>
                  <a:srgbClr val="FFFFFF"/>
                </a:solidFill>
                <a:latin typeface="Arial"/>
                <a:cs typeface="Arial"/>
              </a:rPr>
              <a:t>от</a:t>
            </a:r>
            <a:r>
              <a:rPr sz="15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15" dirty="0">
                <a:solidFill>
                  <a:srgbClr val="FFFFFF"/>
                </a:solidFill>
                <a:latin typeface="Arial"/>
                <a:cs typeface="Arial"/>
              </a:rPr>
              <a:t>работы</a:t>
            </a:r>
            <a:endParaRPr sz="15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781543" y="1478280"/>
            <a:ext cx="1600200" cy="1612265"/>
          </a:xfrm>
          <a:custGeom>
            <a:avLst/>
            <a:gdLst/>
            <a:ahLst/>
            <a:cxnLst/>
            <a:rect l="l" t="t" r="r" b="b"/>
            <a:pathLst>
              <a:path w="1600200" h="1612264">
                <a:moveTo>
                  <a:pt x="800100" y="0"/>
                </a:moveTo>
                <a:lnTo>
                  <a:pt x="760095" y="1016"/>
                </a:lnTo>
                <a:lnTo>
                  <a:pt x="720725" y="3937"/>
                </a:lnTo>
                <a:lnTo>
                  <a:pt x="681862" y="8762"/>
                </a:lnTo>
                <a:lnTo>
                  <a:pt x="643508" y="15367"/>
                </a:lnTo>
                <a:lnTo>
                  <a:pt x="605916" y="23875"/>
                </a:lnTo>
                <a:lnTo>
                  <a:pt x="568959" y="34162"/>
                </a:lnTo>
                <a:lnTo>
                  <a:pt x="532764" y="46100"/>
                </a:lnTo>
                <a:lnTo>
                  <a:pt x="462787" y="74930"/>
                </a:lnTo>
                <a:lnTo>
                  <a:pt x="396239" y="110109"/>
                </a:lnTo>
                <a:lnTo>
                  <a:pt x="333628" y="151130"/>
                </a:lnTo>
                <a:lnTo>
                  <a:pt x="275208" y="197739"/>
                </a:lnTo>
                <a:lnTo>
                  <a:pt x="221360" y="249555"/>
                </a:lnTo>
                <a:lnTo>
                  <a:pt x="172465" y="306070"/>
                </a:lnTo>
                <a:lnTo>
                  <a:pt x="128904" y="367157"/>
                </a:lnTo>
                <a:lnTo>
                  <a:pt x="91058" y="432308"/>
                </a:lnTo>
                <a:lnTo>
                  <a:pt x="59181" y="501142"/>
                </a:lnTo>
                <a:lnTo>
                  <a:pt x="45720" y="536829"/>
                </a:lnTo>
                <a:lnTo>
                  <a:pt x="33908" y="573278"/>
                </a:lnTo>
                <a:lnTo>
                  <a:pt x="23749" y="610489"/>
                </a:lnTo>
                <a:lnTo>
                  <a:pt x="15239" y="648462"/>
                </a:lnTo>
                <a:lnTo>
                  <a:pt x="8635" y="686943"/>
                </a:lnTo>
                <a:lnTo>
                  <a:pt x="3936" y="726186"/>
                </a:lnTo>
                <a:lnTo>
                  <a:pt x="1015" y="765937"/>
                </a:lnTo>
                <a:lnTo>
                  <a:pt x="0" y="806196"/>
                </a:lnTo>
                <a:lnTo>
                  <a:pt x="1015" y="846328"/>
                </a:lnTo>
                <a:lnTo>
                  <a:pt x="3936" y="886079"/>
                </a:lnTo>
                <a:lnTo>
                  <a:pt x="8635" y="925322"/>
                </a:lnTo>
                <a:lnTo>
                  <a:pt x="15239" y="963803"/>
                </a:lnTo>
                <a:lnTo>
                  <a:pt x="23749" y="1001776"/>
                </a:lnTo>
                <a:lnTo>
                  <a:pt x="33908" y="1038987"/>
                </a:lnTo>
                <a:lnTo>
                  <a:pt x="45720" y="1075436"/>
                </a:lnTo>
                <a:lnTo>
                  <a:pt x="59181" y="1111123"/>
                </a:lnTo>
                <a:lnTo>
                  <a:pt x="91058" y="1179957"/>
                </a:lnTo>
                <a:lnTo>
                  <a:pt x="128904" y="1245108"/>
                </a:lnTo>
                <a:lnTo>
                  <a:pt x="172465" y="1306068"/>
                </a:lnTo>
                <a:lnTo>
                  <a:pt x="221360" y="1362710"/>
                </a:lnTo>
                <a:lnTo>
                  <a:pt x="275208" y="1414526"/>
                </a:lnTo>
                <a:lnTo>
                  <a:pt x="333628" y="1461135"/>
                </a:lnTo>
                <a:lnTo>
                  <a:pt x="396239" y="1502156"/>
                </a:lnTo>
                <a:lnTo>
                  <a:pt x="462787" y="1537335"/>
                </a:lnTo>
                <a:lnTo>
                  <a:pt x="532764" y="1566164"/>
                </a:lnTo>
                <a:lnTo>
                  <a:pt x="568959" y="1578102"/>
                </a:lnTo>
                <a:lnTo>
                  <a:pt x="605916" y="1588389"/>
                </a:lnTo>
                <a:lnTo>
                  <a:pt x="643508" y="1596898"/>
                </a:lnTo>
                <a:lnTo>
                  <a:pt x="681862" y="1603502"/>
                </a:lnTo>
                <a:lnTo>
                  <a:pt x="720725" y="1608328"/>
                </a:lnTo>
                <a:lnTo>
                  <a:pt x="760095" y="1611249"/>
                </a:lnTo>
                <a:lnTo>
                  <a:pt x="800100" y="1612265"/>
                </a:lnTo>
                <a:lnTo>
                  <a:pt x="839977" y="1611249"/>
                </a:lnTo>
                <a:lnTo>
                  <a:pt x="879348" y="1608328"/>
                </a:lnTo>
                <a:lnTo>
                  <a:pt x="918336" y="1603502"/>
                </a:lnTo>
                <a:lnTo>
                  <a:pt x="956563" y="1596898"/>
                </a:lnTo>
                <a:lnTo>
                  <a:pt x="994155" y="1588389"/>
                </a:lnTo>
                <a:lnTo>
                  <a:pt x="1031112" y="1578102"/>
                </a:lnTo>
                <a:lnTo>
                  <a:pt x="1067307" y="1566164"/>
                </a:lnTo>
                <a:lnTo>
                  <a:pt x="1137284" y="1537335"/>
                </a:lnTo>
                <a:lnTo>
                  <a:pt x="1203832" y="1502156"/>
                </a:lnTo>
                <a:lnTo>
                  <a:pt x="1266571" y="1461135"/>
                </a:lnTo>
                <a:lnTo>
                  <a:pt x="1324990" y="1414526"/>
                </a:lnTo>
                <a:lnTo>
                  <a:pt x="1378838" y="1362710"/>
                </a:lnTo>
                <a:lnTo>
                  <a:pt x="1427606" y="1306068"/>
                </a:lnTo>
                <a:lnTo>
                  <a:pt x="1471167" y="1245108"/>
                </a:lnTo>
                <a:lnTo>
                  <a:pt x="1509013" y="1179957"/>
                </a:lnTo>
                <a:lnTo>
                  <a:pt x="1540890" y="1111123"/>
                </a:lnTo>
                <a:lnTo>
                  <a:pt x="1554352" y="1075436"/>
                </a:lnTo>
                <a:lnTo>
                  <a:pt x="1566163" y="1038987"/>
                </a:lnTo>
                <a:lnTo>
                  <a:pt x="1576324" y="1001776"/>
                </a:lnTo>
                <a:lnTo>
                  <a:pt x="1584832" y="963803"/>
                </a:lnTo>
                <a:lnTo>
                  <a:pt x="1591436" y="925322"/>
                </a:lnTo>
                <a:lnTo>
                  <a:pt x="1596262" y="886079"/>
                </a:lnTo>
                <a:lnTo>
                  <a:pt x="1599056" y="846328"/>
                </a:lnTo>
                <a:lnTo>
                  <a:pt x="1600073" y="806196"/>
                </a:lnTo>
                <a:lnTo>
                  <a:pt x="1599056" y="765937"/>
                </a:lnTo>
                <a:lnTo>
                  <a:pt x="1596262" y="726186"/>
                </a:lnTo>
                <a:lnTo>
                  <a:pt x="1591436" y="686943"/>
                </a:lnTo>
                <a:lnTo>
                  <a:pt x="1584832" y="648462"/>
                </a:lnTo>
                <a:lnTo>
                  <a:pt x="1576324" y="610489"/>
                </a:lnTo>
                <a:lnTo>
                  <a:pt x="1566163" y="573278"/>
                </a:lnTo>
                <a:lnTo>
                  <a:pt x="1554352" y="536829"/>
                </a:lnTo>
                <a:lnTo>
                  <a:pt x="1540890" y="501142"/>
                </a:lnTo>
                <a:lnTo>
                  <a:pt x="1509013" y="432308"/>
                </a:lnTo>
                <a:lnTo>
                  <a:pt x="1471167" y="367157"/>
                </a:lnTo>
                <a:lnTo>
                  <a:pt x="1427606" y="306070"/>
                </a:lnTo>
                <a:lnTo>
                  <a:pt x="1378838" y="249555"/>
                </a:lnTo>
                <a:lnTo>
                  <a:pt x="1324990" y="197739"/>
                </a:lnTo>
                <a:lnTo>
                  <a:pt x="1266571" y="151130"/>
                </a:lnTo>
                <a:lnTo>
                  <a:pt x="1203832" y="110109"/>
                </a:lnTo>
                <a:lnTo>
                  <a:pt x="1137284" y="74930"/>
                </a:lnTo>
                <a:lnTo>
                  <a:pt x="1067307" y="46100"/>
                </a:lnTo>
                <a:lnTo>
                  <a:pt x="1031112" y="34162"/>
                </a:lnTo>
                <a:lnTo>
                  <a:pt x="994155" y="23875"/>
                </a:lnTo>
                <a:lnTo>
                  <a:pt x="956563" y="15367"/>
                </a:lnTo>
                <a:lnTo>
                  <a:pt x="918336" y="8762"/>
                </a:lnTo>
                <a:lnTo>
                  <a:pt x="879348" y="3937"/>
                </a:lnTo>
                <a:lnTo>
                  <a:pt x="839977" y="1016"/>
                </a:lnTo>
                <a:lnTo>
                  <a:pt x="800100" y="0"/>
                </a:lnTo>
                <a:close/>
              </a:path>
            </a:pathLst>
          </a:custGeom>
          <a:solidFill>
            <a:srgbClr val="B6CD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004809" y="1880742"/>
            <a:ext cx="1186180" cy="7131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52069" algn="just">
              <a:lnSpc>
                <a:spcPct val="100000"/>
              </a:lnSpc>
              <a:spcBef>
                <a:spcPts val="110"/>
              </a:spcBef>
            </a:pP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Поддержка </a:t>
            </a:r>
            <a:r>
              <a:rPr sz="1500" b="1" spc="-4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ци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ал</a:t>
            </a:r>
            <a:r>
              <a:rPr sz="1500" b="1" spc="15" dirty="0">
                <a:solidFill>
                  <a:srgbClr val="FFFFFF"/>
                </a:solidFill>
                <a:latin typeface="Arial"/>
                <a:cs typeface="Arial"/>
              </a:rPr>
              <a:t>ь</a:t>
            </a:r>
            <a:r>
              <a:rPr sz="1500" b="1" spc="-20" dirty="0">
                <a:solidFill>
                  <a:srgbClr val="FFFFFF"/>
                </a:solidFill>
                <a:latin typeface="Arial"/>
                <a:cs typeface="Arial"/>
              </a:rPr>
              <a:t>н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й 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м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сс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НК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endParaRPr sz="15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9707880" y="4501896"/>
            <a:ext cx="1600200" cy="1612900"/>
          </a:xfrm>
          <a:custGeom>
            <a:avLst/>
            <a:gdLst/>
            <a:ahLst/>
            <a:cxnLst/>
            <a:rect l="l" t="t" r="r" b="b"/>
            <a:pathLst>
              <a:path w="1600200" h="1612900">
                <a:moveTo>
                  <a:pt x="800100" y="0"/>
                </a:moveTo>
                <a:lnTo>
                  <a:pt x="760095" y="1015"/>
                </a:lnTo>
                <a:lnTo>
                  <a:pt x="720725" y="3936"/>
                </a:lnTo>
                <a:lnTo>
                  <a:pt x="681863" y="8762"/>
                </a:lnTo>
                <a:lnTo>
                  <a:pt x="643509" y="15366"/>
                </a:lnTo>
                <a:lnTo>
                  <a:pt x="605917" y="23875"/>
                </a:lnTo>
                <a:lnTo>
                  <a:pt x="568960" y="34162"/>
                </a:lnTo>
                <a:lnTo>
                  <a:pt x="532765" y="46100"/>
                </a:lnTo>
                <a:lnTo>
                  <a:pt x="462788" y="74929"/>
                </a:lnTo>
                <a:lnTo>
                  <a:pt x="396240" y="110108"/>
                </a:lnTo>
                <a:lnTo>
                  <a:pt x="333628" y="151129"/>
                </a:lnTo>
                <a:lnTo>
                  <a:pt x="275209" y="197738"/>
                </a:lnTo>
                <a:lnTo>
                  <a:pt x="221361" y="249554"/>
                </a:lnTo>
                <a:lnTo>
                  <a:pt x="172466" y="306069"/>
                </a:lnTo>
                <a:lnTo>
                  <a:pt x="128904" y="367156"/>
                </a:lnTo>
                <a:lnTo>
                  <a:pt x="91059" y="432307"/>
                </a:lnTo>
                <a:lnTo>
                  <a:pt x="59181" y="501141"/>
                </a:lnTo>
                <a:lnTo>
                  <a:pt x="45720" y="536828"/>
                </a:lnTo>
                <a:lnTo>
                  <a:pt x="33909" y="573277"/>
                </a:lnTo>
                <a:lnTo>
                  <a:pt x="23749" y="610488"/>
                </a:lnTo>
                <a:lnTo>
                  <a:pt x="15240" y="648461"/>
                </a:lnTo>
                <a:lnTo>
                  <a:pt x="8636" y="686942"/>
                </a:lnTo>
                <a:lnTo>
                  <a:pt x="3937" y="726185"/>
                </a:lnTo>
                <a:lnTo>
                  <a:pt x="1016" y="765936"/>
                </a:lnTo>
                <a:lnTo>
                  <a:pt x="0" y="806195"/>
                </a:lnTo>
                <a:lnTo>
                  <a:pt x="1016" y="846327"/>
                </a:lnTo>
                <a:lnTo>
                  <a:pt x="3937" y="886078"/>
                </a:lnTo>
                <a:lnTo>
                  <a:pt x="8636" y="925321"/>
                </a:lnTo>
                <a:lnTo>
                  <a:pt x="15240" y="963802"/>
                </a:lnTo>
                <a:lnTo>
                  <a:pt x="23749" y="1001775"/>
                </a:lnTo>
                <a:lnTo>
                  <a:pt x="33909" y="1038986"/>
                </a:lnTo>
                <a:lnTo>
                  <a:pt x="45720" y="1075435"/>
                </a:lnTo>
                <a:lnTo>
                  <a:pt x="59181" y="1111122"/>
                </a:lnTo>
                <a:lnTo>
                  <a:pt x="91059" y="1179944"/>
                </a:lnTo>
                <a:lnTo>
                  <a:pt x="128904" y="1245082"/>
                </a:lnTo>
                <a:lnTo>
                  <a:pt x="172466" y="1306131"/>
                </a:lnTo>
                <a:lnTo>
                  <a:pt x="221361" y="1362735"/>
                </a:lnTo>
                <a:lnTo>
                  <a:pt x="275209" y="1414538"/>
                </a:lnTo>
                <a:lnTo>
                  <a:pt x="333628" y="1461147"/>
                </a:lnTo>
                <a:lnTo>
                  <a:pt x="396240" y="1502219"/>
                </a:lnTo>
                <a:lnTo>
                  <a:pt x="462788" y="1537347"/>
                </a:lnTo>
                <a:lnTo>
                  <a:pt x="532765" y="1566202"/>
                </a:lnTo>
                <a:lnTo>
                  <a:pt x="568960" y="1578152"/>
                </a:lnTo>
                <a:lnTo>
                  <a:pt x="605917" y="1588388"/>
                </a:lnTo>
                <a:lnTo>
                  <a:pt x="643509" y="1596872"/>
                </a:lnTo>
                <a:lnTo>
                  <a:pt x="681863" y="1603540"/>
                </a:lnTo>
                <a:lnTo>
                  <a:pt x="720725" y="1608366"/>
                </a:lnTo>
                <a:lnTo>
                  <a:pt x="760095" y="1611299"/>
                </a:lnTo>
                <a:lnTo>
                  <a:pt x="800100" y="1612290"/>
                </a:lnTo>
                <a:lnTo>
                  <a:pt x="839977" y="1611299"/>
                </a:lnTo>
                <a:lnTo>
                  <a:pt x="879348" y="1608366"/>
                </a:lnTo>
                <a:lnTo>
                  <a:pt x="918337" y="1603540"/>
                </a:lnTo>
                <a:lnTo>
                  <a:pt x="956564" y="1596872"/>
                </a:lnTo>
                <a:lnTo>
                  <a:pt x="994155" y="1588388"/>
                </a:lnTo>
                <a:lnTo>
                  <a:pt x="1031113" y="1578152"/>
                </a:lnTo>
                <a:lnTo>
                  <a:pt x="1067308" y="1566202"/>
                </a:lnTo>
                <a:lnTo>
                  <a:pt x="1137285" y="1537347"/>
                </a:lnTo>
                <a:lnTo>
                  <a:pt x="1203833" y="1502219"/>
                </a:lnTo>
                <a:lnTo>
                  <a:pt x="1266571" y="1461147"/>
                </a:lnTo>
                <a:lnTo>
                  <a:pt x="1324991" y="1414538"/>
                </a:lnTo>
                <a:lnTo>
                  <a:pt x="1378839" y="1362735"/>
                </a:lnTo>
                <a:lnTo>
                  <a:pt x="1427606" y="1306131"/>
                </a:lnTo>
                <a:lnTo>
                  <a:pt x="1471168" y="1245082"/>
                </a:lnTo>
                <a:lnTo>
                  <a:pt x="1509014" y="1179944"/>
                </a:lnTo>
                <a:lnTo>
                  <a:pt x="1540891" y="1111122"/>
                </a:lnTo>
                <a:lnTo>
                  <a:pt x="1554352" y="1075435"/>
                </a:lnTo>
                <a:lnTo>
                  <a:pt x="1566164" y="1038986"/>
                </a:lnTo>
                <a:lnTo>
                  <a:pt x="1576324" y="1001775"/>
                </a:lnTo>
                <a:lnTo>
                  <a:pt x="1584833" y="963802"/>
                </a:lnTo>
                <a:lnTo>
                  <a:pt x="1591437" y="925321"/>
                </a:lnTo>
                <a:lnTo>
                  <a:pt x="1596263" y="886078"/>
                </a:lnTo>
                <a:lnTo>
                  <a:pt x="1599056" y="846327"/>
                </a:lnTo>
                <a:lnTo>
                  <a:pt x="1600073" y="806195"/>
                </a:lnTo>
                <a:lnTo>
                  <a:pt x="1599056" y="765936"/>
                </a:lnTo>
                <a:lnTo>
                  <a:pt x="1596263" y="726185"/>
                </a:lnTo>
                <a:lnTo>
                  <a:pt x="1591437" y="686942"/>
                </a:lnTo>
                <a:lnTo>
                  <a:pt x="1584833" y="648461"/>
                </a:lnTo>
                <a:lnTo>
                  <a:pt x="1576324" y="610488"/>
                </a:lnTo>
                <a:lnTo>
                  <a:pt x="1566164" y="573277"/>
                </a:lnTo>
                <a:lnTo>
                  <a:pt x="1554352" y="536828"/>
                </a:lnTo>
                <a:lnTo>
                  <a:pt x="1540891" y="501141"/>
                </a:lnTo>
                <a:lnTo>
                  <a:pt x="1509014" y="432307"/>
                </a:lnTo>
                <a:lnTo>
                  <a:pt x="1471168" y="367156"/>
                </a:lnTo>
                <a:lnTo>
                  <a:pt x="1427606" y="306069"/>
                </a:lnTo>
                <a:lnTo>
                  <a:pt x="1378839" y="249554"/>
                </a:lnTo>
                <a:lnTo>
                  <a:pt x="1324991" y="197738"/>
                </a:lnTo>
                <a:lnTo>
                  <a:pt x="1266571" y="151129"/>
                </a:lnTo>
                <a:lnTo>
                  <a:pt x="1203833" y="110108"/>
                </a:lnTo>
                <a:lnTo>
                  <a:pt x="1137285" y="74929"/>
                </a:lnTo>
                <a:lnTo>
                  <a:pt x="1067308" y="46100"/>
                </a:lnTo>
                <a:lnTo>
                  <a:pt x="1031113" y="34162"/>
                </a:lnTo>
                <a:lnTo>
                  <a:pt x="994155" y="23875"/>
                </a:lnTo>
                <a:lnTo>
                  <a:pt x="956564" y="15366"/>
                </a:lnTo>
                <a:lnTo>
                  <a:pt x="918337" y="8762"/>
                </a:lnTo>
                <a:lnTo>
                  <a:pt x="879348" y="3936"/>
                </a:lnTo>
                <a:lnTo>
                  <a:pt x="839977" y="1015"/>
                </a:lnTo>
                <a:lnTo>
                  <a:pt x="800100" y="0"/>
                </a:lnTo>
                <a:close/>
              </a:path>
            </a:pathLst>
          </a:custGeom>
          <a:solidFill>
            <a:srgbClr val="B6CD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858502" y="4868036"/>
            <a:ext cx="1308100" cy="9423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82550" marR="71120" algn="ctr">
              <a:lnSpc>
                <a:spcPct val="100000"/>
              </a:lnSpc>
              <a:spcBef>
                <a:spcPts val="110"/>
              </a:spcBef>
            </a:pP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П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ро</a:t>
            </a:r>
            <a:r>
              <a:rPr sz="1500" b="1" spc="-45" dirty="0">
                <a:solidFill>
                  <a:srgbClr val="FFFFFF"/>
                </a:solidFill>
                <a:latin typeface="Arial"/>
                <a:cs typeface="Arial"/>
              </a:rPr>
              <a:t>ф</a:t>
            </a:r>
            <a:r>
              <a:rPr sz="1500" b="1" spc="-20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сс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- 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нальное</a:t>
            </a:r>
            <a:endParaRPr sz="1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5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личностное</a:t>
            </a:r>
            <a:endParaRPr sz="1500">
              <a:latin typeface="Arial"/>
              <a:cs typeface="Arial"/>
            </a:endParaRPr>
          </a:p>
          <a:p>
            <a:pPr marL="2540" algn="ctr">
              <a:lnSpc>
                <a:spcPct val="100000"/>
              </a:lnSpc>
              <a:spcBef>
                <a:spcPts val="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развитие</a:t>
            </a:r>
            <a:endParaRPr sz="15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781543" y="3587496"/>
            <a:ext cx="1600200" cy="1612265"/>
          </a:xfrm>
          <a:custGeom>
            <a:avLst/>
            <a:gdLst/>
            <a:ahLst/>
            <a:cxnLst/>
            <a:rect l="l" t="t" r="r" b="b"/>
            <a:pathLst>
              <a:path w="1600200" h="1612264">
                <a:moveTo>
                  <a:pt x="800100" y="0"/>
                </a:moveTo>
                <a:lnTo>
                  <a:pt x="760095" y="1015"/>
                </a:lnTo>
                <a:lnTo>
                  <a:pt x="720725" y="3937"/>
                </a:lnTo>
                <a:lnTo>
                  <a:pt x="681862" y="8762"/>
                </a:lnTo>
                <a:lnTo>
                  <a:pt x="643508" y="15366"/>
                </a:lnTo>
                <a:lnTo>
                  <a:pt x="605916" y="23875"/>
                </a:lnTo>
                <a:lnTo>
                  <a:pt x="568959" y="34162"/>
                </a:lnTo>
                <a:lnTo>
                  <a:pt x="532764" y="46100"/>
                </a:lnTo>
                <a:lnTo>
                  <a:pt x="462787" y="74929"/>
                </a:lnTo>
                <a:lnTo>
                  <a:pt x="396239" y="110108"/>
                </a:lnTo>
                <a:lnTo>
                  <a:pt x="333628" y="151129"/>
                </a:lnTo>
                <a:lnTo>
                  <a:pt x="275208" y="197738"/>
                </a:lnTo>
                <a:lnTo>
                  <a:pt x="221360" y="249554"/>
                </a:lnTo>
                <a:lnTo>
                  <a:pt x="172465" y="306069"/>
                </a:lnTo>
                <a:lnTo>
                  <a:pt x="128904" y="367156"/>
                </a:lnTo>
                <a:lnTo>
                  <a:pt x="91058" y="432307"/>
                </a:lnTo>
                <a:lnTo>
                  <a:pt x="59181" y="501141"/>
                </a:lnTo>
                <a:lnTo>
                  <a:pt x="45720" y="536828"/>
                </a:lnTo>
                <a:lnTo>
                  <a:pt x="33908" y="573277"/>
                </a:lnTo>
                <a:lnTo>
                  <a:pt x="23749" y="610488"/>
                </a:lnTo>
                <a:lnTo>
                  <a:pt x="15239" y="648461"/>
                </a:lnTo>
                <a:lnTo>
                  <a:pt x="8635" y="686942"/>
                </a:lnTo>
                <a:lnTo>
                  <a:pt x="3936" y="726185"/>
                </a:lnTo>
                <a:lnTo>
                  <a:pt x="1015" y="765936"/>
                </a:lnTo>
                <a:lnTo>
                  <a:pt x="0" y="806195"/>
                </a:lnTo>
                <a:lnTo>
                  <a:pt x="1015" y="846327"/>
                </a:lnTo>
                <a:lnTo>
                  <a:pt x="3936" y="886078"/>
                </a:lnTo>
                <a:lnTo>
                  <a:pt x="8635" y="925321"/>
                </a:lnTo>
                <a:lnTo>
                  <a:pt x="15239" y="963802"/>
                </a:lnTo>
                <a:lnTo>
                  <a:pt x="23749" y="1001776"/>
                </a:lnTo>
                <a:lnTo>
                  <a:pt x="33908" y="1038986"/>
                </a:lnTo>
                <a:lnTo>
                  <a:pt x="45720" y="1075435"/>
                </a:lnTo>
                <a:lnTo>
                  <a:pt x="59181" y="1111122"/>
                </a:lnTo>
                <a:lnTo>
                  <a:pt x="91058" y="1179956"/>
                </a:lnTo>
                <a:lnTo>
                  <a:pt x="128904" y="1245108"/>
                </a:lnTo>
                <a:lnTo>
                  <a:pt x="172465" y="1306067"/>
                </a:lnTo>
                <a:lnTo>
                  <a:pt x="221360" y="1362709"/>
                </a:lnTo>
                <a:lnTo>
                  <a:pt x="275208" y="1414526"/>
                </a:lnTo>
                <a:lnTo>
                  <a:pt x="333628" y="1461134"/>
                </a:lnTo>
                <a:lnTo>
                  <a:pt x="396239" y="1502155"/>
                </a:lnTo>
                <a:lnTo>
                  <a:pt x="462787" y="1537334"/>
                </a:lnTo>
                <a:lnTo>
                  <a:pt x="532764" y="1566164"/>
                </a:lnTo>
                <a:lnTo>
                  <a:pt x="568959" y="1578102"/>
                </a:lnTo>
                <a:lnTo>
                  <a:pt x="605916" y="1588389"/>
                </a:lnTo>
                <a:lnTo>
                  <a:pt x="643508" y="1596897"/>
                </a:lnTo>
                <a:lnTo>
                  <a:pt x="681862" y="1603502"/>
                </a:lnTo>
                <a:lnTo>
                  <a:pt x="720725" y="1608327"/>
                </a:lnTo>
                <a:lnTo>
                  <a:pt x="760095" y="1611248"/>
                </a:lnTo>
                <a:lnTo>
                  <a:pt x="800100" y="1612264"/>
                </a:lnTo>
                <a:lnTo>
                  <a:pt x="839977" y="1611248"/>
                </a:lnTo>
                <a:lnTo>
                  <a:pt x="879348" y="1608327"/>
                </a:lnTo>
                <a:lnTo>
                  <a:pt x="918336" y="1603502"/>
                </a:lnTo>
                <a:lnTo>
                  <a:pt x="956563" y="1596897"/>
                </a:lnTo>
                <a:lnTo>
                  <a:pt x="994155" y="1588389"/>
                </a:lnTo>
                <a:lnTo>
                  <a:pt x="1031112" y="1578102"/>
                </a:lnTo>
                <a:lnTo>
                  <a:pt x="1067307" y="1566164"/>
                </a:lnTo>
                <a:lnTo>
                  <a:pt x="1137284" y="1537334"/>
                </a:lnTo>
                <a:lnTo>
                  <a:pt x="1203832" y="1502155"/>
                </a:lnTo>
                <a:lnTo>
                  <a:pt x="1266571" y="1461134"/>
                </a:lnTo>
                <a:lnTo>
                  <a:pt x="1324990" y="1414526"/>
                </a:lnTo>
                <a:lnTo>
                  <a:pt x="1378838" y="1362709"/>
                </a:lnTo>
                <a:lnTo>
                  <a:pt x="1427606" y="1306067"/>
                </a:lnTo>
                <a:lnTo>
                  <a:pt x="1471167" y="1245108"/>
                </a:lnTo>
                <a:lnTo>
                  <a:pt x="1509013" y="1179956"/>
                </a:lnTo>
                <a:lnTo>
                  <a:pt x="1540890" y="1111122"/>
                </a:lnTo>
                <a:lnTo>
                  <a:pt x="1554352" y="1075435"/>
                </a:lnTo>
                <a:lnTo>
                  <a:pt x="1566163" y="1038986"/>
                </a:lnTo>
                <a:lnTo>
                  <a:pt x="1576324" y="1001776"/>
                </a:lnTo>
                <a:lnTo>
                  <a:pt x="1584832" y="963802"/>
                </a:lnTo>
                <a:lnTo>
                  <a:pt x="1591436" y="925321"/>
                </a:lnTo>
                <a:lnTo>
                  <a:pt x="1596262" y="886078"/>
                </a:lnTo>
                <a:lnTo>
                  <a:pt x="1599056" y="846327"/>
                </a:lnTo>
                <a:lnTo>
                  <a:pt x="1600073" y="806195"/>
                </a:lnTo>
                <a:lnTo>
                  <a:pt x="1599056" y="765936"/>
                </a:lnTo>
                <a:lnTo>
                  <a:pt x="1596262" y="726185"/>
                </a:lnTo>
                <a:lnTo>
                  <a:pt x="1591436" y="686942"/>
                </a:lnTo>
                <a:lnTo>
                  <a:pt x="1584832" y="648461"/>
                </a:lnTo>
                <a:lnTo>
                  <a:pt x="1576324" y="610488"/>
                </a:lnTo>
                <a:lnTo>
                  <a:pt x="1566163" y="573277"/>
                </a:lnTo>
                <a:lnTo>
                  <a:pt x="1554352" y="536828"/>
                </a:lnTo>
                <a:lnTo>
                  <a:pt x="1540890" y="501141"/>
                </a:lnTo>
                <a:lnTo>
                  <a:pt x="1509013" y="432307"/>
                </a:lnTo>
                <a:lnTo>
                  <a:pt x="1471167" y="367156"/>
                </a:lnTo>
                <a:lnTo>
                  <a:pt x="1427606" y="306069"/>
                </a:lnTo>
                <a:lnTo>
                  <a:pt x="1378838" y="249554"/>
                </a:lnTo>
                <a:lnTo>
                  <a:pt x="1324990" y="197738"/>
                </a:lnTo>
                <a:lnTo>
                  <a:pt x="1266571" y="151129"/>
                </a:lnTo>
                <a:lnTo>
                  <a:pt x="1203832" y="110108"/>
                </a:lnTo>
                <a:lnTo>
                  <a:pt x="1137284" y="74929"/>
                </a:lnTo>
                <a:lnTo>
                  <a:pt x="1067307" y="46100"/>
                </a:lnTo>
                <a:lnTo>
                  <a:pt x="1031112" y="34162"/>
                </a:lnTo>
                <a:lnTo>
                  <a:pt x="994155" y="23875"/>
                </a:lnTo>
                <a:lnTo>
                  <a:pt x="956563" y="15366"/>
                </a:lnTo>
                <a:lnTo>
                  <a:pt x="918336" y="8762"/>
                </a:lnTo>
                <a:lnTo>
                  <a:pt x="879348" y="3937"/>
                </a:lnTo>
                <a:lnTo>
                  <a:pt x="839977" y="1015"/>
                </a:lnTo>
                <a:lnTo>
                  <a:pt x="800100" y="0"/>
                </a:lnTo>
                <a:close/>
              </a:path>
            </a:pathLst>
          </a:custGeom>
          <a:solidFill>
            <a:srgbClr val="B6CD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995666" y="4150233"/>
            <a:ext cx="1205230" cy="484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sz="1500" b="1" spc="-20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асш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ен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е  н</a:t>
            </a:r>
            <a:r>
              <a:rPr sz="1500" b="1" spc="-20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1500" b="1" spc="-40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ор</a:t>
            </a:r>
            <a:r>
              <a:rPr sz="1500" b="1" spc="1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н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а</a:t>
            </a:r>
            <a:endParaRPr sz="15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488166" y="6195845"/>
            <a:ext cx="232410" cy="339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540"/>
              </a:lnSpc>
            </a:pPr>
            <a:fld id="{81D60167-4931-47E6-BA6A-407CBD079E47}" type="slidenum">
              <a:rPr sz="2200" spc="5" dirty="0">
                <a:solidFill>
                  <a:srgbClr val="535254"/>
                </a:solidFill>
                <a:latin typeface="Microsoft Sans Serif"/>
                <a:cs typeface="Microsoft Sans Serif"/>
              </a:rPr>
              <a:t>4</a:t>
            </a:fld>
            <a:endParaRPr sz="2200">
              <a:latin typeface="Microsoft Sans Serif"/>
              <a:cs typeface="Microsoft Sans Serif"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3" y="45719"/>
            <a:ext cx="1867177" cy="1867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0423" y="2039111"/>
            <a:ext cx="11282045" cy="4819015"/>
            <a:chOff x="910423" y="2039111"/>
            <a:chExt cx="11282045" cy="48190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0423" y="3563308"/>
              <a:ext cx="11281576" cy="329468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52815" y="2493263"/>
              <a:ext cx="1548383" cy="116433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84832" y="2039111"/>
              <a:ext cx="1868423" cy="160629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795272" y="3694176"/>
              <a:ext cx="1694814" cy="1657985"/>
            </a:xfrm>
            <a:custGeom>
              <a:avLst/>
              <a:gdLst/>
              <a:ahLst/>
              <a:cxnLst/>
              <a:rect l="l" t="t" r="r" b="b"/>
              <a:pathLst>
                <a:path w="1694814" h="1657985">
                  <a:moveTo>
                    <a:pt x="0" y="828675"/>
                  </a:moveTo>
                  <a:lnTo>
                    <a:pt x="1396" y="781685"/>
                  </a:lnTo>
                  <a:lnTo>
                    <a:pt x="5333" y="735330"/>
                  </a:lnTo>
                  <a:lnTo>
                    <a:pt x="11810" y="689737"/>
                  </a:lnTo>
                  <a:lnTo>
                    <a:pt x="20827" y="645032"/>
                  </a:lnTo>
                  <a:lnTo>
                    <a:pt x="32384" y="601218"/>
                  </a:lnTo>
                  <a:lnTo>
                    <a:pt x="46100" y="558292"/>
                  </a:lnTo>
                  <a:lnTo>
                    <a:pt x="62229" y="516381"/>
                  </a:lnTo>
                  <a:lnTo>
                    <a:pt x="80517" y="475742"/>
                  </a:lnTo>
                  <a:lnTo>
                    <a:pt x="100964" y="436118"/>
                  </a:lnTo>
                  <a:lnTo>
                    <a:pt x="123443" y="397763"/>
                  </a:lnTo>
                  <a:lnTo>
                    <a:pt x="147827" y="360806"/>
                  </a:lnTo>
                  <a:lnTo>
                    <a:pt x="174244" y="325247"/>
                  </a:lnTo>
                  <a:lnTo>
                    <a:pt x="202437" y="291084"/>
                  </a:lnTo>
                  <a:lnTo>
                    <a:pt x="232536" y="258444"/>
                  </a:lnTo>
                  <a:lnTo>
                    <a:pt x="264159" y="227456"/>
                  </a:lnTo>
                  <a:lnTo>
                    <a:pt x="297560" y="198119"/>
                  </a:lnTo>
                  <a:lnTo>
                    <a:pt x="332485" y="170434"/>
                  </a:lnTo>
                  <a:lnTo>
                    <a:pt x="368934" y="144653"/>
                  </a:lnTo>
                  <a:lnTo>
                    <a:pt x="406653" y="120650"/>
                  </a:lnTo>
                  <a:lnTo>
                    <a:pt x="445896" y="98679"/>
                  </a:lnTo>
                  <a:lnTo>
                    <a:pt x="486282" y="78740"/>
                  </a:lnTo>
                  <a:lnTo>
                    <a:pt x="527938" y="60832"/>
                  </a:lnTo>
                  <a:lnTo>
                    <a:pt x="570738" y="45085"/>
                  </a:lnTo>
                  <a:lnTo>
                    <a:pt x="614552" y="31623"/>
                  </a:lnTo>
                  <a:lnTo>
                    <a:pt x="659383" y="20447"/>
                  </a:lnTo>
                  <a:lnTo>
                    <a:pt x="705230" y="11556"/>
                  </a:lnTo>
                  <a:lnTo>
                    <a:pt x="751713" y="5206"/>
                  </a:lnTo>
                  <a:lnTo>
                    <a:pt x="799083" y="1269"/>
                  </a:lnTo>
                  <a:lnTo>
                    <a:pt x="847216" y="0"/>
                  </a:lnTo>
                  <a:lnTo>
                    <a:pt x="895350" y="1269"/>
                  </a:lnTo>
                  <a:lnTo>
                    <a:pt x="942720" y="5206"/>
                  </a:lnTo>
                  <a:lnTo>
                    <a:pt x="989202" y="11556"/>
                  </a:lnTo>
                  <a:lnTo>
                    <a:pt x="1035050" y="20447"/>
                  </a:lnTo>
                  <a:lnTo>
                    <a:pt x="1079880" y="31623"/>
                  </a:lnTo>
                  <a:lnTo>
                    <a:pt x="1123695" y="45085"/>
                  </a:lnTo>
                  <a:lnTo>
                    <a:pt x="1166495" y="60832"/>
                  </a:lnTo>
                  <a:lnTo>
                    <a:pt x="1208151" y="78740"/>
                  </a:lnTo>
                  <a:lnTo>
                    <a:pt x="1248536" y="98679"/>
                  </a:lnTo>
                  <a:lnTo>
                    <a:pt x="1287779" y="120650"/>
                  </a:lnTo>
                  <a:lnTo>
                    <a:pt x="1325626" y="144653"/>
                  </a:lnTo>
                  <a:lnTo>
                    <a:pt x="1361947" y="170434"/>
                  </a:lnTo>
                  <a:lnTo>
                    <a:pt x="1396872" y="198119"/>
                  </a:lnTo>
                  <a:lnTo>
                    <a:pt x="1430273" y="227456"/>
                  </a:lnTo>
                  <a:lnTo>
                    <a:pt x="1462024" y="258444"/>
                  </a:lnTo>
                  <a:lnTo>
                    <a:pt x="1491995" y="291084"/>
                  </a:lnTo>
                  <a:lnTo>
                    <a:pt x="1520189" y="325247"/>
                  </a:lnTo>
                  <a:lnTo>
                    <a:pt x="1546605" y="360806"/>
                  </a:lnTo>
                  <a:lnTo>
                    <a:pt x="1571116" y="397763"/>
                  </a:lnTo>
                  <a:lnTo>
                    <a:pt x="1593595" y="436118"/>
                  </a:lnTo>
                  <a:lnTo>
                    <a:pt x="1614042" y="475742"/>
                  </a:lnTo>
                  <a:lnTo>
                    <a:pt x="1632330" y="516381"/>
                  </a:lnTo>
                  <a:lnTo>
                    <a:pt x="1648332" y="558292"/>
                  </a:lnTo>
                  <a:lnTo>
                    <a:pt x="1662176" y="601218"/>
                  </a:lnTo>
                  <a:lnTo>
                    <a:pt x="1673605" y="645032"/>
                  </a:lnTo>
                  <a:lnTo>
                    <a:pt x="1682623" y="689737"/>
                  </a:lnTo>
                  <a:lnTo>
                    <a:pt x="1689227" y="735330"/>
                  </a:lnTo>
                  <a:lnTo>
                    <a:pt x="1693164" y="781685"/>
                  </a:lnTo>
                  <a:lnTo>
                    <a:pt x="1694433" y="828675"/>
                  </a:lnTo>
                  <a:lnTo>
                    <a:pt x="1693164" y="875792"/>
                  </a:lnTo>
                  <a:lnTo>
                    <a:pt x="1689227" y="922147"/>
                  </a:lnTo>
                  <a:lnTo>
                    <a:pt x="1682623" y="967740"/>
                  </a:lnTo>
                  <a:lnTo>
                    <a:pt x="1673605" y="1012444"/>
                  </a:lnTo>
                  <a:lnTo>
                    <a:pt x="1662176" y="1056386"/>
                  </a:lnTo>
                  <a:lnTo>
                    <a:pt x="1648332" y="1099185"/>
                  </a:lnTo>
                  <a:lnTo>
                    <a:pt x="1632330" y="1141095"/>
                  </a:lnTo>
                  <a:lnTo>
                    <a:pt x="1614042" y="1181862"/>
                  </a:lnTo>
                  <a:lnTo>
                    <a:pt x="1593595" y="1221486"/>
                  </a:lnTo>
                  <a:lnTo>
                    <a:pt x="1571116" y="1259713"/>
                  </a:lnTo>
                  <a:lnTo>
                    <a:pt x="1546605" y="1296797"/>
                  </a:lnTo>
                  <a:lnTo>
                    <a:pt x="1520189" y="1332357"/>
                  </a:lnTo>
                  <a:lnTo>
                    <a:pt x="1491995" y="1366520"/>
                  </a:lnTo>
                  <a:lnTo>
                    <a:pt x="1462024" y="1399159"/>
                  </a:lnTo>
                  <a:lnTo>
                    <a:pt x="1430273" y="1430147"/>
                  </a:lnTo>
                  <a:lnTo>
                    <a:pt x="1396872" y="1459484"/>
                  </a:lnTo>
                  <a:lnTo>
                    <a:pt x="1361947" y="1487170"/>
                  </a:lnTo>
                  <a:lnTo>
                    <a:pt x="1325626" y="1512951"/>
                  </a:lnTo>
                  <a:lnTo>
                    <a:pt x="1287779" y="1536954"/>
                  </a:lnTo>
                  <a:lnTo>
                    <a:pt x="1248536" y="1558925"/>
                  </a:lnTo>
                  <a:lnTo>
                    <a:pt x="1208151" y="1578864"/>
                  </a:lnTo>
                  <a:lnTo>
                    <a:pt x="1166495" y="1596771"/>
                  </a:lnTo>
                  <a:lnTo>
                    <a:pt x="1123695" y="1612519"/>
                  </a:lnTo>
                  <a:lnTo>
                    <a:pt x="1079880" y="1625981"/>
                  </a:lnTo>
                  <a:lnTo>
                    <a:pt x="1035050" y="1637157"/>
                  </a:lnTo>
                  <a:lnTo>
                    <a:pt x="989202" y="1646047"/>
                  </a:lnTo>
                  <a:lnTo>
                    <a:pt x="942720" y="1652397"/>
                  </a:lnTo>
                  <a:lnTo>
                    <a:pt x="895350" y="1656334"/>
                  </a:lnTo>
                  <a:lnTo>
                    <a:pt x="847216" y="1657604"/>
                  </a:lnTo>
                  <a:lnTo>
                    <a:pt x="799083" y="1656334"/>
                  </a:lnTo>
                  <a:lnTo>
                    <a:pt x="751713" y="1652397"/>
                  </a:lnTo>
                  <a:lnTo>
                    <a:pt x="705230" y="1646047"/>
                  </a:lnTo>
                  <a:lnTo>
                    <a:pt x="659383" y="1637157"/>
                  </a:lnTo>
                  <a:lnTo>
                    <a:pt x="614552" y="1625981"/>
                  </a:lnTo>
                  <a:lnTo>
                    <a:pt x="570738" y="1612519"/>
                  </a:lnTo>
                  <a:lnTo>
                    <a:pt x="527938" y="1596771"/>
                  </a:lnTo>
                  <a:lnTo>
                    <a:pt x="486282" y="1578864"/>
                  </a:lnTo>
                  <a:lnTo>
                    <a:pt x="445896" y="1558925"/>
                  </a:lnTo>
                  <a:lnTo>
                    <a:pt x="406653" y="1536954"/>
                  </a:lnTo>
                  <a:lnTo>
                    <a:pt x="368934" y="1512951"/>
                  </a:lnTo>
                  <a:lnTo>
                    <a:pt x="332485" y="1487170"/>
                  </a:lnTo>
                  <a:lnTo>
                    <a:pt x="297560" y="1459484"/>
                  </a:lnTo>
                  <a:lnTo>
                    <a:pt x="264159" y="1430147"/>
                  </a:lnTo>
                  <a:lnTo>
                    <a:pt x="232536" y="1399159"/>
                  </a:lnTo>
                  <a:lnTo>
                    <a:pt x="202437" y="1366520"/>
                  </a:lnTo>
                  <a:lnTo>
                    <a:pt x="174244" y="1332357"/>
                  </a:lnTo>
                  <a:lnTo>
                    <a:pt x="147827" y="1296797"/>
                  </a:lnTo>
                  <a:lnTo>
                    <a:pt x="123443" y="1259713"/>
                  </a:lnTo>
                  <a:lnTo>
                    <a:pt x="100964" y="1221486"/>
                  </a:lnTo>
                  <a:lnTo>
                    <a:pt x="80517" y="1181862"/>
                  </a:lnTo>
                  <a:lnTo>
                    <a:pt x="62229" y="1141095"/>
                  </a:lnTo>
                  <a:lnTo>
                    <a:pt x="46100" y="1099185"/>
                  </a:lnTo>
                  <a:lnTo>
                    <a:pt x="32384" y="1056386"/>
                  </a:lnTo>
                  <a:lnTo>
                    <a:pt x="20827" y="1012444"/>
                  </a:lnTo>
                  <a:lnTo>
                    <a:pt x="11810" y="967740"/>
                  </a:lnTo>
                  <a:lnTo>
                    <a:pt x="5333" y="922147"/>
                  </a:lnTo>
                  <a:lnTo>
                    <a:pt x="1396" y="875792"/>
                  </a:lnTo>
                  <a:lnTo>
                    <a:pt x="0" y="828675"/>
                  </a:lnTo>
                  <a:close/>
                </a:path>
              </a:pathLst>
            </a:custGeom>
            <a:ln w="12192">
              <a:solidFill>
                <a:srgbClr val="0984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574733" y="336017"/>
            <a:ext cx="504253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sz="4000" spc="-5" dirty="0">
                <a:solidFill>
                  <a:srgbClr val="58C0D2"/>
                </a:solidFill>
              </a:rPr>
              <a:t>ПЛЮСЫ</a:t>
            </a:r>
            <a:r>
              <a:rPr sz="4000" spc="-85" dirty="0">
                <a:solidFill>
                  <a:srgbClr val="58C0D2"/>
                </a:solidFill>
              </a:rPr>
              <a:t> </a:t>
            </a:r>
            <a:r>
              <a:rPr lang="ru-RU" sz="4000" spc="5" dirty="0" smtClean="0">
                <a:solidFill>
                  <a:srgbClr val="58C0D2"/>
                </a:solidFill>
              </a:rPr>
              <a:t>ПРОЕКТА</a:t>
            </a:r>
            <a:endParaRPr sz="4000" dirty="0"/>
          </a:p>
        </p:txBody>
      </p:sp>
      <p:sp>
        <p:nvSpPr>
          <p:cNvPr id="10" name="object 10"/>
          <p:cNvSpPr txBox="1"/>
          <p:nvPr/>
        </p:nvSpPr>
        <p:spPr>
          <a:xfrm>
            <a:off x="2382520" y="826611"/>
            <a:ext cx="8001000" cy="627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ru-RU" sz="4000" b="1" spc="-5" dirty="0" err="1" smtClean="0">
                <a:solidFill>
                  <a:srgbClr val="58C0D2"/>
                </a:solidFill>
                <a:latin typeface="Arial"/>
                <a:ea typeface="+mj-ea"/>
                <a:cs typeface="Arial"/>
              </a:rPr>
              <a:t>д</a:t>
            </a:r>
            <a:r>
              <a:rPr sz="4000" b="1" spc="-5" dirty="0" err="1" smtClean="0">
                <a:solidFill>
                  <a:srgbClr val="58C0D2"/>
                </a:solidFill>
                <a:latin typeface="Arial"/>
                <a:ea typeface="+mj-ea"/>
                <a:cs typeface="Arial"/>
              </a:rPr>
              <a:t>ля</a:t>
            </a:r>
            <a:r>
              <a:rPr lang="ru-RU" sz="4000" b="1" spc="-5" dirty="0" smtClean="0">
                <a:solidFill>
                  <a:srgbClr val="58C0D2"/>
                </a:solidFill>
                <a:latin typeface="Arial"/>
                <a:ea typeface="+mj-ea"/>
                <a:cs typeface="Arial"/>
              </a:rPr>
              <a:t> детских </a:t>
            </a:r>
            <a:r>
              <a:rPr lang="ru-RU" sz="4000" b="1" spc="-5" dirty="0">
                <a:solidFill>
                  <a:srgbClr val="58C0D2"/>
                </a:solidFill>
                <a:latin typeface="Arial"/>
                <a:ea typeface="+mj-ea"/>
                <a:cs typeface="Arial"/>
              </a:rPr>
              <a:t>домов и</a:t>
            </a:r>
            <a:r>
              <a:rPr sz="4000" b="1" spc="-5" dirty="0">
                <a:solidFill>
                  <a:srgbClr val="58C0D2"/>
                </a:solidFill>
                <a:latin typeface="Arial"/>
                <a:ea typeface="+mj-ea"/>
                <a:cs typeface="Arial"/>
              </a:rPr>
              <a:t> </a:t>
            </a:r>
            <a:r>
              <a:rPr sz="4000" b="1" spc="-5" dirty="0" err="1">
                <a:solidFill>
                  <a:srgbClr val="58C0D2"/>
                </a:solidFill>
                <a:latin typeface="Arial"/>
                <a:ea typeface="+mj-ea"/>
                <a:cs typeface="Arial"/>
              </a:rPr>
              <a:t>общества</a:t>
            </a:r>
            <a:endParaRPr sz="4000" b="1" spc="-5" dirty="0">
              <a:solidFill>
                <a:srgbClr val="58C0D2"/>
              </a:solidFill>
              <a:latin typeface="Arial"/>
              <a:ea typeface="+mj-ea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86967" y="2435351"/>
            <a:ext cx="2856230" cy="3115310"/>
            <a:chOff x="886967" y="2435351"/>
            <a:chExt cx="2856230" cy="3115310"/>
          </a:xfrm>
        </p:grpSpPr>
        <p:sp>
          <p:nvSpPr>
            <p:cNvPr id="12" name="object 12"/>
            <p:cNvSpPr/>
            <p:nvPr/>
          </p:nvSpPr>
          <p:spPr>
            <a:xfrm>
              <a:off x="1591055" y="3496055"/>
              <a:ext cx="2152015" cy="2054860"/>
            </a:xfrm>
            <a:custGeom>
              <a:avLst/>
              <a:gdLst/>
              <a:ahLst/>
              <a:cxnLst/>
              <a:rect l="l" t="t" r="r" b="b"/>
              <a:pathLst>
                <a:path w="2152015" h="2054860">
                  <a:moveTo>
                    <a:pt x="1075944" y="0"/>
                  </a:moveTo>
                  <a:lnTo>
                    <a:pt x="1026692" y="1056"/>
                  </a:lnTo>
                  <a:lnTo>
                    <a:pt x="978010" y="4197"/>
                  </a:lnTo>
                  <a:lnTo>
                    <a:pt x="929943" y="9376"/>
                  </a:lnTo>
                  <a:lnTo>
                    <a:pt x="882540" y="16548"/>
                  </a:lnTo>
                  <a:lnTo>
                    <a:pt x="835847" y="25668"/>
                  </a:lnTo>
                  <a:lnTo>
                    <a:pt x="789913" y="36690"/>
                  </a:lnTo>
                  <a:lnTo>
                    <a:pt x="744785" y="49569"/>
                  </a:lnTo>
                  <a:lnTo>
                    <a:pt x="700510" y="64260"/>
                  </a:lnTo>
                  <a:lnTo>
                    <a:pt x="657135" y="80718"/>
                  </a:lnTo>
                  <a:lnTo>
                    <a:pt x="614709" y="98897"/>
                  </a:lnTo>
                  <a:lnTo>
                    <a:pt x="573279" y="118751"/>
                  </a:lnTo>
                  <a:lnTo>
                    <a:pt x="532891" y="140236"/>
                  </a:lnTo>
                  <a:lnTo>
                    <a:pt x="493595" y="163306"/>
                  </a:lnTo>
                  <a:lnTo>
                    <a:pt x="455437" y="187916"/>
                  </a:lnTo>
                  <a:lnTo>
                    <a:pt x="418464" y="214020"/>
                  </a:lnTo>
                  <a:lnTo>
                    <a:pt x="382724" y="241573"/>
                  </a:lnTo>
                  <a:lnTo>
                    <a:pt x="348265" y="270531"/>
                  </a:lnTo>
                  <a:lnTo>
                    <a:pt x="315134" y="300847"/>
                  </a:lnTo>
                  <a:lnTo>
                    <a:pt x="283379" y="332476"/>
                  </a:lnTo>
                  <a:lnTo>
                    <a:pt x="253046" y="365373"/>
                  </a:lnTo>
                  <a:lnTo>
                    <a:pt x="224184" y="399492"/>
                  </a:lnTo>
                  <a:lnTo>
                    <a:pt x="196840" y="434789"/>
                  </a:lnTo>
                  <a:lnTo>
                    <a:pt x="171062" y="471218"/>
                  </a:lnTo>
                  <a:lnTo>
                    <a:pt x="146896" y="508733"/>
                  </a:lnTo>
                  <a:lnTo>
                    <a:pt x="124391" y="547290"/>
                  </a:lnTo>
                  <a:lnTo>
                    <a:pt x="103594" y="586843"/>
                  </a:lnTo>
                  <a:lnTo>
                    <a:pt x="84552" y="627346"/>
                  </a:lnTo>
                  <a:lnTo>
                    <a:pt x="67313" y="668754"/>
                  </a:lnTo>
                  <a:lnTo>
                    <a:pt x="51924" y="711023"/>
                  </a:lnTo>
                  <a:lnTo>
                    <a:pt x="38433" y="754106"/>
                  </a:lnTo>
                  <a:lnTo>
                    <a:pt x="26887" y="797959"/>
                  </a:lnTo>
                  <a:lnTo>
                    <a:pt x="17334" y="842535"/>
                  </a:lnTo>
                  <a:lnTo>
                    <a:pt x="9821" y="887791"/>
                  </a:lnTo>
                  <a:lnTo>
                    <a:pt x="4396" y="933679"/>
                  </a:lnTo>
                  <a:lnTo>
                    <a:pt x="1107" y="980156"/>
                  </a:lnTo>
                  <a:lnTo>
                    <a:pt x="0" y="1027176"/>
                  </a:lnTo>
                  <a:lnTo>
                    <a:pt x="1107" y="1074195"/>
                  </a:lnTo>
                  <a:lnTo>
                    <a:pt x="4396" y="1120672"/>
                  </a:lnTo>
                  <a:lnTo>
                    <a:pt x="9821" y="1166560"/>
                  </a:lnTo>
                  <a:lnTo>
                    <a:pt x="17334" y="1211816"/>
                  </a:lnTo>
                  <a:lnTo>
                    <a:pt x="26887" y="1256392"/>
                  </a:lnTo>
                  <a:lnTo>
                    <a:pt x="38433" y="1300245"/>
                  </a:lnTo>
                  <a:lnTo>
                    <a:pt x="51924" y="1343328"/>
                  </a:lnTo>
                  <a:lnTo>
                    <a:pt x="67313" y="1385597"/>
                  </a:lnTo>
                  <a:lnTo>
                    <a:pt x="84552" y="1427005"/>
                  </a:lnTo>
                  <a:lnTo>
                    <a:pt x="103594" y="1467508"/>
                  </a:lnTo>
                  <a:lnTo>
                    <a:pt x="124391" y="1507061"/>
                  </a:lnTo>
                  <a:lnTo>
                    <a:pt x="146896" y="1545618"/>
                  </a:lnTo>
                  <a:lnTo>
                    <a:pt x="171062" y="1583133"/>
                  </a:lnTo>
                  <a:lnTo>
                    <a:pt x="196840" y="1619562"/>
                  </a:lnTo>
                  <a:lnTo>
                    <a:pt x="224184" y="1654859"/>
                  </a:lnTo>
                  <a:lnTo>
                    <a:pt x="253046" y="1688978"/>
                  </a:lnTo>
                  <a:lnTo>
                    <a:pt x="283379" y="1721875"/>
                  </a:lnTo>
                  <a:lnTo>
                    <a:pt x="315134" y="1753504"/>
                  </a:lnTo>
                  <a:lnTo>
                    <a:pt x="348265" y="1783820"/>
                  </a:lnTo>
                  <a:lnTo>
                    <a:pt x="382724" y="1812778"/>
                  </a:lnTo>
                  <a:lnTo>
                    <a:pt x="418464" y="1840331"/>
                  </a:lnTo>
                  <a:lnTo>
                    <a:pt x="455437" y="1866435"/>
                  </a:lnTo>
                  <a:lnTo>
                    <a:pt x="493595" y="1891045"/>
                  </a:lnTo>
                  <a:lnTo>
                    <a:pt x="532892" y="1914115"/>
                  </a:lnTo>
                  <a:lnTo>
                    <a:pt x="573279" y="1935600"/>
                  </a:lnTo>
                  <a:lnTo>
                    <a:pt x="614709" y="1955454"/>
                  </a:lnTo>
                  <a:lnTo>
                    <a:pt x="657135" y="1973633"/>
                  </a:lnTo>
                  <a:lnTo>
                    <a:pt x="700510" y="1990091"/>
                  </a:lnTo>
                  <a:lnTo>
                    <a:pt x="744785" y="2004782"/>
                  </a:lnTo>
                  <a:lnTo>
                    <a:pt x="789913" y="2017661"/>
                  </a:lnTo>
                  <a:lnTo>
                    <a:pt x="835847" y="2028683"/>
                  </a:lnTo>
                  <a:lnTo>
                    <a:pt x="882540" y="2037803"/>
                  </a:lnTo>
                  <a:lnTo>
                    <a:pt x="929943" y="2044975"/>
                  </a:lnTo>
                  <a:lnTo>
                    <a:pt x="978010" y="2050154"/>
                  </a:lnTo>
                  <a:lnTo>
                    <a:pt x="1026692" y="2053295"/>
                  </a:lnTo>
                  <a:lnTo>
                    <a:pt x="1075944" y="2054352"/>
                  </a:lnTo>
                  <a:lnTo>
                    <a:pt x="1125195" y="2053295"/>
                  </a:lnTo>
                  <a:lnTo>
                    <a:pt x="1173877" y="2050154"/>
                  </a:lnTo>
                  <a:lnTo>
                    <a:pt x="1221944" y="2044975"/>
                  </a:lnTo>
                  <a:lnTo>
                    <a:pt x="1269347" y="2037803"/>
                  </a:lnTo>
                  <a:lnTo>
                    <a:pt x="1316040" y="2028683"/>
                  </a:lnTo>
                  <a:lnTo>
                    <a:pt x="1361974" y="2017661"/>
                  </a:lnTo>
                  <a:lnTo>
                    <a:pt x="1407102" y="2004782"/>
                  </a:lnTo>
                  <a:lnTo>
                    <a:pt x="1451377" y="1990091"/>
                  </a:lnTo>
                  <a:lnTo>
                    <a:pt x="1494752" y="1973633"/>
                  </a:lnTo>
                  <a:lnTo>
                    <a:pt x="1537178" y="1955454"/>
                  </a:lnTo>
                  <a:lnTo>
                    <a:pt x="1578608" y="1935600"/>
                  </a:lnTo>
                  <a:lnTo>
                    <a:pt x="1618995" y="1914115"/>
                  </a:lnTo>
                  <a:lnTo>
                    <a:pt x="1658292" y="1891045"/>
                  </a:lnTo>
                  <a:lnTo>
                    <a:pt x="1696450" y="1866435"/>
                  </a:lnTo>
                  <a:lnTo>
                    <a:pt x="1733423" y="1840331"/>
                  </a:lnTo>
                  <a:lnTo>
                    <a:pt x="1769163" y="1812778"/>
                  </a:lnTo>
                  <a:lnTo>
                    <a:pt x="1803622" y="1783820"/>
                  </a:lnTo>
                  <a:lnTo>
                    <a:pt x="1836753" y="1753504"/>
                  </a:lnTo>
                  <a:lnTo>
                    <a:pt x="1868508" y="1721875"/>
                  </a:lnTo>
                  <a:lnTo>
                    <a:pt x="1898841" y="1688978"/>
                  </a:lnTo>
                  <a:lnTo>
                    <a:pt x="1927703" y="1654859"/>
                  </a:lnTo>
                  <a:lnTo>
                    <a:pt x="1955047" y="1619562"/>
                  </a:lnTo>
                  <a:lnTo>
                    <a:pt x="1980825" y="1583133"/>
                  </a:lnTo>
                  <a:lnTo>
                    <a:pt x="2004991" y="1545618"/>
                  </a:lnTo>
                  <a:lnTo>
                    <a:pt x="2027496" y="1507061"/>
                  </a:lnTo>
                  <a:lnTo>
                    <a:pt x="2048293" y="1467508"/>
                  </a:lnTo>
                  <a:lnTo>
                    <a:pt x="2067335" y="1427005"/>
                  </a:lnTo>
                  <a:lnTo>
                    <a:pt x="2084574" y="1385597"/>
                  </a:lnTo>
                  <a:lnTo>
                    <a:pt x="2099963" y="1343328"/>
                  </a:lnTo>
                  <a:lnTo>
                    <a:pt x="2113454" y="1300245"/>
                  </a:lnTo>
                  <a:lnTo>
                    <a:pt x="2125000" y="1256392"/>
                  </a:lnTo>
                  <a:lnTo>
                    <a:pt x="2134553" y="1211816"/>
                  </a:lnTo>
                  <a:lnTo>
                    <a:pt x="2142066" y="1166560"/>
                  </a:lnTo>
                  <a:lnTo>
                    <a:pt x="2147491" y="1120672"/>
                  </a:lnTo>
                  <a:lnTo>
                    <a:pt x="2150780" y="1074195"/>
                  </a:lnTo>
                  <a:lnTo>
                    <a:pt x="2151888" y="1027176"/>
                  </a:lnTo>
                  <a:lnTo>
                    <a:pt x="2150780" y="980156"/>
                  </a:lnTo>
                  <a:lnTo>
                    <a:pt x="2147491" y="933679"/>
                  </a:lnTo>
                  <a:lnTo>
                    <a:pt x="2142066" y="887791"/>
                  </a:lnTo>
                  <a:lnTo>
                    <a:pt x="2134553" y="842535"/>
                  </a:lnTo>
                  <a:lnTo>
                    <a:pt x="2125000" y="797959"/>
                  </a:lnTo>
                  <a:lnTo>
                    <a:pt x="2113454" y="754106"/>
                  </a:lnTo>
                  <a:lnTo>
                    <a:pt x="2099963" y="711023"/>
                  </a:lnTo>
                  <a:lnTo>
                    <a:pt x="2084574" y="668754"/>
                  </a:lnTo>
                  <a:lnTo>
                    <a:pt x="2067335" y="627346"/>
                  </a:lnTo>
                  <a:lnTo>
                    <a:pt x="2048293" y="586843"/>
                  </a:lnTo>
                  <a:lnTo>
                    <a:pt x="2027496" y="547290"/>
                  </a:lnTo>
                  <a:lnTo>
                    <a:pt x="2004991" y="508733"/>
                  </a:lnTo>
                  <a:lnTo>
                    <a:pt x="1980825" y="471218"/>
                  </a:lnTo>
                  <a:lnTo>
                    <a:pt x="1955047" y="434789"/>
                  </a:lnTo>
                  <a:lnTo>
                    <a:pt x="1927703" y="399492"/>
                  </a:lnTo>
                  <a:lnTo>
                    <a:pt x="1898841" y="365373"/>
                  </a:lnTo>
                  <a:lnTo>
                    <a:pt x="1868508" y="332476"/>
                  </a:lnTo>
                  <a:lnTo>
                    <a:pt x="1836753" y="300847"/>
                  </a:lnTo>
                  <a:lnTo>
                    <a:pt x="1803622" y="270531"/>
                  </a:lnTo>
                  <a:lnTo>
                    <a:pt x="1769163" y="241573"/>
                  </a:lnTo>
                  <a:lnTo>
                    <a:pt x="1733423" y="214020"/>
                  </a:lnTo>
                  <a:lnTo>
                    <a:pt x="1696450" y="187916"/>
                  </a:lnTo>
                  <a:lnTo>
                    <a:pt x="1658292" y="163306"/>
                  </a:lnTo>
                  <a:lnTo>
                    <a:pt x="1618995" y="140236"/>
                  </a:lnTo>
                  <a:lnTo>
                    <a:pt x="1578608" y="118751"/>
                  </a:lnTo>
                  <a:lnTo>
                    <a:pt x="1537178" y="98897"/>
                  </a:lnTo>
                  <a:lnTo>
                    <a:pt x="1494752" y="80718"/>
                  </a:lnTo>
                  <a:lnTo>
                    <a:pt x="1451377" y="64260"/>
                  </a:lnTo>
                  <a:lnTo>
                    <a:pt x="1407102" y="49569"/>
                  </a:lnTo>
                  <a:lnTo>
                    <a:pt x="1361974" y="36690"/>
                  </a:lnTo>
                  <a:lnTo>
                    <a:pt x="1316040" y="25668"/>
                  </a:lnTo>
                  <a:lnTo>
                    <a:pt x="1269347" y="16548"/>
                  </a:lnTo>
                  <a:lnTo>
                    <a:pt x="1221944" y="9376"/>
                  </a:lnTo>
                  <a:lnTo>
                    <a:pt x="1173877" y="4197"/>
                  </a:lnTo>
                  <a:lnTo>
                    <a:pt x="1125195" y="1056"/>
                  </a:lnTo>
                  <a:lnTo>
                    <a:pt x="10759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86967" y="2435351"/>
              <a:ext cx="1600200" cy="1612265"/>
            </a:xfrm>
            <a:custGeom>
              <a:avLst/>
              <a:gdLst/>
              <a:ahLst/>
              <a:cxnLst/>
              <a:rect l="l" t="t" r="r" b="b"/>
              <a:pathLst>
                <a:path w="1600200" h="1612264">
                  <a:moveTo>
                    <a:pt x="800100" y="0"/>
                  </a:moveTo>
                  <a:lnTo>
                    <a:pt x="760094" y="1015"/>
                  </a:lnTo>
                  <a:lnTo>
                    <a:pt x="720725" y="3937"/>
                  </a:lnTo>
                  <a:lnTo>
                    <a:pt x="681863" y="8762"/>
                  </a:lnTo>
                  <a:lnTo>
                    <a:pt x="643509" y="15367"/>
                  </a:lnTo>
                  <a:lnTo>
                    <a:pt x="605916" y="23875"/>
                  </a:lnTo>
                  <a:lnTo>
                    <a:pt x="568960" y="34162"/>
                  </a:lnTo>
                  <a:lnTo>
                    <a:pt x="532765" y="46100"/>
                  </a:lnTo>
                  <a:lnTo>
                    <a:pt x="462788" y="74930"/>
                  </a:lnTo>
                  <a:lnTo>
                    <a:pt x="396240" y="110109"/>
                  </a:lnTo>
                  <a:lnTo>
                    <a:pt x="333578" y="151130"/>
                  </a:lnTo>
                  <a:lnTo>
                    <a:pt x="275145" y="197738"/>
                  </a:lnTo>
                  <a:lnTo>
                    <a:pt x="221310" y="249555"/>
                  </a:lnTo>
                  <a:lnTo>
                    <a:pt x="172427" y="306070"/>
                  </a:lnTo>
                  <a:lnTo>
                    <a:pt x="128879" y="367157"/>
                  </a:lnTo>
                  <a:lnTo>
                    <a:pt x="91033" y="432308"/>
                  </a:lnTo>
                  <a:lnTo>
                    <a:pt x="59232" y="501142"/>
                  </a:lnTo>
                  <a:lnTo>
                    <a:pt x="45732" y="536828"/>
                  </a:lnTo>
                  <a:lnTo>
                    <a:pt x="33870" y="573277"/>
                  </a:lnTo>
                  <a:lnTo>
                    <a:pt x="23710" y="610488"/>
                  </a:lnTo>
                  <a:lnTo>
                    <a:pt x="15303" y="648462"/>
                  </a:lnTo>
                  <a:lnTo>
                    <a:pt x="8674" y="686943"/>
                  </a:lnTo>
                  <a:lnTo>
                    <a:pt x="3886" y="726186"/>
                  </a:lnTo>
                  <a:lnTo>
                    <a:pt x="977" y="765937"/>
                  </a:lnTo>
                  <a:lnTo>
                    <a:pt x="0" y="806196"/>
                  </a:lnTo>
                  <a:lnTo>
                    <a:pt x="977" y="846327"/>
                  </a:lnTo>
                  <a:lnTo>
                    <a:pt x="3886" y="886078"/>
                  </a:lnTo>
                  <a:lnTo>
                    <a:pt x="8674" y="925322"/>
                  </a:lnTo>
                  <a:lnTo>
                    <a:pt x="15303" y="963802"/>
                  </a:lnTo>
                  <a:lnTo>
                    <a:pt x="23710" y="1001776"/>
                  </a:lnTo>
                  <a:lnTo>
                    <a:pt x="33870" y="1038987"/>
                  </a:lnTo>
                  <a:lnTo>
                    <a:pt x="45732" y="1075436"/>
                  </a:lnTo>
                  <a:lnTo>
                    <a:pt x="59232" y="1111123"/>
                  </a:lnTo>
                  <a:lnTo>
                    <a:pt x="91033" y="1179957"/>
                  </a:lnTo>
                  <a:lnTo>
                    <a:pt x="128879" y="1245108"/>
                  </a:lnTo>
                  <a:lnTo>
                    <a:pt x="172427" y="1306068"/>
                  </a:lnTo>
                  <a:lnTo>
                    <a:pt x="221310" y="1362710"/>
                  </a:lnTo>
                  <a:lnTo>
                    <a:pt x="275145" y="1414526"/>
                  </a:lnTo>
                  <a:lnTo>
                    <a:pt x="333578" y="1461135"/>
                  </a:lnTo>
                  <a:lnTo>
                    <a:pt x="396240" y="1502156"/>
                  </a:lnTo>
                  <a:lnTo>
                    <a:pt x="462788" y="1537335"/>
                  </a:lnTo>
                  <a:lnTo>
                    <a:pt x="532765" y="1566164"/>
                  </a:lnTo>
                  <a:lnTo>
                    <a:pt x="568960" y="1578102"/>
                  </a:lnTo>
                  <a:lnTo>
                    <a:pt x="605916" y="1588389"/>
                  </a:lnTo>
                  <a:lnTo>
                    <a:pt x="643509" y="1596898"/>
                  </a:lnTo>
                  <a:lnTo>
                    <a:pt x="681863" y="1603502"/>
                  </a:lnTo>
                  <a:lnTo>
                    <a:pt x="720725" y="1608328"/>
                  </a:lnTo>
                  <a:lnTo>
                    <a:pt x="760094" y="1611249"/>
                  </a:lnTo>
                  <a:lnTo>
                    <a:pt x="800100" y="1612265"/>
                  </a:lnTo>
                  <a:lnTo>
                    <a:pt x="839977" y="1611249"/>
                  </a:lnTo>
                  <a:lnTo>
                    <a:pt x="879348" y="1608328"/>
                  </a:lnTo>
                  <a:lnTo>
                    <a:pt x="918337" y="1603502"/>
                  </a:lnTo>
                  <a:lnTo>
                    <a:pt x="956563" y="1596898"/>
                  </a:lnTo>
                  <a:lnTo>
                    <a:pt x="994156" y="1588389"/>
                  </a:lnTo>
                  <a:lnTo>
                    <a:pt x="1031113" y="1578102"/>
                  </a:lnTo>
                  <a:lnTo>
                    <a:pt x="1067308" y="1566164"/>
                  </a:lnTo>
                  <a:lnTo>
                    <a:pt x="1137284" y="1537335"/>
                  </a:lnTo>
                  <a:lnTo>
                    <a:pt x="1203833" y="1502156"/>
                  </a:lnTo>
                  <a:lnTo>
                    <a:pt x="1266570" y="1461135"/>
                  </a:lnTo>
                  <a:lnTo>
                    <a:pt x="1324990" y="1414526"/>
                  </a:lnTo>
                  <a:lnTo>
                    <a:pt x="1378839" y="1362710"/>
                  </a:lnTo>
                  <a:lnTo>
                    <a:pt x="1427607" y="1306068"/>
                  </a:lnTo>
                  <a:lnTo>
                    <a:pt x="1471168" y="1245108"/>
                  </a:lnTo>
                  <a:lnTo>
                    <a:pt x="1509014" y="1179957"/>
                  </a:lnTo>
                  <a:lnTo>
                    <a:pt x="1540890" y="1111123"/>
                  </a:lnTo>
                  <a:lnTo>
                    <a:pt x="1554352" y="1075436"/>
                  </a:lnTo>
                  <a:lnTo>
                    <a:pt x="1566164" y="1038987"/>
                  </a:lnTo>
                  <a:lnTo>
                    <a:pt x="1576324" y="1001776"/>
                  </a:lnTo>
                  <a:lnTo>
                    <a:pt x="1584833" y="963802"/>
                  </a:lnTo>
                  <a:lnTo>
                    <a:pt x="1591437" y="925322"/>
                  </a:lnTo>
                  <a:lnTo>
                    <a:pt x="1596263" y="886078"/>
                  </a:lnTo>
                  <a:lnTo>
                    <a:pt x="1599057" y="846327"/>
                  </a:lnTo>
                  <a:lnTo>
                    <a:pt x="1600073" y="806196"/>
                  </a:lnTo>
                  <a:lnTo>
                    <a:pt x="1599057" y="765937"/>
                  </a:lnTo>
                  <a:lnTo>
                    <a:pt x="1596263" y="726186"/>
                  </a:lnTo>
                  <a:lnTo>
                    <a:pt x="1591437" y="686943"/>
                  </a:lnTo>
                  <a:lnTo>
                    <a:pt x="1584833" y="648462"/>
                  </a:lnTo>
                  <a:lnTo>
                    <a:pt x="1576324" y="610488"/>
                  </a:lnTo>
                  <a:lnTo>
                    <a:pt x="1566164" y="573277"/>
                  </a:lnTo>
                  <a:lnTo>
                    <a:pt x="1554352" y="536828"/>
                  </a:lnTo>
                  <a:lnTo>
                    <a:pt x="1540890" y="501142"/>
                  </a:lnTo>
                  <a:lnTo>
                    <a:pt x="1509014" y="432308"/>
                  </a:lnTo>
                  <a:lnTo>
                    <a:pt x="1471168" y="367157"/>
                  </a:lnTo>
                  <a:lnTo>
                    <a:pt x="1427607" y="306070"/>
                  </a:lnTo>
                  <a:lnTo>
                    <a:pt x="1378839" y="249555"/>
                  </a:lnTo>
                  <a:lnTo>
                    <a:pt x="1324990" y="197738"/>
                  </a:lnTo>
                  <a:lnTo>
                    <a:pt x="1266570" y="151130"/>
                  </a:lnTo>
                  <a:lnTo>
                    <a:pt x="1203833" y="110109"/>
                  </a:lnTo>
                  <a:lnTo>
                    <a:pt x="1137284" y="74930"/>
                  </a:lnTo>
                  <a:lnTo>
                    <a:pt x="1067308" y="46100"/>
                  </a:lnTo>
                  <a:lnTo>
                    <a:pt x="1031113" y="34162"/>
                  </a:lnTo>
                  <a:lnTo>
                    <a:pt x="994156" y="23875"/>
                  </a:lnTo>
                  <a:lnTo>
                    <a:pt x="956563" y="15367"/>
                  </a:lnTo>
                  <a:lnTo>
                    <a:pt x="918337" y="8762"/>
                  </a:lnTo>
                  <a:lnTo>
                    <a:pt x="879348" y="3937"/>
                  </a:lnTo>
                  <a:lnTo>
                    <a:pt x="839977" y="1015"/>
                  </a:lnTo>
                  <a:lnTo>
                    <a:pt x="800100" y="0"/>
                  </a:lnTo>
                  <a:close/>
                </a:path>
              </a:pathLst>
            </a:custGeom>
            <a:solidFill>
              <a:srgbClr val="7D90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046480" y="2915158"/>
            <a:ext cx="1336040" cy="7131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10"/>
              </a:spcBef>
            </a:pP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П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ро</a:t>
            </a:r>
            <a:r>
              <a:rPr sz="1500" b="1" spc="-15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ен</a:t>
            </a:r>
            <a:r>
              <a:rPr sz="1500" b="1" spc="-25" dirty="0">
                <a:solidFill>
                  <a:srgbClr val="FFFFFF"/>
                </a:solidFill>
                <a:latin typeface="Arial"/>
                <a:cs typeface="Arial"/>
              </a:rPr>
              <a:t>н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ы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е  </a:t>
            </a:r>
            <a:r>
              <a:rPr sz="1500" b="1" spc="-15" dirty="0">
                <a:solidFill>
                  <a:srgbClr val="FFFFFF"/>
                </a:solidFill>
                <a:latin typeface="Arial"/>
                <a:cs typeface="Arial"/>
              </a:rPr>
              <a:t>инструменты </a:t>
            </a:r>
            <a:r>
              <a:rPr sz="1500" b="1" spc="-4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5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практики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398776" y="3962400"/>
            <a:ext cx="1603375" cy="1615440"/>
          </a:xfrm>
          <a:custGeom>
            <a:avLst/>
            <a:gdLst/>
            <a:ahLst/>
            <a:cxnLst/>
            <a:rect l="l" t="t" r="r" b="b"/>
            <a:pathLst>
              <a:path w="1603375" h="1615439">
                <a:moveTo>
                  <a:pt x="801624" y="0"/>
                </a:moveTo>
                <a:lnTo>
                  <a:pt x="761619" y="1016"/>
                </a:lnTo>
                <a:lnTo>
                  <a:pt x="722122" y="3937"/>
                </a:lnTo>
                <a:lnTo>
                  <a:pt x="683132" y="8762"/>
                </a:lnTo>
                <a:lnTo>
                  <a:pt x="644779" y="15493"/>
                </a:lnTo>
                <a:lnTo>
                  <a:pt x="607060" y="23875"/>
                </a:lnTo>
                <a:lnTo>
                  <a:pt x="570103" y="34162"/>
                </a:lnTo>
                <a:lnTo>
                  <a:pt x="533781" y="46100"/>
                </a:lnTo>
                <a:lnTo>
                  <a:pt x="463676" y="75056"/>
                </a:lnTo>
                <a:lnTo>
                  <a:pt x="397001" y="110236"/>
                </a:lnTo>
                <a:lnTo>
                  <a:pt x="334263" y="151383"/>
                </a:lnTo>
                <a:lnTo>
                  <a:pt x="275717" y="198119"/>
                </a:lnTo>
                <a:lnTo>
                  <a:pt x="221742" y="249936"/>
                </a:lnTo>
                <a:lnTo>
                  <a:pt x="172719" y="306705"/>
                </a:lnTo>
                <a:lnTo>
                  <a:pt x="129159" y="367792"/>
                </a:lnTo>
                <a:lnTo>
                  <a:pt x="91186" y="433069"/>
                </a:lnTo>
                <a:lnTo>
                  <a:pt x="59309" y="502031"/>
                </a:lnTo>
                <a:lnTo>
                  <a:pt x="45847" y="537844"/>
                </a:lnTo>
                <a:lnTo>
                  <a:pt x="33909" y="574420"/>
                </a:lnTo>
                <a:lnTo>
                  <a:pt x="23749" y="611632"/>
                </a:lnTo>
                <a:lnTo>
                  <a:pt x="15367" y="649605"/>
                </a:lnTo>
                <a:lnTo>
                  <a:pt x="8636" y="688339"/>
                </a:lnTo>
                <a:lnTo>
                  <a:pt x="3937" y="727582"/>
                </a:lnTo>
                <a:lnTo>
                  <a:pt x="1016" y="767333"/>
                </a:lnTo>
                <a:lnTo>
                  <a:pt x="0" y="807719"/>
                </a:lnTo>
                <a:lnTo>
                  <a:pt x="1016" y="847979"/>
                </a:lnTo>
                <a:lnTo>
                  <a:pt x="3937" y="887730"/>
                </a:lnTo>
                <a:lnTo>
                  <a:pt x="8636" y="926973"/>
                </a:lnTo>
                <a:lnTo>
                  <a:pt x="15367" y="965581"/>
                </a:lnTo>
                <a:lnTo>
                  <a:pt x="23749" y="1003681"/>
                </a:lnTo>
                <a:lnTo>
                  <a:pt x="33909" y="1040892"/>
                </a:lnTo>
                <a:lnTo>
                  <a:pt x="45847" y="1077468"/>
                </a:lnTo>
                <a:lnTo>
                  <a:pt x="59309" y="1113155"/>
                </a:lnTo>
                <a:lnTo>
                  <a:pt x="74549" y="1148080"/>
                </a:lnTo>
                <a:lnTo>
                  <a:pt x="109474" y="1215263"/>
                </a:lnTo>
                <a:lnTo>
                  <a:pt x="150241" y="1278509"/>
                </a:lnTo>
                <a:lnTo>
                  <a:pt x="196596" y="1337564"/>
                </a:lnTo>
                <a:lnTo>
                  <a:pt x="248157" y="1391920"/>
                </a:lnTo>
                <a:lnTo>
                  <a:pt x="304419" y="1441196"/>
                </a:lnTo>
                <a:lnTo>
                  <a:pt x="365125" y="1485265"/>
                </a:lnTo>
                <a:lnTo>
                  <a:pt x="429894" y="1523365"/>
                </a:lnTo>
                <a:lnTo>
                  <a:pt x="498348" y="1555496"/>
                </a:lnTo>
                <a:lnTo>
                  <a:pt x="570103" y="1581150"/>
                </a:lnTo>
                <a:lnTo>
                  <a:pt x="607060" y="1591437"/>
                </a:lnTo>
                <a:lnTo>
                  <a:pt x="644779" y="1599946"/>
                </a:lnTo>
                <a:lnTo>
                  <a:pt x="683132" y="1606550"/>
                </a:lnTo>
                <a:lnTo>
                  <a:pt x="722122" y="1611376"/>
                </a:lnTo>
                <a:lnTo>
                  <a:pt x="761619" y="1614297"/>
                </a:lnTo>
                <a:lnTo>
                  <a:pt x="801624" y="1615313"/>
                </a:lnTo>
                <a:lnTo>
                  <a:pt x="841629" y="1614297"/>
                </a:lnTo>
                <a:lnTo>
                  <a:pt x="881126" y="1611376"/>
                </a:lnTo>
                <a:lnTo>
                  <a:pt x="919988" y="1606550"/>
                </a:lnTo>
                <a:lnTo>
                  <a:pt x="958341" y="1599946"/>
                </a:lnTo>
                <a:lnTo>
                  <a:pt x="996061" y="1591437"/>
                </a:lnTo>
                <a:lnTo>
                  <a:pt x="1033145" y="1581150"/>
                </a:lnTo>
                <a:lnTo>
                  <a:pt x="1069339" y="1569212"/>
                </a:lnTo>
                <a:lnTo>
                  <a:pt x="1104900" y="1555496"/>
                </a:lnTo>
                <a:lnTo>
                  <a:pt x="1173226" y="1523365"/>
                </a:lnTo>
                <a:lnTo>
                  <a:pt x="1237996" y="1485265"/>
                </a:lnTo>
                <a:lnTo>
                  <a:pt x="1298702" y="1441196"/>
                </a:lnTo>
                <a:lnTo>
                  <a:pt x="1355089" y="1391920"/>
                </a:lnTo>
                <a:lnTo>
                  <a:pt x="1406525" y="1337564"/>
                </a:lnTo>
                <a:lnTo>
                  <a:pt x="1452879" y="1278509"/>
                </a:lnTo>
                <a:lnTo>
                  <a:pt x="1493647" y="1215263"/>
                </a:lnTo>
                <a:lnTo>
                  <a:pt x="1528699" y="1148080"/>
                </a:lnTo>
                <a:lnTo>
                  <a:pt x="1557274" y="1077468"/>
                </a:lnTo>
                <a:lnTo>
                  <a:pt x="1569212" y="1040892"/>
                </a:lnTo>
                <a:lnTo>
                  <a:pt x="1579372" y="1003681"/>
                </a:lnTo>
                <a:lnTo>
                  <a:pt x="1587753" y="965581"/>
                </a:lnTo>
                <a:lnTo>
                  <a:pt x="1594485" y="926973"/>
                </a:lnTo>
                <a:lnTo>
                  <a:pt x="1599184" y="887730"/>
                </a:lnTo>
                <a:lnTo>
                  <a:pt x="1602104" y="847979"/>
                </a:lnTo>
                <a:lnTo>
                  <a:pt x="1603121" y="807719"/>
                </a:lnTo>
                <a:lnTo>
                  <a:pt x="1602104" y="767333"/>
                </a:lnTo>
                <a:lnTo>
                  <a:pt x="1599184" y="727582"/>
                </a:lnTo>
                <a:lnTo>
                  <a:pt x="1594485" y="688339"/>
                </a:lnTo>
                <a:lnTo>
                  <a:pt x="1587753" y="649605"/>
                </a:lnTo>
                <a:lnTo>
                  <a:pt x="1579372" y="611632"/>
                </a:lnTo>
                <a:lnTo>
                  <a:pt x="1569212" y="574420"/>
                </a:lnTo>
                <a:lnTo>
                  <a:pt x="1557274" y="537844"/>
                </a:lnTo>
                <a:lnTo>
                  <a:pt x="1543812" y="502031"/>
                </a:lnTo>
                <a:lnTo>
                  <a:pt x="1511935" y="433069"/>
                </a:lnTo>
                <a:lnTo>
                  <a:pt x="1473962" y="367792"/>
                </a:lnTo>
                <a:lnTo>
                  <a:pt x="1430401" y="306705"/>
                </a:lnTo>
                <a:lnTo>
                  <a:pt x="1381378" y="249936"/>
                </a:lnTo>
                <a:lnTo>
                  <a:pt x="1327531" y="198119"/>
                </a:lnTo>
                <a:lnTo>
                  <a:pt x="1268984" y="151383"/>
                </a:lnTo>
                <a:lnTo>
                  <a:pt x="1206119" y="110236"/>
                </a:lnTo>
                <a:lnTo>
                  <a:pt x="1139444" y="75056"/>
                </a:lnTo>
                <a:lnTo>
                  <a:pt x="1069339" y="46100"/>
                </a:lnTo>
                <a:lnTo>
                  <a:pt x="1033145" y="34162"/>
                </a:lnTo>
                <a:lnTo>
                  <a:pt x="996061" y="23875"/>
                </a:lnTo>
                <a:lnTo>
                  <a:pt x="958341" y="15493"/>
                </a:lnTo>
                <a:lnTo>
                  <a:pt x="919988" y="8762"/>
                </a:lnTo>
                <a:lnTo>
                  <a:pt x="881126" y="3937"/>
                </a:lnTo>
                <a:lnTo>
                  <a:pt x="841629" y="1016"/>
                </a:lnTo>
                <a:lnTo>
                  <a:pt x="801624" y="0"/>
                </a:lnTo>
                <a:close/>
              </a:path>
            </a:pathLst>
          </a:custGeom>
          <a:solidFill>
            <a:srgbClr val="7D90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469895" y="4486402"/>
            <a:ext cx="1490345" cy="484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Соучастие</a:t>
            </a:r>
            <a:endParaRPr sz="1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15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мобилизация</a:t>
            </a:r>
            <a:endParaRPr sz="15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187952" y="2435351"/>
            <a:ext cx="1603375" cy="1612265"/>
          </a:xfrm>
          <a:custGeom>
            <a:avLst/>
            <a:gdLst/>
            <a:ahLst/>
            <a:cxnLst/>
            <a:rect l="l" t="t" r="r" b="b"/>
            <a:pathLst>
              <a:path w="1603375" h="1612264">
                <a:moveTo>
                  <a:pt x="801624" y="0"/>
                </a:moveTo>
                <a:lnTo>
                  <a:pt x="761619" y="1015"/>
                </a:lnTo>
                <a:lnTo>
                  <a:pt x="722122" y="3937"/>
                </a:lnTo>
                <a:lnTo>
                  <a:pt x="683133" y="8762"/>
                </a:lnTo>
                <a:lnTo>
                  <a:pt x="644778" y="15367"/>
                </a:lnTo>
                <a:lnTo>
                  <a:pt x="607060" y="23875"/>
                </a:lnTo>
                <a:lnTo>
                  <a:pt x="570102" y="34162"/>
                </a:lnTo>
                <a:lnTo>
                  <a:pt x="533781" y="46100"/>
                </a:lnTo>
                <a:lnTo>
                  <a:pt x="463676" y="74930"/>
                </a:lnTo>
                <a:lnTo>
                  <a:pt x="397001" y="110109"/>
                </a:lnTo>
                <a:lnTo>
                  <a:pt x="334263" y="151130"/>
                </a:lnTo>
                <a:lnTo>
                  <a:pt x="275717" y="197738"/>
                </a:lnTo>
                <a:lnTo>
                  <a:pt x="221742" y="249555"/>
                </a:lnTo>
                <a:lnTo>
                  <a:pt x="172720" y="306070"/>
                </a:lnTo>
                <a:lnTo>
                  <a:pt x="129159" y="367157"/>
                </a:lnTo>
                <a:lnTo>
                  <a:pt x="91186" y="432308"/>
                </a:lnTo>
                <a:lnTo>
                  <a:pt x="59309" y="501142"/>
                </a:lnTo>
                <a:lnTo>
                  <a:pt x="45847" y="536828"/>
                </a:lnTo>
                <a:lnTo>
                  <a:pt x="33909" y="573277"/>
                </a:lnTo>
                <a:lnTo>
                  <a:pt x="23749" y="610488"/>
                </a:lnTo>
                <a:lnTo>
                  <a:pt x="15367" y="648462"/>
                </a:lnTo>
                <a:lnTo>
                  <a:pt x="8636" y="686943"/>
                </a:lnTo>
                <a:lnTo>
                  <a:pt x="3937" y="726186"/>
                </a:lnTo>
                <a:lnTo>
                  <a:pt x="1015" y="765937"/>
                </a:lnTo>
                <a:lnTo>
                  <a:pt x="0" y="806196"/>
                </a:lnTo>
                <a:lnTo>
                  <a:pt x="1015" y="846327"/>
                </a:lnTo>
                <a:lnTo>
                  <a:pt x="3937" y="886078"/>
                </a:lnTo>
                <a:lnTo>
                  <a:pt x="8636" y="925322"/>
                </a:lnTo>
                <a:lnTo>
                  <a:pt x="15367" y="963802"/>
                </a:lnTo>
                <a:lnTo>
                  <a:pt x="23749" y="1001776"/>
                </a:lnTo>
                <a:lnTo>
                  <a:pt x="33909" y="1038987"/>
                </a:lnTo>
                <a:lnTo>
                  <a:pt x="45847" y="1075436"/>
                </a:lnTo>
                <a:lnTo>
                  <a:pt x="59309" y="1111123"/>
                </a:lnTo>
                <a:lnTo>
                  <a:pt x="91186" y="1179957"/>
                </a:lnTo>
                <a:lnTo>
                  <a:pt x="129159" y="1245108"/>
                </a:lnTo>
                <a:lnTo>
                  <a:pt x="172720" y="1306068"/>
                </a:lnTo>
                <a:lnTo>
                  <a:pt x="221742" y="1362710"/>
                </a:lnTo>
                <a:lnTo>
                  <a:pt x="275717" y="1414526"/>
                </a:lnTo>
                <a:lnTo>
                  <a:pt x="334263" y="1461135"/>
                </a:lnTo>
                <a:lnTo>
                  <a:pt x="397001" y="1502156"/>
                </a:lnTo>
                <a:lnTo>
                  <a:pt x="463676" y="1537335"/>
                </a:lnTo>
                <a:lnTo>
                  <a:pt x="533781" y="1566164"/>
                </a:lnTo>
                <a:lnTo>
                  <a:pt x="570102" y="1578102"/>
                </a:lnTo>
                <a:lnTo>
                  <a:pt x="607060" y="1588389"/>
                </a:lnTo>
                <a:lnTo>
                  <a:pt x="644778" y="1596898"/>
                </a:lnTo>
                <a:lnTo>
                  <a:pt x="683133" y="1603502"/>
                </a:lnTo>
                <a:lnTo>
                  <a:pt x="722122" y="1608328"/>
                </a:lnTo>
                <a:lnTo>
                  <a:pt x="761619" y="1611249"/>
                </a:lnTo>
                <a:lnTo>
                  <a:pt x="801624" y="1612265"/>
                </a:lnTo>
                <a:lnTo>
                  <a:pt x="841628" y="1611249"/>
                </a:lnTo>
                <a:lnTo>
                  <a:pt x="881126" y="1608328"/>
                </a:lnTo>
                <a:lnTo>
                  <a:pt x="919988" y="1603502"/>
                </a:lnTo>
                <a:lnTo>
                  <a:pt x="958342" y="1596898"/>
                </a:lnTo>
                <a:lnTo>
                  <a:pt x="996061" y="1588389"/>
                </a:lnTo>
                <a:lnTo>
                  <a:pt x="1033145" y="1578102"/>
                </a:lnTo>
                <a:lnTo>
                  <a:pt x="1069339" y="1566164"/>
                </a:lnTo>
                <a:lnTo>
                  <a:pt x="1139444" y="1537335"/>
                </a:lnTo>
                <a:lnTo>
                  <a:pt x="1206119" y="1502156"/>
                </a:lnTo>
                <a:lnTo>
                  <a:pt x="1268984" y="1461135"/>
                </a:lnTo>
                <a:lnTo>
                  <a:pt x="1327531" y="1414526"/>
                </a:lnTo>
                <a:lnTo>
                  <a:pt x="1381378" y="1362710"/>
                </a:lnTo>
                <a:lnTo>
                  <a:pt x="1430401" y="1306068"/>
                </a:lnTo>
                <a:lnTo>
                  <a:pt x="1473962" y="1245108"/>
                </a:lnTo>
                <a:lnTo>
                  <a:pt x="1511935" y="1179957"/>
                </a:lnTo>
                <a:lnTo>
                  <a:pt x="1543812" y="1111123"/>
                </a:lnTo>
                <a:lnTo>
                  <a:pt x="1557274" y="1075436"/>
                </a:lnTo>
                <a:lnTo>
                  <a:pt x="1569212" y="1038987"/>
                </a:lnTo>
                <a:lnTo>
                  <a:pt x="1579372" y="1001776"/>
                </a:lnTo>
                <a:lnTo>
                  <a:pt x="1587753" y="963802"/>
                </a:lnTo>
                <a:lnTo>
                  <a:pt x="1594485" y="925322"/>
                </a:lnTo>
                <a:lnTo>
                  <a:pt x="1599311" y="886078"/>
                </a:lnTo>
                <a:lnTo>
                  <a:pt x="1602105" y="846327"/>
                </a:lnTo>
                <a:lnTo>
                  <a:pt x="1603121" y="806196"/>
                </a:lnTo>
                <a:lnTo>
                  <a:pt x="1602105" y="765937"/>
                </a:lnTo>
                <a:lnTo>
                  <a:pt x="1599311" y="726186"/>
                </a:lnTo>
                <a:lnTo>
                  <a:pt x="1594485" y="686943"/>
                </a:lnTo>
                <a:lnTo>
                  <a:pt x="1587753" y="648462"/>
                </a:lnTo>
                <a:lnTo>
                  <a:pt x="1579372" y="610488"/>
                </a:lnTo>
                <a:lnTo>
                  <a:pt x="1569212" y="573277"/>
                </a:lnTo>
                <a:lnTo>
                  <a:pt x="1557274" y="536828"/>
                </a:lnTo>
                <a:lnTo>
                  <a:pt x="1543812" y="501142"/>
                </a:lnTo>
                <a:lnTo>
                  <a:pt x="1511935" y="432308"/>
                </a:lnTo>
                <a:lnTo>
                  <a:pt x="1473962" y="367157"/>
                </a:lnTo>
                <a:lnTo>
                  <a:pt x="1430401" y="306070"/>
                </a:lnTo>
                <a:lnTo>
                  <a:pt x="1381378" y="249555"/>
                </a:lnTo>
                <a:lnTo>
                  <a:pt x="1327531" y="197738"/>
                </a:lnTo>
                <a:lnTo>
                  <a:pt x="1268984" y="151130"/>
                </a:lnTo>
                <a:lnTo>
                  <a:pt x="1206119" y="110109"/>
                </a:lnTo>
                <a:lnTo>
                  <a:pt x="1139444" y="74930"/>
                </a:lnTo>
                <a:lnTo>
                  <a:pt x="1069339" y="46100"/>
                </a:lnTo>
                <a:lnTo>
                  <a:pt x="1033145" y="34162"/>
                </a:lnTo>
                <a:lnTo>
                  <a:pt x="996061" y="23875"/>
                </a:lnTo>
                <a:lnTo>
                  <a:pt x="958342" y="15367"/>
                </a:lnTo>
                <a:lnTo>
                  <a:pt x="919988" y="8762"/>
                </a:lnTo>
                <a:lnTo>
                  <a:pt x="881126" y="3937"/>
                </a:lnTo>
                <a:lnTo>
                  <a:pt x="841628" y="1015"/>
                </a:lnTo>
                <a:lnTo>
                  <a:pt x="801624" y="0"/>
                </a:lnTo>
                <a:close/>
              </a:path>
            </a:pathLst>
          </a:custGeom>
          <a:solidFill>
            <a:srgbClr val="7D90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444746" y="2767710"/>
            <a:ext cx="1110615" cy="9423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0480" marR="24130" algn="ctr">
              <a:lnSpc>
                <a:spcPct val="100000"/>
              </a:lnSpc>
              <a:spcBef>
                <a:spcPts val="110"/>
              </a:spcBef>
            </a:pPr>
            <a:r>
              <a:rPr sz="1500" b="1" spc="-95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500" b="1" spc="-20" dirty="0">
                <a:solidFill>
                  <a:srgbClr val="FFFFFF"/>
                </a:solidFill>
                <a:latin typeface="Arial"/>
                <a:cs typeface="Arial"/>
              </a:rPr>
              <a:t>лу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ч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ш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ение  </a:t>
            </a:r>
            <a:r>
              <a:rPr sz="1500" b="1" spc="-15" dirty="0">
                <a:solidFill>
                  <a:srgbClr val="FFFFFF"/>
                </a:solidFill>
                <a:latin typeface="Arial"/>
                <a:cs typeface="Arial"/>
              </a:rPr>
              <a:t>качества 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связей</a:t>
            </a:r>
            <a:endParaRPr sz="1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5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обществе</a:t>
            </a:r>
            <a:endParaRPr sz="15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436807" y="1995077"/>
            <a:ext cx="1600200" cy="1612265"/>
          </a:xfrm>
          <a:custGeom>
            <a:avLst/>
            <a:gdLst/>
            <a:ahLst/>
            <a:cxnLst/>
            <a:rect l="l" t="t" r="r" b="b"/>
            <a:pathLst>
              <a:path w="1600200" h="1612264">
                <a:moveTo>
                  <a:pt x="800100" y="0"/>
                </a:moveTo>
                <a:lnTo>
                  <a:pt x="760095" y="1015"/>
                </a:lnTo>
                <a:lnTo>
                  <a:pt x="720725" y="3937"/>
                </a:lnTo>
                <a:lnTo>
                  <a:pt x="681862" y="8762"/>
                </a:lnTo>
                <a:lnTo>
                  <a:pt x="643508" y="15366"/>
                </a:lnTo>
                <a:lnTo>
                  <a:pt x="605917" y="23875"/>
                </a:lnTo>
                <a:lnTo>
                  <a:pt x="568959" y="34162"/>
                </a:lnTo>
                <a:lnTo>
                  <a:pt x="532765" y="46100"/>
                </a:lnTo>
                <a:lnTo>
                  <a:pt x="462787" y="74929"/>
                </a:lnTo>
                <a:lnTo>
                  <a:pt x="396240" y="110109"/>
                </a:lnTo>
                <a:lnTo>
                  <a:pt x="333628" y="151129"/>
                </a:lnTo>
                <a:lnTo>
                  <a:pt x="275081" y="197738"/>
                </a:lnTo>
                <a:lnTo>
                  <a:pt x="221360" y="249554"/>
                </a:lnTo>
                <a:lnTo>
                  <a:pt x="172466" y="306069"/>
                </a:lnTo>
                <a:lnTo>
                  <a:pt x="128904" y="367156"/>
                </a:lnTo>
                <a:lnTo>
                  <a:pt x="91058" y="432308"/>
                </a:lnTo>
                <a:lnTo>
                  <a:pt x="59181" y="501141"/>
                </a:lnTo>
                <a:lnTo>
                  <a:pt x="45720" y="536828"/>
                </a:lnTo>
                <a:lnTo>
                  <a:pt x="33908" y="573277"/>
                </a:lnTo>
                <a:lnTo>
                  <a:pt x="23749" y="610488"/>
                </a:lnTo>
                <a:lnTo>
                  <a:pt x="15240" y="648462"/>
                </a:lnTo>
                <a:lnTo>
                  <a:pt x="8635" y="686942"/>
                </a:lnTo>
                <a:lnTo>
                  <a:pt x="3936" y="726186"/>
                </a:lnTo>
                <a:lnTo>
                  <a:pt x="1016" y="765937"/>
                </a:lnTo>
                <a:lnTo>
                  <a:pt x="0" y="806196"/>
                </a:lnTo>
                <a:lnTo>
                  <a:pt x="1016" y="846327"/>
                </a:lnTo>
                <a:lnTo>
                  <a:pt x="3936" y="886078"/>
                </a:lnTo>
                <a:lnTo>
                  <a:pt x="8635" y="925322"/>
                </a:lnTo>
                <a:lnTo>
                  <a:pt x="15240" y="963802"/>
                </a:lnTo>
                <a:lnTo>
                  <a:pt x="23749" y="1001776"/>
                </a:lnTo>
                <a:lnTo>
                  <a:pt x="33908" y="1038987"/>
                </a:lnTo>
                <a:lnTo>
                  <a:pt x="45720" y="1075436"/>
                </a:lnTo>
                <a:lnTo>
                  <a:pt x="59181" y="1111123"/>
                </a:lnTo>
                <a:lnTo>
                  <a:pt x="91058" y="1179956"/>
                </a:lnTo>
                <a:lnTo>
                  <a:pt x="128904" y="1245108"/>
                </a:lnTo>
                <a:lnTo>
                  <a:pt x="172466" y="1306067"/>
                </a:lnTo>
                <a:lnTo>
                  <a:pt x="221360" y="1362710"/>
                </a:lnTo>
                <a:lnTo>
                  <a:pt x="275081" y="1414526"/>
                </a:lnTo>
                <a:lnTo>
                  <a:pt x="333628" y="1461135"/>
                </a:lnTo>
                <a:lnTo>
                  <a:pt x="396240" y="1502155"/>
                </a:lnTo>
                <a:lnTo>
                  <a:pt x="462787" y="1537335"/>
                </a:lnTo>
                <a:lnTo>
                  <a:pt x="532765" y="1566164"/>
                </a:lnTo>
                <a:lnTo>
                  <a:pt x="568959" y="1578102"/>
                </a:lnTo>
                <a:lnTo>
                  <a:pt x="605917" y="1588389"/>
                </a:lnTo>
                <a:lnTo>
                  <a:pt x="643508" y="1596898"/>
                </a:lnTo>
                <a:lnTo>
                  <a:pt x="681862" y="1603502"/>
                </a:lnTo>
                <a:lnTo>
                  <a:pt x="720725" y="1608327"/>
                </a:lnTo>
                <a:lnTo>
                  <a:pt x="760095" y="1611249"/>
                </a:lnTo>
                <a:lnTo>
                  <a:pt x="800100" y="1612264"/>
                </a:lnTo>
                <a:lnTo>
                  <a:pt x="839977" y="1611249"/>
                </a:lnTo>
                <a:lnTo>
                  <a:pt x="879348" y="1608327"/>
                </a:lnTo>
                <a:lnTo>
                  <a:pt x="918336" y="1603502"/>
                </a:lnTo>
                <a:lnTo>
                  <a:pt x="956564" y="1596898"/>
                </a:lnTo>
                <a:lnTo>
                  <a:pt x="994155" y="1588389"/>
                </a:lnTo>
                <a:lnTo>
                  <a:pt x="1031112" y="1578102"/>
                </a:lnTo>
                <a:lnTo>
                  <a:pt x="1067307" y="1566164"/>
                </a:lnTo>
                <a:lnTo>
                  <a:pt x="1137284" y="1537335"/>
                </a:lnTo>
                <a:lnTo>
                  <a:pt x="1203832" y="1502155"/>
                </a:lnTo>
                <a:lnTo>
                  <a:pt x="1266571" y="1461135"/>
                </a:lnTo>
                <a:lnTo>
                  <a:pt x="1324991" y="1414526"/>
                </a:lnTo>
                <a:lnTo>
                  <a:pt x="1378839" y="1362710"/>
                </a:lnTo>
                <a:lnTo>
                  <a:pt x="1427606" y="1306067"/>
                </a:lnTo>
                <a:lnTo>
                  <a:pt x="1471168" y="1245108"/>
                </a:lnTo>
                <a:lnTo>
                  <a:pt x="1509014" y="1179956"/>
                </a:lnTo>
                <a:lnTo>
                  <a:pt x="1540891" y="1111123"/>
                </a:lnTo>
                <a:lnTo>
                  <a:pt x="1554352" y="1075436"/>
                </a:lnTo>
                <a:lnTo>
                  <a:pt x="1566164" y="1038987"/>
                </a:lnTo>
                <a:lnTo>
                  <a:pt x="1576324" y="1001776"/>
                </a:lnTo>
                <a:lnTo>
                  <a:pt x="1584832" y="963802"/>
                </a:lnTo>
                <a:lnTo>
                  <a:pt x="1591436" y="925322"/>
                </a:lnTo>
                <a:lnTo>
                  <a:pt x="1596262" y="886078"/>
                </a:lnTo>
                <a:lnTo>
                  <a:pt x="1599056" y="846327"/>
                </a:lnTo>
                <a:lnTo>
                  <a:pt x="1600073" y="806196"/>
                </a:lnTo>
                <a:lnTo>
                  <a:pt x="1599056" y="765937"/>
                </a:lnTo>
                <a:lnTo>
                  <a:pt x="1596262" y="726186"/>
                </a:lnTo>
                <a:lnTo>
                  <a:pt x="1591436" y="686942"/>
                </a:lnTo>
                <a:lnTo>
                  <a:pt x="1584832" y="648462"/>
                </a:lnTo>
                <a:lnTo>
                  <a:pt x="1576324" y="610488"/>
                </a:lnTo>
                <a:lnTo>
                  <a:pt x="1566164" y="573277"/>
                </a:lnTo>
                <a:lnTo>
                  <a:pt x="1554352" y="536828"/>
                </a:lnTo>
                <a:lnTo>
                  <a:pt x="1540891" y="501141"/>
                </a:lnTo>
                <a:lnTo>
                  <a:pt x="1509014" y="432308"/>
                </a:lnTo>
                <a:lnTo>
                  <a:pt x="1471168" y="367156"/>
                </a:lnTo>
                <a:lnTo>
                  <a:pt x="1427606" y="306069"/>
                </a:lnTo>
                <a:lnTo>
                  <a:pt x="1378839" y="249554"/>
                </a:lnTo>
                <a:lnTo>
                  <a:pt x="1324991" y="197738"/>
                </a:lnTo>
                <a:lnTo>
                  <a:pt x="1266571" y="151129"/>
                </a:lnTo>
                <a:lnTo>
                  <a:pt x="1203832" y="110109"/>
                </a:lnTo>
                <a:lnTo>
                  <a:pt x="1137284" y="74929"/>
                </a:lnTo>
                <a:lnTo>
                  <a:pt x="1067307" y="46100"/>
                </a:lnTo>
                <a:lnTo>
                  <a:pt x="1031112" y="34162"/>
                </a:lnTo>
                <a:lnTo>
                  <a:pt x="994155" y="23875"/>
                </a:lnTo>
                <a:lnTo>
                  <a:pt x="956564" y="15366"/>
                </a:lnTo>
                <a:lnTo>
                  <a:pt x="918336" y="8762"/>
                </a:lnTo>
                <a:lnTo>
                  <a:pt x="879348" y="3937"/>
                </a:lnTo>
                <a:lnTo>
                  <a:pt x="839977" y="1015"/>
                </a:lnTo>
                <a:lnTo>
                  <a:pt x="800100" y="0"/>
                </a:lnTo>
                <a:close/>
              </a:path>
            </a:pathLst>
          </a:custGeom>
          <a:solidFill>
            <a:srgbClr val="E2E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767642" y="2514824"/>
            <a:ext cx="938530" cy="484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91440">
              <a:lnSpc>
                <a:spcPct val="100000"/>
              </a:lnSpc>
              <a:spcBef>
                <a:spcPts val="110"/>
              </a:spcBef>
            </a:pP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Связи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с 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б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з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н</a:t>
            </a:r>
            <a:r>
              <a:rPr sz="1500" b="1" spc="-25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1500" b="1" spc="-3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м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180458" y="4047616"/>
            <a:ext cx="1603375" cy="1612265"/>
          </a:xfrm>
          <a:custGeom>
            <a:avLst/>
            <a:gdLst/>
            <a:ahLst/>
            <a:cxnLst/>
            <a:rect l="l" t="t" r="r" b="b"/>
            <a:pathLst>
              <a:path w="1603375" h="1612264">
                <a:moveTo>
                  <a:pt x="801624" y="0"/>
                </a:moveTo>
                <a:lnTo>
                  <a:pt x="761619" y="1015"/>
                </a:lnTo>
                <a:lnTo>
                  <a:pt x="722122" y="3937"/>
                </a:lnTo>
                <a:lnTo>
                  <a:pt x="683133" y="8762"/>
                </a:lnTo>
                <a:lnTo>
                  <a:pt x="644779" y="15366"/>
                </a:lnTo>
                <a:lnTo>
                  <a:pt x="607060" y="23875"/>
                </a:lnTo>
                <a:lnTo>
                  <a:pt x="570102" y="34162"/>
                </a:lnTo>
                <a:lnTo>
                  <a:pt x="533781" y="46100"/>
                </a:lnTo>
                <a:lnTo>
                  <a:pt x="463676" y="74929"/>
                </a:lnTo>
                <a:lnTo>
                  <a:pt x="397001" y="110108"/>
                </a:lnTo>
                <a:lnTo>
                  <a:pt x="334264" y="151129"/>
                </a:lnTo>
                <a:lnTo>
                  <a:pt x="275717" y="197738"/>
                </a:lnTo>
                <a:lnTo>
                  <a:pt x="221742" y="249554"/>
                </a:lnTo>
                <a:lnTo>
                  <a:pt x="172720" y="306069"/>
                </a:lnTo>
                <a:lnTo>
                  <a:pt x="129159" y="367156"/>
                </a:lnTo>
                <a:lnTo>
                  <a:pt x="91186" y="432307"/>
                </a:lnTo>
                <a:lnTo>
                  <a:pt x="59309" y="501141"/>
                </a:lnTo>
                <a:lnTo>
                  <a:pt x="45847" y="536828"/>
                </a:lnTo>
                <a:lnTo>
                  <a:pt x="33909" y="573277"/>
                </a:lnTo>
                <a:lnTo>
                  <a:pt x="23749" y="610488"/>
                </a:lnTo>
                <a:lnTo>
                  <a:pt x="15367" y="648462"/>
                </a:lnTo>
                <a:lnTo>
                  <a:pt x="8636" y="686942"/>
                </a:lnTo>
                <a:lnTo>
                  <a:pt x="3937" y="726185"/>
                </a:lnTo>
                <a:lnTo>
                  <a:pt x="1016" y="765937"/>
                </a:lnTo>
                <a:lnTo>
                  <a:pt x="0" y="806195"/>
                </a:lnTo>
                <a:lnTo>
                  <a:pt x="1016" y="846327"/>
                </a:lnTo>
                <a:lnTo>
                  <a:pt x="3937" y="886078"/>
                </a:lnTo>
                <a:lnTo>
                  <a:pt x="8636" y="925321"/>
                </a:lnTo>
                <a:lnTo>
                  <a:pt x="15367" y="963802"/>
                </a:lnTo>
                <a:lnTo>
                  <a:pt x="23749" y="1001776"/>
                </a:lnTo>
                <a:lnTo>
                  <a:pt x="33909" y="1038987"/>
                </a:lnTo>
                <a:lnTo>
                  <a:pt x="45847" y="1075435"/>
                </a:lnTo>
                <a:lnTo>
                  <a:pt x="59309" y="1111122"/>
                </a:lnTo>
                <a:lnTo>
                  <a:pt x="91186" y="1179957"/>
                </a:lnTo>
                <a:lnTo>
                  <a:pt x="129159" y="1245108"/>
                </a:lnTo>
                <a:lnTo>
                  <a:pt x="172720" y="1306067"/>
                </a:lnTo>
                <a:lnTo>
                  <a:pt x="221742" y="1362709"/>
                </a:lnTo>
                <a:lnTo>
                  <a:pt x="275717" y="1414526"/>
                </a:lnTo>
                <a:lnTo>
                  <a:pt x="334264" y="1461134"/>
                </a:lnTo>
                <a:lnTo>
                  <a:pt x="397001" y="1502155"/>
                </a:lnTo>
                <a:lnTo>
                  <a:pt x="463676" y="1537334"/>
                </a:lnTo>
                <a:lnTo>
                  <a:pt x="533781" y="1566164"/>
                </a:lnTo>
                <a:lnTo>
                  <a:pt x="570102" y="1578102"/>
                </a:lnTo>
                <a:lnTo>
                  <a:pt x="607060" y="1588389"/>
                </a:lnTo>
                <a:lnTo>
                  <a:pt x="644779" y="1596898"/>
                </a:lnTo>
                <a:lnTo>
                  <a:pt x="683133" y="1603502"/>
                </a:lnTo>
                <a:lnTo>
                  <a:pt x="722122" y="1608327"/>
                </a:lnTo>
                <a:lnTo>
                  <a:pt x="761619" y="1611248"/>
                </a:lnTo>
                <a:lnTo>
                  <a:pt x="801624" y="1612264"/>
                </a:lnTo>
                <a:lnTo>
                  <a:pt x="841629" y="1611248"/>
                </a:lnTo>
                <a:lnTo>
                  <a:pt x="881126" y="1608327"/>
                </a:lnTo>
                <a:lnTo>
                  <a:pt x="919988" y="1603502"/>
                </a:lnTo>
                <a:lnTo>
                  <a:pt x="958342" y="1596898"/>
                </a:lnTo>
                <a:lnTo>
                  <a:pt x="996061" y="1588389"/>
                </a:lnTo>
                <a:lnTo>
                  <a:pt x="1033145" y="1578102"/>
                </a:lnTo>
                <a:lnTo>
                  <a:pt x="1069340" y="1566164"/>
                </a:lnTo>
                <a:lnTo>
                  <a:pt x="1139444" y="1537334"/>
                </a:lnTo>
                <a:lnTo>
                  <a:pt x="1206119" y="1502155"/>
                </a:lnTo>
                <a:lnTo>
                  <a:pt x="1268984" y="1461134"/>
                </a:lnTo>
                <a:lnTo>
                  <a:pt x="1327531" y="1414526"/>
                </a:lnTo>
                <a:lnTo>
                  <a:pt x="1381379" y="1362709"/>
                </a:lnTo>
                <a:lnTo>
                  <a:pt x="1430401" y="1306067"/>
                </a:lnTo>
                <a:lnTo>
                  <a:pt x="1473962" y="1245108"/>
                </a:lnTo>
                <a:lnTo>
                  <a:pt x="1511935" y="1179957"/>
                </a:lnTo>
                <a:lnTo>
                  <a:pt x="1543812" y="1111122"/>
                </a:lnTo>
                <a:lnTo>
                  <a:pt x="1557274" y="1075435"/>
                </a:lnTo>
                <a:lnTo>
                  <a:pt x="1569212" y="1038987"/>
                </a:lnTo>
                <a:lnTo>
                  <a:pt x="1579372" y="1001776"/>
                </a:lnTo>
                <a:lnTo>
                  <a:pt x="1587754" y="963802"/>
                </a:lnTo>
                <a:lnTo>
                  <a:pt x="1594485" y="925321"/>
                </a:lnTo>
                <a:lnTo>
                  <a:pt x="1599184" y="886078"/>
                </a:lnTo>
                <a:lnTo>
                  <a:pt x="1602105" y="846327"/>
                </a:lnTo>
                <a:lnTo>
                  <a:pt x="1603121" y="806195"/>
                </a:lnTo>
                <a:lnTo>
                  <a:pt x="1602105" y="765937"/>
                </a:lnTo>
                <a:lnTo>
                  <a:pt x="1599184" y="726185"/>
                </a:lnTo>
                <a:lnTo>
                  <a:pt x="1594485" y="686942"/>
                </a:lnTo>
                <a:lnTo>
                  <a:pt x="1587754" y="648462"/>
                </a:lnTo>
                <a:lnTo>
                  <a:pt x="1579372" y="610488"/>
                </a:lnTo>
                <a:lnTo>
                  <a:pt x="1569212" y="573277"/>
                </a:lnTo>
                <a:lnTo>
                  <a:pt x="1557274" y="536828"/>
                </a:lnTo>
                <a:lnTo>
                  <a:pt x="1543812" y="501141"/>
                </a:lnTo>
                <a:lnTo>
                  <a:pt x="1511935" y="432307"/>
                </a:lnTo>
                <a:lnTo>
                  <a:pt x="1473962" y="367156"/>
                </a:lnTo>
                <a:lnTo>
                  <a:pt x="1430401" y="306069"/>
                </a:lnTo>
                <a:lnTo>
                  <a:pt x="1381379" y="249554"/>
                </a:lnTo>
                <a:lnTo>
                  <a:pt x="1327531" y="197738"/>
                </a:lnTo>
                <a:lnTo>
                  <a:pt x="1268984" y="151129"/>
                </a:lnTo>
                <a:lnTo>
                  <a:pt x="1206119" y="110108"/>
                </a:lnTo>
                <a:lnTo>
                  <a:pt x="1139444" y="74929"/>
                </a:lnTo>
                <a:lnTo>
                  <a:pt x="1069340" y="46100"/>
                </a:lnTo>
                <a:lnTo>
                  <a:pt x="1033145" y="34162"/>
                </a:lnTo>
                <a:lnTo>
                  <a:pt x="996061" y="23875"/>
                </a:lnTo>
                <a:lnTo>
                  <a:pt x="958342" y="15366"/>
                </a:lnTo>
                <a:lnTo>
                  <a:pt x="919988" y="8762"/>
                </a:lnTo>
                <a:lnTo>
                  <a:pt x="881126" y="3937"/>
                </a:lnTo>
                <a:lnTo>
                  <a:pt x="841629" y="1015"/>
                </a:lnTo>
                <a:lnTo>
                  <a:pt x="801624" y="0"/>
                </a:lnTo>
                <a:close/>
              </a:path>
            </a:pathLst>
          </a:custGeom>
          <a:solidFill>
            <a:srgbClr val="E2E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8286377" y="4571314"/>
            <a:ext cx="1420495" cy="665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Ин</a:t>
            </a:r>
            <a:r>
              <a:rPr sz="1400" b="1" spc="10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ю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з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ив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н</a:t>
            </a:r>
            <a:r>
              <a:rPr sz="1400" b="1" spc="-4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400" b="1" spc="-1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1400" b="1" spc="-6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ь  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социальных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инноваций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811511" y="2200655"/>
            <a:ext cx="1603375" cy="1612265"/>
          </a:xfrm>
          <a:custGeom>
            <a:avLst/>
            <a:gdLst/>
            <a:ahLst/>
            <a:cxnLst/>
            <a:rect l="l" t="t" r="r" b="b"/>
            <a:pathLst>
              <a:path w="1603375" h="1612264">
                <a:moveTo>
                  <a:pt x="801624" y="0"/>
                </a:moveTo>
                <a:lnTo>
                  <a:pt x="761619" y="1016"/>
                </a:lnTo>
                <a:lnTo>
                  <a:pt x="722122" y="3937"/>
                </a:lnTo>
                <a:lnTo>
                  <a:pt x="683133" y="8763"/>
                </a:lnTo>
                <a:lnTo>
                  <a:pt x="644779" y="15367"/>
                </a:lnTo>
                <a:lnTo>
                  <a:pt x="607060" y="23876"/>
                </a:lnTo>
                <a:lnTo>
                  <a:pt x="570103" y="34163"/>
                </a:lnTo>
                <a:lnTo>
                  <a:pt x="533781" y="46101"/>
                </a:lnTo>
                <a:lnTo>
                  <a:pt x="463677" y="74930"/>
                </a:lnTo>
                <a:lnTo>
                  <a:pt x="397002" y="110109"/>
                </a:lnTo>
                <a:lnTo>
                  <a:pt x="334264" y="151130"/>
                </a:lnTo>
                <a:lnTo>
                  <a:pt x="275717" y="197739"/>
                </a:lnTo>
                <a:lnTo>
                  <a:pt x="221742" y="249555"/>
                </a:lnTo>
                <a:lnTo>
                  <a:pt x="172720" y="306070"/>
                </a:lnTo>
                <a:lnTo>
                  <a:pt x="129159" y="367157"/>
                </a:lnTo>
                <a:lnTo>
                  <a:pt x="91186" y="432308"/>
                </a:lnTo>
                <a:lnTo>
                  <a:pt x="59309" y="501142"/>
                </a:lnTo>
                <a:lnTo>
                  <a:pt x="45847" y="536829"/>
                </a:lnTo>
                <a:lnTo>
                  <a:pt x="33909" y="573278"/>
                </a:lnTo>
                <a:lnTo>
                  <a:pt x="23749" y="610489"/>
                </a:lnTo>
                <a:lnTo>
                  <a:pt x="15367" y="648462"/>
                </a:lnTo>
                <a:lnTo>
                  <a:pt x="8636" y="686943"/>
                </a:lnTo>
                <a:lnTo>
                  <a:pt x="3937" y="726186"/>
                </a:lnTo>
                <a:lnTo>
                  <a:pt x="1016" y="765937"/>
                </a:lnTo>
                <a:lnTo>
                  <a:pt x="0" y="806196"/>
                </a:lnTo>
                <a:lnTo>
                  <a:pt x="1016" y="846328"/>
                </a:lnTo>
                <a:lnTo>
                  <a:pt x="3937" y="886079"/>
                </a:lnTo>
                <a:lnTo>
                  <a:pt x="8636" y="925322"/>
                </a:lnTo>
                <a:lnTo>
                  <a:pt x="15367" y="963803"/>
                </a:lnTo>
                <a:lnTo>
                  <a:pt x="23749" y="1001776"/>
                </a:lnTo>
                <a:lnTo>
                  <a:pt x="33909" y="1038987"/>
                </a:lnTo>
                <a:lnTo>
                  <a:pt x="45847" y="1075436"/>
                </a:lnTo>
                <a:lnTo>
                  <a:pt x="59309" y="1111123"/>
                </a:lnTo>
                <a:lnTo>
                  <a:pt x="91186" y="1179957"/>
                </a:lnTo>
                <a:lnTo>
                  <a:pt x="129159" y="1245108"/>
                </a:lnTo>
                <a:lnTo>
                  <a:pt x="172720" y="1306068"/>
                </a:lnTo>
                <a:lnTo>
                  <a:pt x="221742" y="1362710"/>
                </a:lnTo>
                <a:lnTo>
                  <a:pt x="275717" y="1414526"/>
                </a:lnTo>
                <a:lnTo>
                  <a:pt x="334264" y="1461135"/>
                </a:lnTo>
                <a:lnTo>
                  <a:pt x="397002" y="1502156"/>
                </a:lnTo>
                <a:lnTo>
                  <a:pt x="463677" y="1537335"/>
                </a:lnTo>
                <a:lnTo>
                  <a:pt x="533781" y="1566164"/>
                </a:lnTo>
                <a:lnTo>
                  <a:pt x="570103" y="1578102"/>
                </a:lnTo>
                <a:lnTo>
                  <a:pt x="607060" y="1588389"/>
                </a:lnTo>
                <a:lnTo>
                  <a:pt x="644779" y="1596898"/>
                </a:lnTo>
                <a:lnTo>
                  <a:pt x="683133" y="1603502"/>
                </a:lnTo>
                <a:lnTo>
                  <a:pt x="722122" y="1608328"/>
                </a:lnTo>
                <a:lnTo>
                  <a:pt x="761619" y="1611249"/>
                </a:lnTo>
                <a:lnTo>
                  <a:pt x="801624" y="1612265"/>
                </a:lnTo>
                <a:lnTo>
                  <a:pt x="841629" y="1611249"/>
                </a:lnTo>
                <a:lnTo>
                  <a:pt x="881126" y="1608328"/>
                </a:lnTo>
                <a:lnTo>
                  <a:pt x="919988" y="1603502"/>
                </a:lnTo>
                <a:lnTo>
                  <a:pt x="958342" y="1596898"/>
                </a:lnTo>
                <a:lnTo>
                  <a:pt x="996061" y="1588389"/>
                </a:lnTo>
                <a:lnTo>
                  <a:pt x="1033145" y="1578102"/>
                </a:lnTo>
                <a:lnTo>
                  <a:pt x="1069340" y="1566164"/>
                </a:lnTo>
                <a:lnTo>
                  <a:pt x="1139444" y="1537335"/>
                </a:lnTo>
                <a:lnTo>
                  <a:pt x="1206119" y="1502156"/>
                </a:lnTo>
                <a:lnTo>
                  <a:pt x="1268984" y="1461135"/>
                </a:lnTo>
                <a:lnTo>
                  <a:pt x="1327531" y="1414526"/>
                </a:lnTo>
                <a:lnTo>
                  <a:pt x="1381379" y="1362710"/>
                </a:lnTo>
                <a:lnTo>
                  <a:pt x="1430401" y="1306068"/>
                </a:lnTo>
                <a:lnTo>
                  <a:pt x="1473962" y="1245108"/>
                </a:lnTo>
                <a:lnTo>
                  <a:pt x="1511935" y="1179957"/>
                </a:lnTo>
                <a:lnTo>
                  <a:pt x="1543812" y="1111123"/>
                </a:lnTo>
                <a:lnTo>
                  <a:pt x="1557274" y="1075436"/>
                </a:lnTo>
                <a:lnTo>
                  <a:pt x="1569212" y="1038987"/>
                </a:lnTo>
                <a:lnTo>
                  <a:pt x="1579372" y="1001776"/>
                </a:lnTo>
                <a:lnTo>
                  <a:pt x="1587754" y="963803"/>
                </a:lnTo>
                <a:lnTo>
                  <a:pt x="1594485" y="925322"/>
                </a:lnTo>
                <a:lnTo>
                  <a:pt x="1599184" y="886079"/>
                </a:lnTo>
                <a:lnTo>
                  <a:pt x="1602105" y="846328"/>
                </a:lnTo>
                <a:lnTo>
                  <a:pt x="1603121" y="806196"/>
                </a:lnTo>
                <a:lnTo>
                  <a:pt x="1602105" y="765937"/>
                </a:lnTo>
                <a:lnTo>
                  <a:pt x="1599184" y="726186"/>
                </a:lnTo>
                <a:lnTo>
                  <a:pt x="1594485" y="686943"/>
                </a:lnTo>
                <a:lnTo>
                  <a:pt x="1587754" y="648462"/>
                </a:lnTo>
                <a:lnTo>
                  <a:pt x="1579372" y="610489"/>
                </a:lnTo>
                <a:lnTo>
                  <a:pt x="1569212" y="573278"/>
                </a:lnTo>
                <a:lnTo>
                  <a:pt x="1557274" y="536829"/>
                </a:lnTo>
                <a:lnTo>
                  <a:pt x="1543812" y="501142"/>
                </a:lnTo>
                <a:lnTo>
                  <a:pt x="1511935" y="432308"/>
                </a:lnTo>
                <a:lnTo>
                  <a:pt x="1473962" y="367157"/>
                </a:lnTo>
                <a:lnTo>
                  <a:pt x="1430401" y="306070"/>
                </a:lnTo>
                <a:lnTo>
                  <a:pt x="1381379" y="249555"/>
                </a:lnTo>
                <a:lnTo>
                  <a:pt x="1327531" y="197739"/>
                </a:lnTo>
                <a:lnTo>
                  <a:pt x="1268984" y="151130"/>
                </a:lnTo>
                <a:lnTo>
                  <a:pt x="1206119" y="110109"/>
                </a:lnTo>
                <a:lnTo>
                  <a:pt x="1139444" y="74930"/>
                </a:lnTo>
                <a:lnTo>
                  <a:pt x="1069340" y="46101"/>
                </a:lnTo>
                <a:lnTo>
                  <a:pt x="1033145" y="34163"/>
                </a:lnTo>
                <a:lnTo>
                  <a:pt x="996061" y="23876"/>
                </a:lnTo>
                <a:lnTo>
                  <a:pt x="958342" y="15367"/>
                </a:lnTo>
                <a:lnTo>
                  <a:pt x="919988" y="8763"/>
                </a:lnTo>
                <a:lnTo>
                  <a:pt x="881126" y="3937"/>
                </a:lnTo>
                <a:lnTo>
                  <a:pt x="841629" y="1016"/>
                </a:lnTo>
                <a:lnTo>
                  <a:pt x="801624" y="0"/>
                </a:lnTo>
                <a:close/>
              </a:path>
            </a:pathLst>
          </a:custGeom>
          <a:solidFill>
            <a:srgbClr val="E2E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0005441" y="2649092"/>
            <a:ext cx="1237615" cy="7131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42545" algn="ctr">
              <a:lnSpc>
                <a:spcPct val="100000"/>
              </a:lnSpc>
              <a:spcBef>
                <a:spcPts val="110"/>
              </a:spcBef>
            </a:pP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Увеличение </a:t>
            </a:r>
            <a:r>
              <a:rPr sz="1500" b="1" spc="-4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а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ж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дан</a:t>
            </a:r>
            <a:r>
              <a:rPr sz="1500" b="1" spc="-2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500" b="1" spc="-3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й  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активности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540"/>
              </a:lnSpc>
            </a:pPr>
            <a:fld id="{81D60167-4931-47E6-BA6A-407CBD079E47}" type="slidenum">
              <a:rPr spc="5" dirty="0"/>
              <a:t>5</a:t>
            </a:fld>
            <a:endParaRPr spc="5" dirty="0"/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3" y="45719"/>
            <a:ext cx="1867177" cy="1867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140</Words>
  <Application>Microsoft Office PowerPoint</Application>
  <PresentationFormat>Широкоэкранный</PresentationFormat>
  <Paragraphs>55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Helvetica Neue Medium</vt:lpstr>
      <vt:lpstr>Microsoft New Tai Lue</vt:lpstr>
      <vt:lpstr>Microsoft Sans Serif</vt:lpstr>
      <vt:lpstr>Roboto</vt:lpstr>
      <vt:lpstr>Signika Negative</vt:lpstr>
      <vt:lpstr>Office Theme</vt:lpstr>
      <vt:lpstr>Презентация PowerPoint</vt:lpstr>
      <vt:lpstr>Цели и задачи проекта </vt:lpstr>
      <vt:lpstr>ПЛЮСЫ ПРОЕКТА</vt:lpstr>
      <vt:lpstr>ПЛЮСЫ ПРОЕКТА</vt:lpstr>
      <vt:lpstr>ПЛЮСЫ ПРОЕКТА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волонтёра Росатома 2020 год</dc:title>
  <dc:creator>Ольга Каркавцева</dc:creator>
  <cp:lastModifiedBy>Наталья Заварыкина</cp:lastModifiedBy>
  <cp:revision>19</cp:revision>
  <dcterms:created xsi:type="dcterms:W3CDTF">2023-02-20T14:03:35Z</dcterms:created>
  <dcterms:modified xsi:type="dcterms:W3CDTF">2024-10-07T22:44:51Z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2023-02-20T00:00:00Z</vt:filetime>
  </property>
</Properties>
</file>