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rawing8.xml" ContentType="application/vnd.ms-office.drawingml.diagramDrawing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layout10.xml" ContentType="application/vnd.openxmlformats-officedocument.drawingml.diagramLayout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ata6.xml" ContentType="application/vnd.openxmlformats-officedocument.drawingml.diagramData+xml"/>
  <Override PartName="/ppt/diagrams/drawing10.xml" ContentType="application/vnd.ms-office.drawingml.diagramDrawing+xml"/>
  <Override PartName="/ppt/diagrams/colors3.xml" ContentType="application/vnd.openxmlformats-officedocument.drawingml.diagramColors+xml"/>
  <Override PartName="/ppt/diagrams/colors10.xml" ContentType="application/vnd.openxmlformats-officedocument.drawingml.diagramColors+xml"/>
  <Override PartName="/ppt/diagrams/drawing9.xml" ContentType="application/vnd.ms-office.drawingml.diagramDrawing+xml"/>
  <Override PartName="/ppt/diagrams/layout3.xml" ContentType="application/vnd.openxmlformats-officedocument.drawingml.diagramLayout+xml"/>
  <Override PartName="/ppt/diagrams/data10.xml" ContentType="application/vnd.openxmlformats-officedocument.drawingml.diagramData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media/image12.jpeg" ContentType="image/jpeg"/>
  <Override PartName="/ppt/media/image11.jpeg" ContentType="image/jpeg"/>
  <Override PartName="/ppt/media/image10.jpeg" ContentType="image/jpeg"/>
  <Override PartName="/ppt/media/image5.jpeg" ContentType="image/jpeg"/>
  <Override PartName="/ppt/media/image17.jpeg" ContentType="image/jpeg"/>
  <Override PartName="/ppt/media/image6.jpeg" ContentType="image/jpeg"/>
  <Override PartName="/ppt/media/image18.jpeg" ContentType="image/jpeg"/>
  <Override PartName="/ppt/media/image4.jpeg" ContentType="image/jpeg"/>
  <Override PartName="/ppt/media/image16.jpeg" ContentType="image/jpeg"/>
  <Override PartName="/ppt/media/image19.jpeg" ContentType="image/jpeg"/>
  <Override PartName="/ppt/media/image7.jpeg" ContentType="image/jpeg"/>
  <Override PartName="/ppt/media/image3.jpeg" ContentType="image/jpeg"/>
  <Override PartName="/ppt/media/image15.jpeg" ContentType="image/jpeg"/>
  <Override PartName="/ppt/media/image1.jpeg" ContentType="image/jpeg"/>
  <Override PartName="/ppt/media/image13.jpeg" ContentType="image/jpeg"/>
  <Override PartName="/ppt/media/image2.jpeg" ContentType="image/jpeg"/>
  <Override PartName="/ppt/media/image14.jpeg" ContentType="image/jpeg"/>
  <Override PartName="/ppt/media/image8.jpeg" ContentType="image/jpeg"/>
  <Override PartName="/ppt/media/image9.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10A91-28DE-4B12-BC3D-74EEC9BBC3E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5C06396-F70C-4742-9430-A1207D53B5F6}">
      <dgm:prSet phldrT="[Текст]" phldr="1"/>
      <dgm:spPr/>
      <dgm:t>
        <a:bodyPr/>
        <a:lstStyle/>
        <a:p>
          <a:endParaRPr lang="ru-RU"/>
        </a:p>
      </dgm:t>
    </dgm:pt>
    <dgm:pt modelId="{812B2A09-2FF2-4788-812C-8447248CBA99}" type="parTrans" cxnId="{204B6FDE-96E9-4527-BAEE-01FC142E86EA}">
      <dgm:prSet/>
      <dgm:spPr/>
      <dgm:t>
        <a:bodyPr/>
        <a:lstStyle/>
        <a:p>
          <a:endParaRPr lang="ru-RU"/>
        </a:p>
      </dgm:t>
    </dgm:pt>
    <dgm:pt modelId="{74BFFA56-E403-4BA6-B90A-C93CC95D0804}" type="sibTrans" cxnId="{204B6FDE-96E9-4527-BAEE-01FC142E86EA}">
      <dgm:prSet/>
      <dgm:spPr/>
      <dgm:t>
        <a:bodyPr/>
        <a:lstStyle/>
        <a:p>
          <a:endParaRPr lang="ru-RU"/>
        </a:p>
      </dgm:t>
    </dgm:pt>
    <dgm:pt modelId="{B887A48F-3DEF-4E57-A9F3-D7EE4F0B07CD}">
      <dgm:prSet phldrT="[Текст]" phldr="1"/>
      <dgm:spPr/>
      <dgm:t>
        <a:bodyPr/>
        <a:lstStyle/>
        <a:p>
          <a:endParaRPr lang="ru-RU"/>
        </a:p>
      </dgm:t>
    </dgm:pt>
    <dgm:pt modelId="{89A6CF9E-4A80-47F2-81C1-AFF37EF62AEF}" type="parTrans" cxnId="{F5FC754F-C3BE-46F6-9DD1-3F859849FF27}">
      <dgm:prSet/>
      <dgm:spPr/>
      <dgm:t>
        <a:bodyPr/>
        <a:lstStyle/>
        <a:p>
          <a:endParaRPr lang="ru-RU"/>
        </a:p>
      </dgm:t>
    </dgm:pt>
    <dgm:pt modelId="{BCDE7A65-F5E0-4354-BBFE-3E2E437359D1}" type="sibTrans" cxnId="{F5FC754F-C3BE-46F6-9DD1-3F859849FF27}">
      <dgm:prSet/>
      <dgm:spPr/>
      <dgm:t>
        <a:bodyPr/>
        <a:lstStyle/>
        <a:p>
          <a:endParaRPr lang="ru-RU"/>
        </a:p>
      </dgm:t>
    </dgm:pt>
    <dgm:pt modelId="{80E421C4-3CED-4F4A-BD03-79F50D663B84}">
      <dgm:prSet phldrT="[Текст]" phldr="1"/>
      <dgm:spPr/>
      <dgm:t>
        <a:bodyPr/>
        <a:lstStyle/>
        <a:p>
          <a:endParaRPr lang="ru-RU"/>
        </a:p>
      </dgm:t>
    </dgm:pt>
    <dgm:pt modelId="{7BEC2202-41F6-426D-956F-888D251F0E17}" type="parTrans" cxnId="{DCDBFDB1-4F97-4E4B-9B9C-E3A9D9BFE5B0}">
      <dgm:prSet/>
      <dgm:spPr/>
      <dgm:t>
        <a:bodyPr/>
        <a:lstStyle/>
        <a:p>
          <a:endParaRPr lang="ru-RU"/>
        </a:p>
      </dgm:t>
    </dgm:pt>
    <dgm:pt modelId="{987023A1-BBA0-41B1-8C0B-B09FB818D02B}" type="sibTrans" cxnId="{DCDBFDB1-4F97-4E4B-9B9C-E3A9D9BFE5B0}">
      <dgm:prSet/>
      <dgm:spPr/>
      <dgm:t>
        <a:bodyPr/>
        <a:lstStyle/>
        <a:p>
          <a:endParaRPr lang="ru-RU"/>
        </a:p>
      </dgm:t>
    </dgm:pt>
    <dgm:pt modelId="{C486AFA1-871B-43C0-9C31-FD06162352EA}">
      <dgm:prSet phldrT="[Текст]" phldr="1"/>
      <dgm:spPr/>
      <dgm:t>
        <a:bodyPr/>
        <a:lstStyle/>
        <a:p>
          <a:endParaRPr lang="ru-RU"/>
        </a:p>
      </dgm:t>
    </dgm:pt>
    <dgm:pt modelId="{DB5E96DF-133E-4AB3-8BEF-917F1CC94ABE}" type="parTrans" cxnId="{A9FEBFDE-8BF8-42DE-A3A6-FCB69D28CE5D}">
      <dgm:prSet/>
      <dgm:spPr/>
      <dgm:t>
        <a:bodyPr/>
        <a:lstStyle/>
        <a:p>
          <a:endParaRPr lang="ru-RU"/>
        </a:p>
      </dgm:t>
    </dgm:pt>
    <dgm:pt modelId="{07905B6D-D3EC-49BA-891D-396FD3F8379F}" type="sibTrans" cxnId="{A9FEBFDE-8BF8-42DE-A3A6-FCB69D28CE5D}">
      <dgm:prSet/>
      <dgm:spPr/>
      <dgm:t>
        <a:bodyPr/>
        <a:lstStyle/>
        <a:p>
          <a:endParaRPr lang="ru-RU"/>
        </a:p>
      </dgm:t>
    </dgm:pt>
    <dgm:pt modelId="{1A71581E-7756-4587-A0A6-8C2C4A42C6C2}">
      <dgm:prSet phldrT="[Текст]" phldr="1"/>
      <dgm:spPr/>
      <dgm:t>
        <a:bodyPr/>
        <a:lstStyle/>
        <a:p>
          <a:endParaRPr lang="ru-RU"/>
        </a:p>
      </dgm:t>
    </dgm:pt>
    <dgm:pt modelId="{C280D86B-D7AE-4D67-A02B-488A51403E78}" type="parTrans" cxnId="{95660B1A-8863-4DCC-AC35-045F1323D7A5}">
      <dgm:prSet/>
      <dgm:spPr/>
      <dgm:t>
        <a:bodyPr/>
        <a:lstStyle/>
        <a:p>
          <a:endParaRPr lang="ru-RU"/>
        </a:p>
      </dgm:t>
    </dgm:pt>
    <dgm:pt modelId="{353C03DB-F072-4001-9093-19E90F554AD2}" type="sibTrans" cxnId="{95660B1A-8863-4DCC-AC35-045F1323D7A5}">
      <dgm:prSet/>
      <dgm:spPr/>
      <dgm:t>
        <a:bodyPr/>
        <a:lstStyle/>
        <a:p>
          <a:endParaRPr lang="ru-RU"/>
        </a:p>
      </dgm:t>
    </dgm:pt>
    <dgm:pt modelId="{92F2331D-DFB1-41E5-90E0-4DFB6414E5A1}">
      <dgm:prSet phldrT="[Текст]" phldr="1"/>
      <dgm:spPr/>
      <dgm:t>
        <a:bodyPr/>
        <a:lstStyle/>
        <a:p>
          <a:endParaRPr lang="ru-RU"/>
        </a:p>
      </dgm:t>
    </dgm:pt>
    <dgm:pt modelId="{8E59EB3D-94B9-4535-9919-36A8723EC781}" type="parTrans" cxnId="{E501CF3A-FD5C-4740-A741-CBED2686E970}">
      <dgm:prSet/>
      <dgm:spPr/>
      <dgm:t>
        <a:bodyPr/>
        <a:lstStyle/>
        <a:p>
          <a:endParaRPr lang="ru-RU"/>
        </a:p>
      </dgm:t>
    </dgm:pt>
    <dgm:pt modelId="{8A1C0225-45AC-44CE-98E8-C8E0F0660935}" type="sibTrans" cxnId="{E501CF3A-FD5C-4740-A741-CBED2686E970}">
      <dgm:prSet/>
      <dgm:spPr/>
      <dgm:t>
        <a:bodyPr/>
        <a:lstStyle/>
        <a:p>
          <a:endParaRPr lang="ru-RU"/>
        </a:p>
      </dgm:t>
    </dgm:pt>
    <dgm:pt modelId="{AB630666-5EAC-4A0E-AB3C-93930889665F}" type="pres">
      <dgm:prSet presAssocID="{C0D10A91-28DE-4B12-BC3D-74EEC9BBC3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57C240-6313-45FD-A01D-C0114FDB13E6}" type="pres">
      <dgm:prSet presAssocID="{45C06396-F70C-4742-9430-A1207D53B5F6}" presName="linNode" presStyleCnt="0"/>
      <dgm:spPr/>
    </dgm:pt>
    <dgm:pt modelId="{4CBF38BC-BE59-4E9A-9EE2-1913BBACC254}" type="pres">
      <dgm:prSet presAssocID="{45C06396-F70C-4742-9430-A1207D53B5F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0E6C-FC03-42C4-9FD6-12659EA13D40}" type="pres">
      <dgm:prSet presAssocID="{45C06396-F70C-4742-9430-A1207D53B5F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95106-8196-406E-9B84-11CC83B04BCC}" type="pres">
      <dgm:prSet presAssocID="{74BFFA56-E403-4BA6-B90A-C93CC95D0804}" presName="spacing" presStyleCnt="0"/>
      <dgm:spPr/>
    </dgm:pt>
    <dgm:pt modelId="{2776194D-E827-45FC-B4F4-AE3DF41AC354}" type="pres">
      <dgm:prSet presAssocID="{C486AFA1-871B-43C0-9C31-FD06162352EA}" presName="linNode" presStyleCnt="0"/>
      <dgm:spPr/>
    </dgm:pt>
    <dgm:pt modelId="{9FC9E9AC-F902-47C1-97A9-E3A225C84304}" type="pres">
      <dgm:prSet presAssocID="{C486AFA1-871B-43C0-9C31-FD06162352E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B47C3-78E8-405B-BF22-77DB43269F99}" type="pres">
      <dgm:prSet presAssocID="{C486AFA1-871B-43C0-9C31-FD06162352E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B6FDE-96E9-4527-BAEE-01FC142E86EA}" srcId="{C0D10A91-28DE-4B12-BC3D-74EEC9BBC3E3}" destId="{45C06396-F70C-4742-9430-A1207D53B5F6}" srcOrd="0" destOrd="0" parTransId="{812B2A09-2FF2-4788-812C-8447248CBA99}" sibTransId="{74BFFA56-E403-4BA6-B90A-C93CC95D0804}"/>
    <dgm:cxn modelId="{744C7937-74DD-479A-93A7-C5DED1BEAE27}" type="presOf" srcId="{80E421C4-3CED-4F4A-BD03-79F50D663B84}" destId="{C1A90E6C-FC03-42C4-9FD6-12659EA13D40}" srcOrd="0" destOrd="1" presId="urn:microsoft.com/office/officeart/2005/8/layout/vList6"/>
    <dgm:cxn modelId="{E501CF3A-FD5C-4740-A741-CBED2686E970}" srcId="{C486AFA1-871B-43C0-9C31-FD06162352EA}" destId="{92F2331D-DFB1-41E5-90E0-4DFB6414E5A1}" srcOrd="1" destOrd="0" parTransId="{8E59EB3D-94B9-4535-9919-36A8723EC781}" sibTransId="{8A1C0225-45AC-44CE-98E8-C8E0F0660935}"/>
    <dgm:cxn modelId="{F5FC754F-C3BE-46F6-9DD1-3F859849FF27}" srcId="{45C06396-F70C-4742-9430-A1207D53B5F6}" destId="{B887A48F-3DEF-4E57-A9F3-D7EE4F0B07CD}" srcOrd="0" destOrd="0" parTransId="{89A6CF9E-4A80-47F2-81C1-AFF37EF62AEF}" sibTransId="{BCDE7A65-F5E0-4354-BBFE-3E2E437359D1}"/>
    <dgm:cxn modelId="{BEC62350-69DD-48A4-9327-DC4FE95A21C1}" type="presOf" srcId="{45C06396-F70C-4742-9430-A1207D53B5F6}" destId="{4CBF38BC-BE59-4E9A-9EE2-1913BBACC254}" srcOrd="0" destOrd="0" presId="urn:microsoft.com/office/officeart/2005/8/layout/vList6"/>
    <dgm:cxn modelId="{A9FEBFDE-8BF8-42DE-A3A6-FCB69D28CE5D}" srcId="{C0D10A91-28DE-4B12-BC3D-74EEC9BBC3E3}" destId="{C486AFA1-871B-43C0-9C31-FD06162352EA}" srcOrd="1" destOrd="0" parTransId="{DB5E96DF-133E-4AB3-8BEF-917F1CC94ABE}" sibTransId="{07905B6D-D3EC-49BA-891D-396FD3F8379F}"/>
    <dgm:cxn modelId="{39DB291F-B66F-4806-ABBB-C58765A862B7}" type="presOf" srcId="{C486AFA1-871B-43C0-9C31-FD06162352EA}" destId="{9FC9E9AC-F902-47C1-97A9-E3A225C84304}" srcOrd="0" destOrd="0" presId="urn:microsoft.com/office/officeart/2005/8/layout/vList6"/>
    <dgm:cxn modelId="{8164469A-EA52-4934-B104-031388C782DB}" type="presOf" srcId="{92F2331D-DFB1-41E5-90E0-4DFB6414E5A1}" destId="{EF2B47C3-78E8-405B-BF22-77DB43269F99}" srcOrd="0" destOrd="1" presId="urn:microsoft.com/office/officeart/2005/8/layout/vList6"/>
    <dgm:cxn modelId="{CF70004C-B9FD-4E78-86C4-C3E4DE36F40A}" type="presOf" srcId="{B887A48F-3DEF-4E57-A9F3-D7EE4F0B07CD}" destId="{C1A90E6C-FC03-42C4-9FD6-12659EA13D40}" srcOrd="0" destOrd="0" presId="urn:microsoft.com/office/officeart/2005/8/layout/vList6"/>
    <dgm:cxn modelId="{E526D620-0DA6-4457-AA29-A79280F09D01}" type="presOf" srcId="{C0D10A91-28DE-4B12-BC3D-74EEC9BBC3E3}" destId="{AB630666-5EAC-4A0E-AB3C-93930889665F}" srcOrd="0" destOrd="0" presId="urn:microsoft.com/office/officeart/2005/8/layout/vList6"/>
    <dgm:cxn modelId="{DCDBFDB1-4F97-4E4B-9B9C-E3A9D9BFE5B0}" srcId="{45C06396-F70C-4742-9430-A1207D53B5F6}" destId="{80E421C4-3CED-4F4A-BD03-79F50D663B84}" srcOrd="1" destOrd="0" parTransId="{7BEC2202-41F6-426D-956F-888D251F0E17}" sibTransId="{987023A1-BBA0-41B1-8C0B-B09FB818D02B}"/>
    <dgm:cxn modelId="{95660B1A-8863-4DCC-AC35-045F1323D7A5}" srcId="{C486AFA1-871B-43C0-9C31-FD06162352EA}" destId="{1A71581E-7756-4587-A0A6-8C2C4A42C6C2}" srcOrd="0" destOrd="0" parTransId="{C280D86B-D7AE-4D67-A02B-488A51403E78}" sibTransId="{353C03DB-F072-4001-9093-19E90F554AD2}"/>
    <dgm:cxn modelId="{54D18F77-956E-48E2-B08A-EF2E593E2349}" type="presOf" srcId="{1A71581E-7756-4587-A0A6-8C2C4A42C6C2}" destId="{EF2B47C3-78E8-405B-BF22-77DB43269F99}" srcOrd="0" destOrd="0" presId="urn:microsoft.com/office/officeart/2005/8/layout/vList6"/>
    <dgm:cxn modelId="{AEF8FC0F-CD50-4698-A540-4DA7277562C3}" type="presParOf" srcId="{AB630666-5EAC-4A0E-AB3C-93930889665F}" destId="{7157C240-6313-45FD-A01D-C0114FDB13E6}" srcOrd="0" destOrd="0" presId="urn:microsoft.com/office/officeart/2005/8/layout/vList6"/>
    <dgm:cxn modelId="{7C0649E4-6E5C-4CC4-8FAE-196131E9DD6C}" type="presParOf" srcId="{7157C240-6313-45FD-A01D-C0114FDB13E6}" destId="{4CBF38BC-BE59-4E9A-9EE2-1913BBACC254}" srcOrd="0" destOrd="0" presId="urn:microsoft.com/office/officeart/2005/8/layout/vList6"/>
    <dgm:cxn modelId="{48B41E6A-6F5E-4BDB-B62F-42528DA0792D}" type="presParOf" srcId="{7157C240-6313-45FD-A01D-C0114FDB13E6}" destId="{C1A90E6C-FC03-42C4-9FD6-12659EA13D40}" srcOrd="1" destOrd="0" presId="urn:microsoft.com/office/officeart/2005/8/layout/vList6"/>
    <dgm:cxn modelId="{DC877403-C542-4488-B4EA-3A92C7DBCDF0}" type="presParOf" srcId="{AB630666-5EAC-4A0E-AB3C-93930889665F}" destId="{B7C95106-8196-406E-9B84-11CC83B04BCC}" srcOrd="1" destOrd="0" presId="urn:microsoft.com/office/officeart/2005/8/layout/vList6"/>
    <dgm:cxn modelId="{E9F75766-09E9-4FF6-BA32-3051B8ED4075}" type="presParOf" srcId="{AB630666-5EAC-4A0E-AB3C-93930889665F}" destId="{2776194D-E827-45FC-B4F4-AE3DF41AC354}" srcOrd="2" destOrd="0" presId="urn:microsoft.com/office/officeart/2005/8/layout/vList6"/>
    <dgm:cxn modelId="{8562FDD1-B851-4979-A420-F903A72CEF32}" type="presParOf" srcId="{2776194D-E827-45FC-B4F4-AE3DF41AC354}" destId="{9FC9E9AC-F902-47C1-97A9-E3A225C84304}" srcOrd="0" destOrd="0" presId="urn:microsoft.com/office/officeart/2005/8/layout/vList6"/>
    <dgm:cxn modelId="{4A216FE5-FD30-49DC-9888-F562DF533658}" type="presParOf" srcId="{2776194D-E827-45FC-B4F4-AE3DF41AC354}" destId="{EF2B47C3-78E8-405B-BF22-77DB43269F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6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с незнакомцами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NeighborX="64071" custLinFactNeighborY="-2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18933595-9846-4D22-8906-59673D61EE84}" type="presOf" srcId="{4F3A32CB-DFC2-4730-8426-3098203B9CC9}" destId="{6574E693-A5C7-4E4F-A136-D518885BDA16}" srcOrd="0" destOrd="0" presId="urn:microsoft.com/office/officeart/2005/8/layout/lProcess3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FBABFA7F-930D-4526-ACF9-2074030195E4}" type="presOf" srcId="{9B699458-7977-4DF3-A2E1-44FA3D4C101C}" destId="{DA396BD0-6E75-4B72-BF5F-A75E942192B1}" srcOrd="0" destOrd="0" presId="urn:microsoft.com/office/officeart/2005/8/layout/lProcess3"/>
    <dgm:cxn modelId="{427514C0-C4D7-4FE8-A78E-3F08FF063E9B}" type="presOf" srcId="{03B4DA5C-1953-4040-883B-BFEBC95F2D7F}" destId="{B36E826E-CF9A-4B66-A245-238B9AA0155B}" srcOrd="0" destOrd="0" presId="urn:microsoft.com/office/officeart/2005/8/layout/lProcess3"/>
    <dgm:cxn modelId="{B7EA03FF-4138-4EC8-BF1B-E1EAA5BBE3C2}" type="presParOf" srcId="{DA396BD0-6E75-4B72-BF5F-A75E942192B1}" destId="{41F2E3B6-1DF0-4DC6-847E-0CE5253019B6}" srcOrd="0" destOrd="0" presId="urn:microsoft.com/office/officeart/2005/8/layout/lProcess3"/>
    <dgm:cxn modelId="{D07332B3-2187-4207-A9F3-A5B466CF7F18}" type="presParOf" srcId="{41F2E3B6-1DF0-4DC6-847E-0CE5253019B6}" destId="{B36E826E-CF9A-4B66-A245-238B9AA0155B}" srcOrd="0" destOrd="0" presId="urn:microsoft.com/office/officeart/2005/8/layout/lProcess3"/>
    <dgm:cxn modelId="{DE34C11C-C1E4-41D8-9D0E-6CCB9E07F90A}" type="presParOf" srcId="{41F2E3B6-1DF0-4DC6-847E-0CE5253019B6}" destId="{05A1BBE5-1151-4195-BC42-AF786F62FF2C}" srcOrd="1" destOrd="0" presId="urn:microsoft.com/office/officeart/2005/8/layout/lProcess3"/>
    <dgm:cxn modelId="{ABC7013A-E9F2-474E-8C64-D8F6F83A27B7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1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B8567B2-FF15-4717-AEB7-A3551EB8F202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69E95-843C-49EC-B174-96B89CD12F80}" type="parTrans" cxnId="{A70A6C0A-0F12-4148-ADCA-DC996F45AA97}">
      <dgm:prSet/>
      <dgm:spPr/>
      <dgm:t>
        <a:bodyPr/>
        <a:lstStyle/>
        <a:p>
          <a:endParaRPr lang="ru-RU"/>
        </a:p>
      </dgm:t>
    </dgm:pt>
    <dgm:pt modelId="{6CCCC873-C52C-44E3-B02F-304FE733E6AE}" type="sibTrans" cxnId="{A70A6C0A-0F12-4148-ADCA-DC996F45AA97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rPr>
            <a:t>Привлечение серебряных волонтеров к участию в проекте, подготовка специалистов для работы в проекте, размещение информации на официальном сайте учреждения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95426" custScaleY="177698" custLinFactNeighborX="14172" custLinFactNeighborY="-10473"/>
      <dgm:spPr/>
      <dgm:t>
        <a:bodyPr/>
        <a:lstStyle/>
        <a:p>
          <a:endParaRPr lang="ru-RU"/>
        </a:p>
      </dgm:t>
    </dgm:pt>
    <dgm:pt modelId="{58EA6412-4E58-4BF0-B14A-D6975821E0C6}" type="pres">
      <dgm:prSet presAssocID="{EF169E95-843C-49EC-B174-96B89CD12F80}" presName="parTrans" presStyleCnt="0"/>
      <dgm:spPr/>
    </dgm:pt>
    <dgm:pt modelId="{BF3CFA3E-69C3-4330-9DCF-AB721CE99B36}" type="pres">
      <dgm:prSet presAssocID="{4B8567B2-FF15-4717-AEB7-A3551EB8F202}" presName="node" presStyleLbl="alignAccFollowNode1" presStyleIdx="0" presStyleCnt="2" custScaleX="401804" custScaleY="304905" custLinFactNeighborX="-42594" custLinFactNeighborY="3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05624-8335-49DA-AFD7-33D93D1907BC}" type="pres">
      <dgm:prSet presAssocID="{6CCCC873-C52C-44E3-B02F-304FE733E6AE}" presName="sibTrans" presStyleCnt="0"/>
      <dgm:spPr/>
    </dgm:pt>
    <dgm:pt modelId="{6574E693-A5C7-4E4F-A136-D518885BDA16}" type="pres">
      <dgm:prSet presAssocID="{4F3A32CB-DFC2-4730-8426-3098203B9CC9}" presName="node" presStyleLbl="alignAccFollowNode1" presStyleIdx="1" presStyleCnt="2" custScaleX="711849" custScaleY="304905" custLinFactNeighborX="82521" custLinFactNeighborY="-7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36672-14FA-46FF-9C52-CF28732D4775}" type="presOf" srcId="{9B699458-7977-4DF3-A2E1-44FA3D4C101C}" destId="{DA396BD0-6E75-4B72-BF5F-A75E942192B1}" srcOrd="0" destOrd="0" presId="urn:microsoft.com/office/officeart/2005/8/layout/lProcess3"/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D7E7D807-B851-47E8-85C5-126E64057AD5}" srcId="{03B4DA5C-1953-4040-883B-BFEBC95F2D7F}" destId="{4F3A32CB-DFC2-4730-8426-3098203B9CC9}" srcOrd="1" destOrd="0" parTransId="{74FCBE3B-FC0B-4574-B734-1FDF1D2BFFA8}" sibTransId="{18366EBD-4AFA-4302-B2C2-FC18A7BC1CD5}"/>
    <dgm:cxn modelId="{5D8E1ABB-4F41-41E8-BD2D-7E7AC693BA89}" type="presOf" srcId="{4F3A32CB-DFC2-4730-8426-3098203B9CC9}" destId="{6574E693-A5C7-4E4F-A136-D518885BDA16}" srcOrd="0" destOrd="0" presId="urn:microsoft.com/office/officeart/2005/8/layout/lProcess3"/>
    <dgm:cxn modelId="{A70A6C0A-0F12-4148-ADCA-DC996F45AA97}" srcId="{03B4DA5C-1953-4040-883B-BFEBC95F2D7F}" destId="{4B8567B2-FF15-4717-AEB7-A3551EB8F202}" srcOrd="0" destOrd="0" parTransId="{EF169E95-843C-49EC-B174-96B89CD12F80}" sibTransId="{6CCCC873-C52C-44E3-B02F-304FE733E6AE}"/>
    <dgm:cxn modelId="{D4A82A6F-28D6-404E-8643-8E6F17667EB5}" type="presOf" srcId="{03B4DA5C-1953-4040-883B-BFEBC95F2D7F}" destId="{B36E826E-CF9A-4B66-A245-238B9AA0155B}" srcOrd="0" destOrd="0" presId="urn:microsoft.com/office/officeart/2005/8/layout/lProcess3"/>
    <dgm:cxn modelId="{EB726B75-55E8-43C5-83AB-F0524D6A00F9}" type="presOf" srcId="{4B8567B2-FF15-4717-AEB7-A3551EB8F202}" destId="{BF3CFA3E-69C3-4330-9DCF-AB721CE99B36}" srcOrd="0" destOrd="0" presId="urn:microsoft.com/office/officeart/2005/8/layout/lProcess3"/>
    <dgm:cxn modelId="{B8D004FF-407E-4CB2-926F-A6E37D296AB0}" type="presParOf" srcId="{DA396BD0-6E75-4B72-BF5F-A75E942192B1}" destId="{41F2E3B6-1DF0-4DC6-847E-0CE5253019B6}" srcOrd="0" destOrd="0" presId="urn:microsoft.com/office/officeart/2005/8/layout/lProcess3"/>
    <dgm:cxn modelId="{D822BFF9-B346-4B76-952E-58E9B2DFA6CB}" type="presParOf" srcId="{41F2E3B6-1DF0-4DC6-847E-0CE5253019B6}" destId="{B36E826E-CF9A-4B66-A245-238B9AA0155B}" srcOrd="0" destOrd="0" presId="urn:microsoft.com/office/officeart/2005/8/layout/lProcess3"/>
    <dgm:cxn modelId="{A254A11C-F04E-460E-A730-8689D6D16B24}" type="presParOf" srcId="{41F2E3B6-1DF0-4DC6-847E-0CE5253019B6}" destId="{58EA6412-4E58-4BF0-B14A-D6975821E0C6}" srcOrd="1" destOrd="0" presId="urn:microsoft.com/office/officeart/2005/8/layout/lProcess3"/>
    <dgm:cxn modelId="{B039B427-4A05-4094-96E7-F65EB297E1DA}" type="presParOf" srcId="{41F2E3B6-1DF0-4DC6-847E-0CE5253019B6}" destId="{BF3CFA3E-69C3-4330-9DCF-AB721CE99B36}" srcOrd="2" destOrd="0" presId="urn:microsoft.com/office/officeart/2005/8/layout/lProcess3"/>
    <dgm:cxn modelId="{E3F1FCCF-4FA0-4095-84CF-E704429B3570}" type="presParOf" srcId="{41F2E3B6-1DF0-4DC6-847E-0CE5253019B6}" destId="{C4E05624-8335-49DA-AFD7-33D93D1907BC}" srcOrd="3" destOrd="0" presId="urn:microsoft.com/office/officeart/2005/8/layout/lProcess3"/>
    <dgm:cxn modelId="{9F66F206-117F-4170-B041-4B1185C815E3}" type="presParOf" srcId="{41F2E3B6-1DF0-4DC6-847E-0CE5253019B6}" destId="{6574E693-A5C7-4E4F-A136-D518885BDA1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3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B8567B2-FF15-4717-AEB7-A3551EB8F202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69E95-843C-49EC-B174-96B89CD12F80}" type="parTrans" cxnId="{A70A6C0A-0F12-4148-ADCA-DC996F45AA97}">
      <dgm:prSet/>
      <dgm:spPr/>
      <dgm:t>
        <a:bodyPr/>
        <a:lstStyle/>
        <a:p>
          <a:endParaRPr lang="ru-RU"/>
        </a:p>
      </dgm:t>
    </dgm:pt>
    <dgm:pt modelId="{6CCCC873-C52C-44E3-B02F-304FE733E6AE}" type="sibTrans" cxnId="{A70A6C0A-0F12-4148-ADCA-DC996F45AA97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проекта по основным направлениям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95426" custScaleY="177698" custLinFactNeighborX="14172" custLinFactNeighborY="-10473"/>
      <dgm:spPr/>
      <dgm:t>
        <a:bodyPr/>
        <a:lstStyle/>
        <a:p>
          <a:endParaRPr lang="ru-RU"/>
        </a:p>
      </dgm:t>
    </dgm:pt>
    <dgm:pt modelId="{58EA6412-4E58-4BF0-B14A-D6975821E0C6}" type="pres">
      <dgm:prSet presAssocID="{EF169E95-843C-49EC-B174-96B89CD12F80}" presName="parTrans" presStyleCnt="0"/>
      <dgm:spPr/>
    </dgm:pt>
    <dgm:pt modelId="{BF3CFA3E-69C3-4330-9DCF-AB721CE99B36}" type="pres">
      <dgm:prSet presAssocID="{4B8567B2-FF15-4717-AEB7-A3551EB8F202}" presName="node" presStyleLbl="alignAccFollowNode1" presStyleIdx="0" presStyleCnt="2" custScaleX="401804" custScaleY="304905" custLinFactNeighborX="-42594" custLinFactNeighborY="3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05624-8335-49DA-AFD7-33D93D1907BC}" type="pres">
      <dgm:prSet presAssocID="{6CCCC873-C52C-44E3-B02F-304FE733E6AE}" presName="sibTrans" presStyleCnt="0"/>
      <dgm:spPr/>
    </dgm:pt>
    <dgm:pt modelId="{6574E693-A5C7-4E4F-A136-D518885BDA16}" type="pres">
      <dgm:prSet presAssocID="{4F3A32CB-DFC2-4730-8426-3098203B9CC9}" presName="node" presStyleLbl="alignAccFollowNode1" presStyleIdx="1" presStyleCnt="2" custScaleX="711849" custScaleY="304905" custLinFactNeighborX="82521" custLinFactNeighborY="-7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362D7-301E-44CD-9358-2B9BA482AEF4}" type="presOf" srcId="{9B699458-7977-4DF3-A2E1-44FA3D4C101C}" destId="{DA396BD0-6E75-4B72-BF5F-A75E942192B1}" srcOrd="0" destOrd="0" presId="urn:microsoft.com/office/officeart/2005/8/layout/lProcess3"/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8AA8036E-3645-4C13-B817-605E2CF1FD68}" type="presOf" srcId="{4B8567B2-FF15-4717-AEB7-A3551EB8F202}" destId="{BF3CFA3E-69C3-4330-9DCF-AB721CE99B36}" srcOrd="0" destOrd="0" presId="urn:microsoft.com/office/officeart/2005/8/layout/lProcess3"/>
    <dgm:cxn modelId="{6950911E-6DDA-4BA4-9574-63F9AF8F0A89}" type="presOf" srcId="{4F3A32CB-DFC2-4730-8426-3098203B9CC9}" destId="{6574E693-A5C7-4E4F-A136-D518885BDA16}" srcOrd="0" destOrd="0" presId="urn:microsoft.com/office/officeart/2005/8/layout/lProcess3"/>
    <dgm:cxn modelId="{D7E7D807-B851-47E8-85C5-126E64057AD5}" srcId="{03B4DA5C-1953-4040-883B-BFEBC95F2D7F}" destId="{4F3A32CB-DFC2-4730-8426-3098203B9CC9}" srcOrd="1" destOrd="0" parTransId="{74FCBE3B-FC0B-4574-B734-1FDF1D2BFFA8}" sibTransId="{18366EBD-4AFA-4302-B2C2-FC18A7BC1CD5}"/>
    <dgm:cxn modelId="{A70A6C0A-0F12-4148-ADCA-DC996F45AA97}" srcId="{03B4DA5C-1953-4040-883B-BFEBC95F2D7F}" destId="{4B8567B2-FF15-4717-AEB7-A3551EB8F202}" srcOrd="0" destOrd="0" parTransId="{EF169E95-843C-49EC-B174-96B89CD12F80}" sibTransId="{6CCCC873-C52C-44E3-B02F-304FE733E6AE}"/>
    <dgm:cxn modelId="{A42BCEEA-8143-4D00-A26F-7E12689AB465}" type="presOf" srcId="{03B4DA5C-1953-4040-883B-BFEBC95F2D7F}" destId="{B36E826E-CF9A-4B66-A245-238B9AA0155B}" srcOrd="0" destOrd="0" presId="urn:microsoft.com/office/officeart/2005/8/layout/lProcess3"/>
    <dgm:cxn modelId="{920DF71F-00E6-4D2D-B2DC-4BF4C7446F66}" type="presParOf" srcId="{DA396BD0-6E75-4B72-BF5F-A75E942192B1}" destId="{41F2E3B6-1DF0-4DC6-847E-0CE5253019B6}" srcOrd="0" destOrd="0" presId="urn:microsoft.com/office/officeart/2005/8/layout/lProcess3"/>
    <dgm:cxn modelId="{FBF6C3B0-BF36-449A-832F-4A455B529314}" type="presParOf" srcId="{41F2E3B6-1DF0-4DC6-847E-0CE5253019B6}" destId="{B36E826E-CF9A-4B66-A245-238B9AA0155B}" srcOrd="0" destOrd="0" presId="urn:microsoft.com/office/officeart/2005/8/layout/lProcess3"/>
    <dgm:cxn modelId="{F47F7AF5-7055-4721-BB60-A702D360B000}" type="presParOf" srcId="{41F2E3B6-1DF0-4DC6-847E-0CE5253019B6}" destId="{58EA6412-4E58-4BF0-B14A-D6975821E0C6}" srcOrd="1" destOrd="0" presId="urn:microsoft.com/office/officeart/2005/8/layout/lProcess3"/>
    <dgm:cxn modelId="{67107AC8-B60A-4288-B970-A4ACA2E17859}" type="presParOf" srcId="{41F2E3B6-1DF0-4DC6-847E-0CE5253019B6}" destId="{BF3CFA3E-69C3-4330-9DCF-AB721CE99B36}" srcOrd="2" destOrd="0" presId="urn:microsoft.com/office/officeart/2005/8/layout/lProcess3"/>
    <dgm:cxn modelId="{26C6CD4F-CA46-45E7-95FB-A070FFCE97F3}" type="presParOf" srcId="{41F2E3B6-1DF0-4DC6-847E-0CE5253019B6}" destId="{C4E05624-8335-49DA-AFD7-33D93D1907BC}" srcOrd="3" destOrd="0" presId="urn:microsoft.com/office/officeart/2005/8/layout/lProcess3"/>
    <dgm:cxn modelId="{AAA35610-C1B2-4F92-81EE-53213D96917A}" type="presParOf" srcId="{41F2E3B6-1DF0-4DC6-847E-0CE5253019B6}" destId="{6574E693-A5C7-4E4F-A136-D518885BDA1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5E79A59-D0B8-41AF-8037-BCF64586A743}" type="presOf" srcId="{9B699458-7977-4DF3-A2E1-44FA3D4C101C}" destId="{DA396BD0-6E75-4B72-BF5F-A75E942192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1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Пожарная безопасность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X="100000" custLinFactNeighborX="151612" custLinFactNeighborY="-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DB797A74-1BA3-415E-B058-3E5236D19D6F}" type="presOf" srcId="{03B4DA5C-1953-4040-883B-BFEBC95F2D7F}" destId="{B36E826E-CF9A-4B66-A245-238B9AA0155B}" srcOrd="0" destOrd="0" presId="urn:microsoft.com/office/officeart/2005/8/layout/lProcess3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EE1DE673-B75A-4DAD-85F9-4433FEAA2826}" type="presOf" srcId="{4F3A32CB-DFC2-4730-8426-3098203B9CC9}" destId="{6574E693-A5C7-4E4F-A136-D518885BDA16}" srcOrd="0" destOrd="0" presId="urn:microsoft.com/office/officeart/2005/8/layout/lProcess3"/>
    <dgm:cxn modelId="{A25A9626-0875-435C-83F8-C195858DD68C}" type="presOf" srcId="{9B699458-7977-4DF3-A2E1-44FA3D4C101C}" destId="{DA396BD0-6E75-4B72-BF5F-A75E942192B1}" srcOrd="0" destOrd="0" presId="urn:microsoft.com/office/officeart/2005/8/layout/lProcess3"/>
    <dgm:cxn modelId="{F636B375-1CA7-479B-81DC-FD418B840595}" type="presParOf" srcId="{DA396BD0-6E75-4B72-BF5F-A75E942192B1}" destId="{41F2E3B6-1DF0-4DC6-847E-0CE5253019B6}" srcOrd="0" destOrd="0" presId="urn:microsoft.com/office/officeart/2005/8/layout/lProcess3"/>
    <dgm:cxn modelId="{21FC871E-CCF1-4EA9-B71D-F6A60DA689AD}" type="presParOf" srcId="{41F2E3B6-1DF0-4DC6-847E-0CE5253019B6}" destId="{B36E826E-CF9A-4B66-A245-238B9AA0155B}" srcOrd="0" destOrd="0" presId="urn:microsoft.com/office/officeart/2005/8/layout/lProcess3"/>
    <dgm:cxn modelId="{6D5E8A91-84C2-4997-B93F-73F1A1C6E5AE}" type="presParOf" srcId="{41F2E3B6-1DF0-4DC6-847E-0CE5253019B6}" destId="{05A1BBE5-1151-4195-BC42-AF786F62FF2C}" srcOrd="1" destOrd="0" presId="urn:microsoft.com/office/officeart/2005/8/layout/lProcess3"/>
    <dgm:cxn modelId="{4D26F3A7-DB24-46C1-944B-4DFA8CC10496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2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Пищевая безопасность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NeighborX="15994" custLinFactNeighborY="2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F14D1D68-3382-4E27-8314-4470313A5EBD}" type="presOf" srcId="{9B699458-7977-4DF3-A2E1-44FA3D4C101C}" destId="{DA396BD0-6E75-4B72-BF5F-A75E942192B1}" srcOrd="0" destOrd="0" presId="urn:microsoft.com/office/officeart/2005/8/layout/lProcess3"/>
    <dgm:cxn modelId="{BD1936BC-AC26-49CB-8629-D0D3C00DC039}" type="presOf" srcId="{03B4DA5C-1953-4040-883B-BFEBC95F2D7F}" destId="{B36E826E-CF9A-4B66-A245-238B9AA0155B}" srcOrd="0" destOrd="0" presId="urn:microsoft.com/office/officeart/2005/8/layout/lProcess3"/>
    <dgm:cxn modelId="{AE8959D9-8204-4559-8767-B145E13ECA63}" type="presOf" srcId="{4F3A32CB-DFC2-4730-8426-3098203B9CC9}" destId="{6574E693-A5C7-4E4F-A136-D518885BDA16}" srcOrd="0" destOrd="0" presId="urn:microsoft.com/office/officeart/2005/8/layout/lProcess3"/>
    <dgm:cxn modelId="{F934D2CE-07C2-4339-8CB8-8E928948F3FC}" type="presParOf" srcId="{DA396BD0-6E75-4B72-BF5F-A75E942192B1}" destId="{41F2E3B6-1DF0-4DC6-847E-0CE5253019B6}" srcOrd="0" destOrd="0" presId="urn:microsoft.com/office/officeart/2005/8/layout/lProcess3"/>
    <dgm:cxn modelId="{75E085B7-00B7-44CC-A6D3-0E24D2127EF7}" type="presParOf" srcId="{41F2E3B6-1DF0-4DC6-847E-0CE5253019B6}" destId="{B36E826E-CF9A-4B66-A245-238B9AA0155B}" srcOrd="0" destOrd="0" presId="urn:microsoft.com/office/officeart/2005/8/layout/lProcess3"/>
    <dgm:cxn modelId="{835F416B-6905-4397-AD03-2607F44B02AA}" type="presParOf" srcId="{41F2E3B6-1DF0-4DC6-847E-0CE5253019B6}" destId="{05A1BBE5-1151-4195-BC42-AF786F62FF2C}" srcOrd="1" destOrd="0" presId="urn:microsoft.com/office/officeart/2005/8/layout/lProcess3"/>
    <dgm:cxn modelId="{DF5C7F75-1687-43B1-8435-E8F355537833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3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дорожного движения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Y="-184287" custLinFactNeighborX="7689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398621CA-FAFB-4C19-9934-422C1B62F335}" type="presOf" srcId="{4F3A32CB-DFC2-4730-8426-3098203B9CC9}" destId="{6574E693-A5C7-4E4F-A136-D518885BDA16}" srcOrd="0" destOrd="0" presId="urn:microsoft.com/office/officeart/2005/8/layout/lProcess3"/>
    <dgm:cxn modelId="{95633185-2001-4100-9D3E-DEF1737417F5}" type="presOf" srcId="{9B699458-7977-4DF3-A2E1-44FA3D4C101C}" destId="{DA396BD0-6E75-4B72-BF5F-A75E942192B1}" srcOrd="0" destOrd="0" presId="urn:microsoft.com/office/officeart/2005/8/layout/lProcess3"/>
    <dgm:cxn modelId="{993AF96A-1979-479F-8922-7A796FB46193}" type="presOf" srcId="{03B4DA5C-1953-4040-883B-BFEBC95F2D7F}" destId="{B36E826E-CF9A-4B66-A245-238B9AA0155B}" srcOrd="0" destOrd="0" presId="urn:microsoft.com/office/officeart/2005/8/layout/lProcess3"/>
    <dgm:cxn modelId="{287190EE-7ACD-4D53-8A8B-4891349D71CF}" type="presParOf" srcId="{DA396BD0-6E75-4B72-BF5F-A75E942192B1}" destId="{41F2E3B6-1DF0-4DC6-847E-0CE5253019B6}" srcOrd="0" destOrd="0" presId="urn:microsoft.com/office/officeart/2005/8/layout/lProcess3"/>
    <dgm:cxn modelId="{413759D1-29BE-4AB4-B4F1-C77611BACD33}" type="presParOf" srcId="{41F2E3B6-1DF0-4DC6-847E-0CE5253019B6}" destId="{B36E826E-CF9A-4B66-A245-238B9AA0155B}" srcOrd="0" destOrd="0" presId="urn:microsoft.com/office/officeart/2005/8/layout/lProcess3"/>
    <dgm:cxn modelId="{A8685DB2-7CED-4575-B05E-E4A46BE05E26}" type="presParOf" srcId="{41F2E3B6-1DF0-4DC6-847E-0CE5253019B6}" destId="{05A1BBE5-1151-4195-BC42-AF786F62FF2C}" srcOrd="1" destOrd="0" presId="urn:microsoft.com/office/officeart/2005/8/layout/lProcess3"/>
    <dgm:cxn modelId="{7207870F-A7B5-4485-A0B8-2C30BC09B594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4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на водоемах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NeighborX="76892" custLinFactNeighborY="-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CA4E0C23-8DF9-4D4B-A975-B739C29442E4}" type="presOf" srcId="{03B4DA5C-1953-4040-883B-BFEBC95F2D7F}" destId="{B36E826E-CF9A-4B66-A245-238B9AA0155B}" srcOrd="0" destOrd="0" presId="urn:microsoft.com/office/officeart/2005/8/layout/lProcess3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A5F15F43-9922-4AA0-8359-18F08F18F9CF}" type="presOf" srcId="{9B699458-7977-4DF3-A2E1-44FA3D4C101C}" destId="{DA396BD0-6E75-4B72-BF5F-A75E942192B1}" srcOrd="0" destOrd="0" presId="urn:microsoft.com/office/officeart/2005/8/layout/lProcess3"/>
    <dgm:cxn modelId="{60FA0B68-35ED-48AC-98A9-D2B24FBC4618}" type="presOf" srcId="{4F3A32CB-DFC2-4730-8426-3098203B9CC9}" destId="{6574E693-A5C7-4E4F-A136-D518885BDA16}" srcOrd="0" destOrd="0" presId="urn:microsoft.com/office/officeart/2005/8/layout/lProcess3"/>
    <dgm:cxn modelId="{7C3CEB47-3063-4285-BC8D-C8B96FFD757A}" type="presParOf" srcId="{DA396BD0-6E75-4B72-BF5F-A75E942192B1}" destId="{41F2E3B6-1DF0-4DC6-847E-0CE5253019B6}" srcOrd="0" destOrd="0" presId="urn:microsoft.com/office/officeart/2005/8/layout/lProcess3"/>
    <dgm:cxn modelId="{027B402C-DC85-41E2-B65C-223A1EE6C72C}" type="presParOf" srcId="{41F2E3B6-1DF0-4DC6-847E-0CE5253019B6}" destId="{B36E826E-CF9A-4B66-A245-238B9AA0155B}" srcOrd="0" destOrd="0" presId="urn:microsoft.com/office/officeart/2005/8/layout/lProcess3"/>
    <dgm:cxn modelId="{D5EEFEEE-EA04-48D9-8476-44C5297F98A3}" type="presParOf" srcId="{41F2E3B6-1DF0-4DC6-847E-0CE5253019B6}" destId="{05A1BBE5-1151-4195-BC42-AF786F62FF2C}" srcOrd="1" destOrd="0" presId="urn:microsoft.com/office/officeart/2005/8/layout/lProcess3"/>
    <dgm:cxn modelId="{AF5F3443-1AB2-4CDE-AF5F-F09B80B1BDF2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699458-7977-4DF3-A2E1-44FA3D4C1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4DA5C-1953-4040-883B-BFEBC95F2D7F}">
      <dgm:prSet phldrT="[Текст]" custT="1"/>
      <dgm:spPr/>
      <dgm:t>
        <a:bodyPr/>
        <a:lstStyle/>
        <a:p>
          <a:r>
            <a:rPr lang="ru-RU" sz="4400" dirty="0" smtClean="0"/>
            <a:t>5</a:t>
          </a:r>
          <a:endParaRPr lang="ru-RU" sz="4400" dirty="0"/>
        </a:p>
      </dgm:t>
    </dgm:pt>
    <dgm:pt modelId="{995BD159-8568-496E-A98C-60B8B47AC308}" type="parTrans" cxnId="{039D298E-1FAF-4F1B-BAE4-4030B3CB8E81}">
      <dgm:prSet/>
      <dgm:spPr/>
      <dgm:t>
        <a:bodyPr/>
        <a:lstStyle/>
        <a:p>
          <a:endParaRPr lang="ru-RU"/>
        </a:p>
      </dgm:t>
    </dgm:pt>
    <dgm:pt modelId="{2436E01C-0B96-4005-90FF-5174EF25126D}" type="sibTrans" cxnId="{039D298E-1FAF-4F1B-BAE4-4030B3CB8E81}">
      <dgm:prSet/>
      <dgm:spPr/>
      <dgm:t>
        <a:bodyPr/>
        <a:lstStyle/>
        <a:p>
          <a:endParaRPr lang="ru-RU"/>
        </a:p>
      </dgm:t>
    </dgm:pt>
    <dgm:pt modelId="{4F3A32CB-DFC2-4730-8426-3098203B9CC9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в лесу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6EBD-4AFA-4302-B2C2-FC18A7BC1CD5}" type="sibTrans" cxnId="{D7E7D807-B851-47E8-85C5-126E64057AD5}">
      <dgm:prSet/>
      <dgm:spPr/>
      <dgm:t>
        <a:bodyPr/>
        <a:lstStyle/>
        <a:p>
          <a:endParaRPr lang="ru-RU"/>
        </a:p>
      </dgm:t>
    </dgm:pt>
    <dgm:pt modelId="{74FCBE3B-FC0B-4574-B734-1FDF1D2BFFA8}" type="parTrans" cxnId="{D7E7D807-B851-47E8-85C5-126E64057AD5}">
      <dgm:prSet/>
      <dgm:spPr/>
      <dgm:t>
        <a:bodyPr/>
        <a:lstStyle/>
        <a:p>
          <a:endParaRPr lang="ru-RU"/>
        </a:p>
      </dgm:t>
    </dgm:pt>
    <dgm:pt modelId="{DA396BD0-6E75-4B72-BF5F-A75E942192B1}" type="pres">
      <dgm:prSet presAssocID="{9B699458-7977-4DF3-A2E1-44FA3D4C1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F2E3B6-1DF0-4DC6-847E-0CE5253019B6}" type="pres">
      <dgm:prSet presAssocID="{03B4DA5C-1953-4040-883B-BFEBC95F2D7F}" presName="horFlow" presStyleCnt="0"/>
      <dgm:spPr/>
    </dgm:pt>
    <dgm:pt modelId="{B36E826E-CF9A-4B66-A245-238B9AA0155B}" type="pres">
      <dgm:prSet presAssocID="{03B4DA5C-1953-4040-883B-BFEBC95F2D7F}" presName="bigChev" presStyleLbl="node1" presStyleIdx="0" presStyleCnt="1" custScaleX="42592" custScaleY="76582" custLinFactX="-65087" custLinFactNeighborX="-100000" custLinFactNeighborY="-4498"/>
      <dgm:spPr/>
      <dgm:t>
        <a:bodyPr/>
        <a:lstStyle/>
        <a:p>
          <a:endParaRPr lang="ru-RU"/>
        </a:p>
      </dgm:t>
    </dgm:pt>
    <dgm:pt modelId="{05A1BBE5-1151-4195-BC42-AF786F62FF2C}" type="pres">
      <dgm:prSet presAssocID="{74FCBE3B-FC0B-4574-B734-1FDF1D2BFFA8}" presName="parTrans" presStyleCnt="0"/>
      <dgm:spPr/>
    </dgm:pt>
    <dgm:pt modelId="{6574E693-A5C7-4E4F-A136-D518885BDA16}" type="pres">
      <dgm:prSet presAssocID="{4F3A32CB-DFC2-4730-8426-3098203B9CC9}" presName="node" presStyleLbl="alignAccFollowNode1" presStyleIdx="0" presStyleCnt="1" custScaleX="314348" custScaleY="119697" custLinFactNeighborX="76892" custLinFactNeighborY="-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D298E-1FAF-4F1B-BAE4-4030B3CB8E81}" srcId="{9B699458-7977-4DF3-A2E1-44FA3D4C101C}" destId="{03B4DA5C-1953-4040-883B-BFEBC95F2D7F}" srcOrd="0" destOrd="0" parTransId="{995BD159-8568-496E-A98C-60B8B47AC308}" sibTransId="{2436E01C-0B96-4005-90FF-5174EF25126D}"/>
    <dgm:cxn modelId="{D7E7D807-B851-47E8-85C5-126E64057AD5}" srcId="{03B4DA5C-1953-4040-883B-BFEBC95F2D7F}" destId="{4F3A32CB-DFC2-4730-8426-3098203B9CC9}" srcOrd="0" destOrd="0" parTransId="{74FCBE3B-FC0B-4574-B734-1FDF1D2BFFA8}" sibTransId="{18366EBD-4AFA-4302-B2C2-FC18A7BC1CD5}"/>
    <dgm:cxn modelId="{C3428F6E-331B-43A9-B3AC-156D6986A19C}" type="presOf" srcId="{03B4DA5C-1953-4040-883B-BFEBC95F2D7F}" destId="{B36E826E-CF9A-4B66-A245-238B9AA0155B}" srcOrd="0" destOrd="0" presId="urn:microsoft.com/office/officeart/2005/8/layout/lProcess3"/>
    <dgm:cxn modelId="{AC10F452-B47C-48A7-9235-4905654A234B}" type="presOf" srcId="{9B699458-7977-4DF3-A2E1-44FA3D4C101C}" destId="{DA396BD0-6E75-4B72-BF5F-A75E942192B1}" srcOrd="0" destOrd="0" presId="urn:microsoft.com/office/officeart/2005/8/layout/lProcess3"/>
    <dgm:cxn modelId="{CC25A898-73E4-4577-A147-A65F37096D12}" type="presOf" srcId="{4F3A32CB-DFC2-4730-8426-3098203B9CC9}" destId="{6574E693-A5C7-4E4F-A136-D518885BDA16}" srcOrd="0" destOrd="0" presId="urn:microsoft.com/office/officeart/2005/8/layout/lProcess3"/>
    <dgm:cxn modelId="{3A3B4829-0E7E-4E1E-897F-C62FF0CE1A21}" type="presParOf" srcId="{DA396BD0-6E75-4B72-BF5F-A75E942192B1}" destId="{41F2E3B6-1DF0-4DC6-847E-0CE5253019B6}" srcOrd="0" destOrd="0" presId="urn:microsoft.com/office/officeart/2005/8/layout/lProcess3"/>
    <dgm:cxn modelId="{ECE4CEA3-AB59-4415-8A1A-60AC79D89AF2}" type="presParOf" srcId="{41F2E3B6-1DF0-4DC6-847E-0CE5253019B6}" destId="{B36E826E-CF9A-4B66-A245-238B9AA0155B}" srcOrd="0" destOrd="0" presId="urn:microsoft.com/office/officeart/2005/8/layout/lProcess3"/>
    <dgm:cxn modelId="{0EF7F12B-0982-47C0-B7B2-20ECE07921D5}" type="presParOf" srcId="{41F2E3B6-1DF0-4DC6-847E-0CE5253019B6}" destId="{05A1BBE5-1151-4195-BC42-AF786F62FF2C}" srcOrd="1" destOrd="0" presId="urn:microsoft.com/office/officeart/2005/8/layout/lProcess3"/>
    <dgm:cxn modelId="{0D1C88E8-EF08-4FE4-9757-12BBD87A8220}" type="presParOf" srcId="{41F2E3B6-1DF0-4DC6-847E-0CE5253019B6}" destId="{6574E693-A5C7-4E4F-A136-D518885BDA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90E6C-FC03-42C4-9FD6-12659EA13D40}">
      <dsp:nvSpPr>
        <dsp:cNvPr id="0" name=""/>
        <dsp:cNvSpPr/>
      </dsp:nvSpPr>
      <dsp:spPr>
        <a:xfrm>
          <a:off x="4206240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900" kern="1200"/>
        </a:p>
      </dsp:txBody>
      <dsp:txXfrm>
        <a:off x="4206240" y="259476"/>
        <a:ext cx="5532525" cy="1553669"/>
      </dsp:txXfrm>
    </dsp:sp>
    <dsp:sp modelId="{4CBF38BC-BE59-4E9A-9EE2-1913BBACC254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01125" y="101656"/>
        <a:ext cx="4003990" cy="1869309"/>
      </dsp:txXfrm>
    </dsp:sp>
    <dsp:sp modelId="{EF2B47C3-78E8-405B-BF22-77DB43269F99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900" kern="120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900" kern="1200"/>
        </a:p>
      </dsp:txBody>
      <dsp:txXfrm>
        <a:off x="4206240" y="2538191"/>
        <a:ext cx="5532525" cy="1553669"/>
      </dsp:txXfrm>
    </dsp:sp>
    <dsp:sp modelId="{9FC9E9AC-F902-47C1-97A9-E3A225C84304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01125" y="2380371"/>
        <a:ext cx="4003990" cy="1869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500"/>
          <a:ext cx="808263" cy="581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6</a:t>
          </a:r>
          <a:endParaRPr lang="ru-RU" sz="4400" kern="1200" dirty="0"/>
        </a:p>
      </dsp:txBody>
      <dsp:txXfrm>
        <a:off x="290657" y="52500"/>
        <a:ext cx="226949" cy="581314"/>
      </dsp:txXfrm>
    </dsp:sp>
    <dsp:sp modelId="{6574E693-A5C7-4E4F-A136-D518885BDA16}">
      <dsp:nvSpPr>
        <dsp:cNvPr id="0" name=""/>
        <dsp:cNvSpPr/>
      </dsp:nvSpPr>
      <dsp:spPr>
        <a:xfrm>
          <a:off x="648857" y="0"/>
          <a:ext cx="4951234" cy="7541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с незнакомцами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922" y="0"/>
        <a:ext cx="4197105" cy="754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23006" y="234310"/>
          <a:ext cx="1117405" cy="83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</a:t>
          </a:r>
          <a:endParaRPr lang="ru-RU" sz="4400" kern="1200" dirty="0"/>
        </a:p>
      </dsp:txBody>
      <dsp:txXfrm>
        <a:off x="439163" y="234310"/>
        <a:ext cx="285092" cy="832313"/>
      </dsp:txXfrm>
    </dsp:sp>
    <dsp:sp modelId="{BF3CFA3E-69C3-4330-9DCF-AB721CE99B36}">
      <dsp:nvSpPr>
        <dsp:cNvPr id="0" name=""/>
        <dsp:cNvSpPr/>
      </dsp:nvSpPr>
      <dsp:spPr>
        <a:xfrm>
          <a:off x="908657" y="119103"/>
          <a:ext cx="3905139" cy="11853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332" y="119103"/>
        <a:ext cx="2719789" cy="1185350"/>
      </dsp:txXfrm>
    </dsp:sp>
    <dsp:sp modelId="{6574E693-A5C7-4E4F-A136-D518885BDA16}">
      <dsp:nvSpPr>
        <dsp:cNvPr id="0" name=""/>
        <dsp:cNvSpPr/>
      </dsp:nvSpPr>
      <dsp:spPr>
        <a:xfrm>
          <a:off x="4737119" y="77941"/>
          <a:ext cx="6918472" cy="11853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rPr>
            <a:t>Привлечение серебряных волонтеров к участию в проекте, подготовка специалистов для работы в проекте, размещение информации на официальном сайте учреждения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</a:endParaRPr>
        </a:p>
      </dsp:txBody>
      <dsp:txXfrm>
        <a:off x="5329794" y="77941"/>
        <a:ext cx="5733122" cy="1185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23006" y="234310"/>
          <a:ext cx="1117405" cy="832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3</a:t>
          </a:r>
          <a:endParaRPr lang="ru-RU" sz="4400" kern="1200" dirty="0"/>
        </a:p>
      </dsp:txBody>
      <dsp:txXfrm>
        <a:off x="439163" y="234310"/>
        <a:ext cx="285092" cy="832313"/>
      </dsp:txXfrm>
    </dsp:sp>
    <dsp:sp modelId="{BF3CFA3E-69C3-4330-9DCF-AB721CE99B36}">
      <dsp:nvSpPr>
        <dsp:cNvPr id="0" name=""/>
        <dsp:cNvSpPr/>
      </dsp:nvSpPr>
      <dsp:spPr>
        <a:xfrm>
          <a:off x="908657" y="119103"/>
          <a:ext cx="3905139" cy="11853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332" y="119103"/>
        <a:ext cx="2719789" cy="1185350"/>
      </dsp:txXfrm>
    </dsp:sp>
    <dsp:sp modelId="{6574E693-A5C7-4E4F-A136-D518885BDA16}">
      <dsp:nvSpPr>
        <dsp:cNvPr id="0" name=""/>
        <dsp:cNvSpPr/>
      </dsp:nvSpPr>
      <dsp:spPr>
        <a:xfrm>
          <a:off x="4737119" y="77941"/>
          <a:ext cx="6918472" cy="11853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проекта по основным направлениям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</a:endParaRPr>
        </a:p>
      </dsp:txBody>
      <dsp:txXfrm>
        <a:off x="5329794" y="77941"/>
        <a:ext cx="5733122" cy="1185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498"/>
          <a:ext cx="808268" cy="581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</a:t>
          </a:r>
          <a:endParaRPr lang="ru-RU" sz="4400" kern="1200" dirty="0"/>
        </a:p>
      </dsp:txBody>
      <dsp:txXfrm>
        <a:off x="290659" y="52498"/>
        <a:ext cx="226950" cy="581318"/>
      </dsp:txXfrm>
    </dsp:sp>
    <dsp:sp modelId="{6574E693-A5C7-4E4F-A136-D518885BDA16}">
      <dsp:nvSpPr>
        <dsp:cNvPr id="0" name=""/>
        <dsp:cNvSpPr/>
      </dsp:nvSpPr>
      <dsp:spPr>
        <a:xfrm>
          <a:off x="624758" y="0"/>
          <a:ext cx="4951269" cy="7541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Пожарная безопасность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826" y="0"/>
        <a:ext cx="4197134" cy="754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500"/>
          <a:ext cx="808263" cy="581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2</a:t>
          </a:r>
          <a:endParaRPr lang="ru-RU" sz="4400" kern="1200" dirty="0"/>
        </a:p>
      </dsp:txBody>
      <dsp:txXfrm>
        <a:off x="290657" y="52500"/>
        <a:ext cx="226949" cy="581314"/>
      </dsp:txXfrm>
    </dsp:sp>
    <dsp:sp modelId="{6574E693-A5C7-4E4F-A136-D518885BDA16}">
      <dsp:nvSpPr>
        <dsp:cNvPr id="0" name=""/>
        <dsp:cNvSpPr/>
      </dsp:nvSpPr>
      <dsp:spPr>
        <a:xfrm>
          <a:off x="644667" y="472"/>
          <a:ext cx="4951234" cy="7541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Пищевая безопасность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732" y="472"/>
        <a:ext cx="4197105" cy="754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500"/>
          <a:ext cx="808263" cy="581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3</a:t>
          </a:r>
          <a:endParaRPr lang="ru-RU" sz="4400" kern="1200" dirty="0"/>
        </a:p>
      </dsp:txBody>
      <dsp:txXfrm>
        <a:off x="290657" y="52500"/>
        <a:ext cx="226949" cy="581314"/>
      </dsp:txXfrm>
    </dsp:sp>
    <dsp:sp modelId="{6574E693-A5C7-4E4F-A136-D518885BDA16}">
      <dsp:nvSpPr>
        <dsp:cNvPr id="0" name=""/>
        <dsp:cNvSpPr/>
      </dsp:nvSpPr>
      <dsp:spPr>
        <a:xfrm>
          <a:off x="648857" y="0"/>
          <a:ext cx="4951234" cy="7541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дорожного движения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922" y="0"/>
        <a:ext cx="4197105" cy="754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500"/>
          <a:ext cx="808263" cy="581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4</a:t>
          </a:r>
          <a:endParaRPr lang="ru-RU" sz="4400" kern="1200" dirty="0"/>
        </a:p>
      </dsp:txBody>
      <dsp:txXfrm>
        <a:off x="290657" y="52500"/>
        <a:ext cx="226949" cy="581314"/>
      </dsp:txXfrm>
    </dsp:sp>
    <dsp:sp modelId="{6574E693-A5C7-4E4F-A136-D518885BDA16}">
      <dsp:nvSpPr>
        <dsp:cNvPr id="0" name=""/>
        <dsp:cNvSpPr/>
      </dsp:nvSpPr>
      <dsp:spPr>
        <a:xfrm>
          <a:off x="648857" y="0"/>
          <a:ext cx="4951234" cy="7541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на водоемах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922" y="0"/>
        <a:ext cx="4197105" cy="754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826E-CF9A-4B66-A245-238B9AA0155B}">
      <dsp:nvSpPr>
        <dsp:cNvPr id="0" name=""/>
        <dsp:cNvSpPr/>
      </dsp:nvSpPr>
      <dsp:spPr>
        <a:xfrm>
          <a:off x="0" y="52500"/>
          <a:ext cx="808263" cy="581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</a:t>
          </a:r>
          <a:endParaRPr lang="ru-RU" sz="4400" kern="1200" dirty="0"/>
        </a:p>
      </dsp:txBody>
      <dsp:txXfrm>
        <a:off x="290657" y="52500"/>
        <a:ext cx="226949" cy="581314"/>
      </dsp:txXfrm>
    </dsp:sp>
    <dsp:sp modelId="{6574E693-A5C7-4E4F-A136-D518885BDA16}">
      <dsp:nvSpPr>
        <dsp:cNvPr id="0" name=""/>
        <dsp:cNvSpPr/>
      </dsp:nvSpPr>
      <dsp:spPr>
        <a:xfrm>
          <a:off x="648857" y="0"/>
          <a:ext cx="4951234" cy="7541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 в лесу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922" y="0"/>
        <a:ext cx="4197105" cy="75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96CED9-D4FB-401E-B52F-9ECC8E2838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15B123-FE53-4F36-BCDB-3488785B04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F4B82A-A089-42D1-B5EC-8562FF0A061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16D293-37F9-4DC7-ABD1-9E84FC0D3F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6123A8-9199-4D83-B47E-F1B5195DB0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89EDF6-B253-4FE9-95F5-26E40C6146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287473-783D-40FD-9936-F4C88B1D19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4A948D-D661-4C5F-B502-A5C10CCC29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237B6B-D697-4DCC-B5C2-A6608D45F0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C8EA7F-4BBC-4BAE-AC7A-6280D38FEE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F8D47D-AAE2-4891-840D-670BD08B88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2AF7AC-BC66-419F-9AFE-6820D1DFE4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14BE0E-F91A-4095-9C17-6429F5E4A33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1.jpeg"/><Relationship Id="rId7" Type="http://schemas.openxmlformats.org/officeDocument/2006/relationships/image" Target="../media/image3.jpe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jpeg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11" Type="http://schemas.openxmlformats.org/officeDocument/2006/relationships/diagramData" Target="../diagrams/data6.xml"/><Relationship Id="rId12" Type="http://schemas.openxmlformats.org/officeDocument/2006/relationships/diagramLayout" Target="../diagrams/layout6.xml"/><Relationship Id="rId13" Type="http://schemas.openxmlformats.org/officeDocument/2006/relationships/diagramQuickStyle" Target="../diagrams/quickStyle6.xml"/><Relationship Id="rId14" Type="http://schemas.openxmlformats.org/officeDocument/2006/relationships/diagramColors" Target="../diagrams/colors6.xml"/><Relationship Id="rId15" Type="http://schemas.microsoft.com/office/2007/relationships/diagramDrawing" Target="../diagrams/drawing6.xml"/><Relationship Id="rId16" Type="http://schemas.openxmlformats.org/officeDocument/2006/relationships/diagramData" Target="../diagrams/data7.xml"/><Relationship Id="rId17" Type="http://schemas.openxmlformats.org/officeDocument/2006/relationships/diagramLayout" Target="../diagrams/layout7.xml"/><Relationship Id="rId18" Type="http://schemas.openxmlformats.org/officeDocument/2006/relationships/diagramQuickStyle" Target="../diagrams/quickStyle7.xml"/><Relationship Id="rId19" Type="http://schemas.openxmlformats.org/officeDocument/2006/relationships/diagramColors" Target="../diagrams/colors7.xml"/><Relationship Id="rId20" Type="http://schemas.microsoft.com/office/2007/relationships/diagramDrawing" Target="../diagrams/drawing7.xml"/><Relationship Id="rId21" Type="http://schemas.openxmlformats.org/officeDocument/2006/relationships/diagramData" Target="../diagrams/data8.xml"/><Relationship Id="rId22" Type="http://schemas.openxmlformats.org/officeDocument/2006/relationships/diagramLayout" Target="../diagrams/layout8.xml"/><Relationship Id="rId23" Type="http://schemas.openxmlformats.org/officeDocument/2006/relationships/diagramQuickStyle" Target="../diagrams/quickStyle8.xml"/><Relationship Id="rId24" Type="http://schemas.openxmlformats.org/officeDocument/2006/relationships/diagramColors" Target="../diagrams/colors8.xml"/><Relationship Id="rId25" Type="http://schemas.microsoft.com/office/2007/relationships/diagramDrawing" Target="../diagrams/drawing8.xml"/><Relationship Id="rId26" Type="http://schemas.openxmlformats.org/officeDocument/2006/relationships/diagramData" Target="../diagrams/data9.xml"/><Relationship Id="rId27" Type="http://schemas.openxmlformats.org/officeDocument/2006/relationships/diagramLayout" Target="../diagrams/layout9.xml"/><Relationship Id="rId28" Type="http://schemas.openxmlformats.org/officeDocument/2006/relationships/diagramQuickStyle" Target="../diagrams/quickStyle9.xml"/><Relationship Id="rId29" Type="http://schemas.openxmlformats.org/officeDocument/2006/relationships/diagramColors" Target="../diagrams/colors9.xml"/><Relationship Id="rId30" Type="http://schemas.microsoft.com/office/2007/relationships/diagramDrawing" Target="../diagrams/drawing9.xml"/><Relationship Id="rId31" Type="http://schemas.openxmlformats.org/officeDocument/2006/relationships/diagramData" Target="../diagrams/data10.xml"/><Relationship Id="rId32" Type="http://schemas.openxmlformats.org/officeDocument/2006/relationships/diagramLayout" Target="../diagrams/layout10.xml"/><Relationship Id="rId33" Type="http://schemas.openxmlformats.org/officeDocument/2006/relationships/diagramQuickStyle" Target="../diagrams/quickStyle10.xml"/><Relationship Id="rId34" Type="http://schemas.openxmlformats.org/officeDocument/2006/relationships/diagramColors" Target="../diagrams/colors10.xml"/><Relationship Id="rId35" Type="http://schemas.microsoft.com/office/2007/relationships/diagramDrawing" Target="../diagrams/drawing10.xml"/><Relationship Id="rId36" Type="http://schemas.openxmlformats.org/officeDocument/2006/relationships/image" Target="../media/image3.jpeg"/><Relationship Id="rId37" Type="http://schemas.openxmlformats.org/officeDocument/2006/relationships/image" Target="../media/image9.jpeg"/><Relationship Id="rId3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42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4"/>
          <p:cNvSpPr/>
          <p:nvPr/>
        </p:nvSpPr>
        <p:spPr>
          <a:xfrm>
            <a:off x="559440" y="490320"/>
            <a:ext cx="11177280" cy="1674360"/>
          </a:xfrm>
          <a:prstGeom prst="rect">
            <a:avLst/>
          </a:prstGeom>
          <a:noFill/>
          <a:ln w="0">
            <a:noFill/>
          </a:ln>
          <a:effectLst>
            <a:glow rad="101520">
              <a:srgbClr val="1465f4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Всероссийский отбор лучших практик для старшего поколения 2024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5"/>
          <p:cNvSpPr/>
          <p:nvPr/>
        </p:nvSpPr>
        <p:spPr>
          <a:xfrm>
            <a:off x="559440" y="2121480"/>
            <a:ext cx="5690880" cy="2284200"/>
          </a:xfrm>
          <a:prstGeom prst="rect">
            <a:avLst/>
          </a:prstGeom>
          <a:noFill/>
          <a:ln w="38100">
            <a:solidFill>
              <a:srgbClr val="ed7d31"/>
            </a:solidFill>
            <a:round/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«Театр на колесах. Поучительные истории для детей»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Скругленный прямоугольник 8"/>
          <p:cNvSpPr/>
          <p:nvPr/>
        </p:nvSpPr>
        <p:spPr>
          <a:xfrm>
            <a:off x="484560" y="4767480"/>
            <a:ext cx="5868000" cy="1932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Бюджетное учреждение социального обслуживания Ивановской области «Палехский комплексный центр социального обслуживания населения»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пгт Палех 2024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Скругленный прямоугольник 10"/>
          <p:cNvSpPr/>
          <p:nvPr/>
        </p:nvSpPr>
        <p:spPr>
          <a:xfrm>
            <a:off x="6837480" y="4784760"/>
            <a:ext cx="4899240" cy="1932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Руководитель практики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Моталова Анна Владимировна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заведующий отделением срочного социального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обслуживания  ОБУСО «Палехский КЦСОН</a:t>
            </a: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Рисунок 2" descr=""/>
          <p:cNvPicPr/>
          <p:nvPr/>
        </p:nvPicPr>
        <p:blipFill>
          <a:blip r:embed="rId2"/>
          <a:stretch/>
        </p:blipFill>
        <p:spPr>
          <a:xfrm>
            <a:off x="8436240" y="2121480"/>
            <a:ext cx="1569960" cy="2027160"/>
          </a:xfrm>
          <a:prstGeom prst="rect">
            <a:avLst/>
          </a:prstGeom>
          <a:ln w="38100">
            <a:solidFill>
              <a:srgbClr val="ed7d31"/>
            </a:solidFill>
            <a:round/>
          </a:ln>
          <a:effectLst>
            <a:glow rad="101520">
              <a:srgbClr val="ff7a1f">
                <a:alpha val="4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Объект 3" descr=""/>
          <p:cNvPicPr/>
          <p:nvPr/>
        </p:nvPicPr>
        <p:blipFill>
          <a:blip r:embed="rId1"/>
          <a:stretch/>
        </p:blipFill>
        <p:spPr>
          <a:xfrm>
            <a:off x="45360" y="4608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7"/>
          <p:cNvSpPr/>
          <p:nvPr/>
        </p:nvSpPr>
        <p:spPr>
          <a:xfrm>
            <a:off x="2418480" y="-36000"/>
            <a:ext cx="63828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Результаты реализации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Нашивка 8"/>
          <p:cNvSpPr/>
          <p:nvPr/>
        </p:nvSpPr>
        <p:spPr>
          <a:xfrm rot="16200000">
            <a:off x="-2410920" y="3486960"/>
            <a:ext cx="6020280" cy="505080"/>
          </a:xfrm>
          <a:prstGeom prst="chevron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количественные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12"/>
          <p:cNvSpPr/>
          <p:nvPr/>
        </p:nvSpPr>
        <p:spPr>
          <a:xfrm>
            <a:off x="1369080" y="36547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45" name="TextBox 13"/>
          <p:cNvSpPr/>
          <p:nvPr/>
        </p:nvSpPr>
        <p:spPr>
          <a:xfrm>
            <a:off x="4959000" y="1812600"/>
            <a:ext cx="61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6" name="TextBox 15"/>
          <p:cNvSpPr/>
          <p:nvPr/>
        </p:nvSpPr>
        <p:spPr>
          <a:xfrm>
            <a:off x="4990680" y="2613960"/>
            <a:ext cx="61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7" name="Прямоугольник 21"/>
          <p:cNvSpPr/>
          <p:nvPr/>
        </p:nvSpPr>
        <p:spPr>
          <a:xfrm>
            <a:off x="8285760" y="1785960"/>
            <a:ext cx="609552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8" name="TextBox 22"/>
          <p:cNvSpPr/>
          <p:nvPr/>
        </p:nvSpPr>
        <p:spPr>
          <a:xfrm>
            <a:off x="11280240" y="1768680"/>
            <a:ext cx="79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9" name="Прямоугольник 23"/>
          <p:cNvSpPr/>
          <p:nvPr/>
        </p:nvSpPr>
        <p:spPr>
          <a:xfrm>
            <a:off x="8246160" y="2852640"/>
            <a:ext cx="6095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0" name="Прямоугольник 24"/>
          <p:cNvSpPr/>
          <p:nvPr/>
        </p:nvSpPr>
        <p:spPr>
          <a:xfrm>
            <a:off x="11314440" y="2809440"/>
            <a:ext cx="18432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1" name="Блок-схема: процесс 40"/>
          <p:cNvSpPr/>
          <p:nvPr/>
        </p:nvSpPr>
        <p:spPr>
          <a:xfrm>
            <a:off x="1023840" y="888480"/>
            <a:ext cx="8380080" cy="4766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Количество участников проекта: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дети детских образовательных учреждений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Блок-схема: процесс 44"/>
          <p:cNvSpPr/>
          <p:nvPr/>
        </p:nvSpPr>
        <p:spPr>
          <a:xfrm>
            <a:off x="1036800" y="1850400"/>
            <a:ext cx="8367120" cy="4766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Работники центра социального обслуживания населения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Блок-схема: процесс 48"/>
          <p:cNvSpPr/>
          <p:nvPr/>
        </p:nvSpPr>
        <p:spPr>
          <a:xfrm>
            <a:off x="1035720" y="3042720"/>
            <a:ext cx="8380080" cy="55296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Изготовлено костюмов для театральных постановок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Пятиугольник 49"/>
          <p:cNvSpPr/>
          <p:nvPr/>
        </p:nvSpPr>
        <p:spPr>
          <a:xfrm>
            <a:off x="9867240" y="3633120"/>
            <a:ext cx="1151640" cy="5122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21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Блок-схема: процесс 50"/>
          <p:cNvSpPr/>
          <p:nvPr/>
        </p:nvSpPr>
        <p:spPr>
          <a:xfrm>
            <a:off x="1035720" y="3695040"/>
            <a:ext cx="8380080" cy="5194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Организовано и проведено театральных постановок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70"/>
          <p:cNvSpPr/>
          <p:nvPr/>
        </p:nvSpPr>
        <p:spPr>
          <a:xfrm>
            <a:off x="3048120" y="3105720"/>
            <a:ext cx="6095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1" lang="ru-RU" sz="1800" spc="-1" strike="noStrike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57" name="Блок-схема: процесс 74"/>
          <p:cNvSpPr/>
          <p:nvPr/>
        </p:nvSpPr>
        <p:spPr>
          <a:xfrm>
            <a:off x="1044000" y="474768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Пожарная безопасность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ятиугольник 75"/>
          <p:cNvSpPr/>
          <p:nvPr/>
        </p:nvSpPr>
        <p:spPr>
          <a:xfrm>
            <a:off x="9864360" y="469044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ятиугольник 66"/>
          <p:cNvSpPr/>
          <p:nvPr/>
        </p:nvSpPr>
        <p:spPr>
          <a:xfrm>
            <a:off x="8100000" y="86400"/>
            <a:ext cx="394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Рисунок 67" descr=""/>
          <p:cNvPicPr/>
          <p:nvPr/>
        </p:nvPicPr>
        <p:blipFill>
          <a:blip r:embed="rId2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sp>
        <p:nvSpPr>
          <p:cNvPr id="161" name="Блок-схема: процесс 68"/>
          <p:cNvSpPr/>
          <p:nvPr/>
        </p:nvSpPr>
        <p:spPr>
          <a:xfrm>
            <a:off x="1024560" y="1401840"/>
            <a:ext cx="8379360" cy="3970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«Серебряные» волонтеры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Блок-схема: процесс 73"/>
          <p:cNvSpPr/>
          <p:nvPr/>
        </p:nvSpPr>
        <p:spPr>
          <a:xfrm>
            <a:off x="1023840" y="2365560"/>
            <a:ext cx="8380080" cy="60516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Разработано сценариев театральных постановок для детей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ятиугольник 78"/>
          <p:cNvSpPr/>
          <p:nvPr/>
        </p:nvSpPr>
        <p:spPr>
          <a:xfrm>
            <a:off x="9843480" y="836280"/>
            <a:ext cx="1151640" cy="393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400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ятиугольник 79"/>
          <p:cNvSpPr/>
          <p:nvPr/>
        </p:nvSpPr>
        <p:spPr>
          <a:xfrm>
            <a:off x="9854280" y="1323720"/>
            <a:ext cx="1151640" cy="4528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10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ятиугольник 80"/>
          <p:cNvSpPr/>
          <p:nvPr/>
        </p:nvSpPr>
        <p:spPr>
          <a:xfrm>
            <a:off x="9854280" y="1852920"/>
            <a:ext cx="1151640" cy="43560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ятиугольник 81"/>
          <p:cNvSpPr/>
          <p:nvPr/>
        </p:nvSpPr>
        <p:spPr>
          <a:xfrm>
            <a:off x="9855360" y="2367720"/>
            <a:ext cx="1151640" cy="46224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20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ятиугольник 82"/>
          <p:cNvSpPr/>
          <p:nvPr/>
        </p:nvSpPr>
        <p:spPr>
          <a:xfrm>
            <a:off x="9855360" y="2963880"/>
            <a:ext cx="1195920" cy="54540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30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Блок-схема: процесс 83"/>
          <p:cNvSpPr/>
          <p:nvPr/>
        </p:nvSpPr>
        <p:spPr>
          <a:xfrm>
            <a:off x="1031040" y="511596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Пищевая безопасность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ятиугольник 84"/>
          <p:cNvSpPr/>
          <p:nvPr/>
        </p:nvSpPr>
        <p:spPr>
          <a:xfrm>
            <a:off x="9855000" y="503100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Блок-схема: процесс 85"/>
          <p:cNvSpPr/>
          <p:nvPr/>
        </p:nvSpPr>
        <p:spPr>
          <a:xfrm>
            <a:off x="1035720" y="621432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Правила поведения в лесу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ятиугольник 86"/>
          <p:cNvSpPr/>
          <p:nvPr/>
        </p:nvSpPr>
        <p:spPr>
          <a:xfrm>
            <a:off x="9858600" y="612288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Блок-схема: процесс 87"/>
          <p:cNvSpPr/>
          <p:nvPr/>
        </p:nvSpPr>
        <p:spPr>
          <a:xfrm>
            <a:off x="1025280" y="656676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Правила поведения с незнакомцами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ятиугольник 88"/>
          <p:cNvSpPr/>
          <p:nvPr/>
        </p:nvSpPr>
        <p:spPr>
          <a:xfrm>
            <a:off x="9858600" y="650736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Блок-схема: процесс 89"/>
          <p:cNvSpPr/>
          <p:nvPr/>
        </p:nvSpPr>
        <p:spPr>
          <a:xfrm>
            <a:off x="1042560" y="547704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Правила дорожного движения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ятиугольник 90"/>
          <p:cNvSpPr/>
          <p:nvPr/>
        </p:nvSpPr>
        <p:spPr>
          <a:xfrm>
            <a:off x="9864360" y="539712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Блок-схема: процесс 92"/>
          <p:cNvSpPr/>
          <p:nvPr/>
        </p:nvSpPr>
        <p:spPr>
          <a:xfrm>
            <a:off x="1025280" y="5845680"/>
            <a:ext cx="8449920" cy="3049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Правила поведения на водоемах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ятиугольник 93"/>
          <p:cNvSpPr/>
          <p:nvPr/>
        </p:nvSpPr>
        <p:spPr>
          <a:xfrm>
            <a:off x="9858600" y="5769720"/>
            <a:ext cx="1118880" cy="30276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Скругленный прямоугольник 51"/>
          <p:cNvSpPr/>
          <p:nvPr/>
        </p:nvSpPr>
        <p:spPr>
          <a:xfrm>
            <a:off x="3575520" y="502920"/>
            <a:ext cx="3276720" cy="3254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Показатели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Скругленный прямоугольник 52"/>
          <p:cNvSpPr/>
          <p:nvPr/>
        </p:nvSpPr>
        <p:spPr>
          <a:xfrm>
            <a:off x="1763640" y="4334400"/>
            <a:ext cx="7224120" cy="3225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Показано театральных постановок по темам: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Объект 3" descr=""/>
          <p:cNvPicPr/>
          <p:nvPr/>
        </p:nvPicPr>
        <p:blipFill>
          <a:blip r:embed="rId1"/>
          <a:stretch/>
        </p:blipFill>
        <p:spPr>
          <a:xfrm>
            <a:off x="0" y="46080"/>
            <a:ext cx="12191760" cy="6857640"/>
          </a:xfrm>
          <a:prstGeom prst="rect">
            <a:avLst/>
          </a:prstGeom>
          <a:ln w="0">
            <a:solidFill>
              <a:srgbClr val="5b9bd5">
                <a:lumMod val="50000"/>
              </a:srgbClr>
            </a:solidFill>
          </a:ln>
        </p:spPr>
      </p:pic>
      <p:sp>
        <p:nvSpPr>
          <p:cNvPr id="183" name="Прямоугольник 7"/>
          <p:cNvSpPr/>
          <p:nvPr/>
        </p:nvSpPr>
        <p:spPr>
          <a:xfrm>
            <a:off x="2295720" y="-35640"/>
            <a:ext cx="63828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Результаты реализации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Нашивка 9"/>
          <p:cNvSpPr/>
          <p:nvPr/>
        </p:nvSpPr>
        <p:spPr>
          <a:xfrm rot="16200000">
            <a:off x="-1995120" y="3505680"/>
            <a:ext cx="6016320" cy="505080"/>
          </a:xfrm>
          <a:prstGeom prst="chevron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качественные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10"/>
          <p:cNvSpPr/>
          <p:nvPr/>
        </p:nvSpPr>
        <p:spPr>
          <a:xfrm>
            <a:off x="4282200" y="438120"/>
            <a:ext cx="1792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Показатели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12"/>
          <p:cNvSpPr/>
          <p:nvPr/>
        </p:nvSpPr>
        <p:spPr>
          <a:xfrm>
            <a:off x="1369080" y="36547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87" name="TextBox 13"/>
          <p:cNvSpPr/>
          <p:nvPr/>
        </p:nvSpPr>
        <p:spPr>
          <a:xfrm>
            <a:off x="4959000" y="1812600"/>
            <a:ext cx="61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88" name="TextBox 15"/>
          <p:cNvSpPr/>
          <p:nvPr/>
        </p:nvSpPr>
        <p:spPr>
          <a:xfrm>
            <a:off x="4990680" y="2613960"/>
            <a:ext cx="61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89" name="Прямоугольник 21"/>
          <p:cNvSpPr/>
          <p:nvPr/>
        </p:nvSpPr>
        <p:spPr>
          <a:xfrm>
            <a:off x="8285760" y="1785960"/>
            <a:ext cx="609552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0" name="TextBox 22"/>
          <p:cNvSpPr/>
          <p:nvPr/>
        </p:nvSpPr>
        <p:spPr>
          <a:xfrm>
            <a:off x="11280240" y="1768680"/>
            <a:ext cx="7992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1" name="Прямоугольник 23"/>
          <p:cNvSpPr/>
          <p:nvPr/>
        </p:nvSpPr>
        <p:spPr>
          <a:xfrm>
            <a:off x="8246160" y="2852640"/>
            <a:ext cx="6095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2" name="Прямоугольник 24"/>
          <p:cNvSpPr/>
          <p:nvPr/>
        </p:nvSpPr>
        <p:spPr>
          <a:xfrm>
            <a:off x="11314440" y="2809440"/>
            <a:ext cx="18432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3" name="Блок-схема: процесс 65"/>
          <p:cNvSpPr/>
          <p:nvPr/>
        </p:nvSpPr>
        <p:spPr>
          <a:xfrm>
            <a:off x="1580760" y="2518560"/>
            <a:ext cx="8649720" cy="14065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Проект дает возможность детям дошкольного и младшего школьного возраста стать участниками интерактивных спектаклей, получить знания по безопасной жизнедеятельности и  учится взаимодействовать с представителями старшего поколения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70"/>
          <p:cNvSpPr/>
          <p:nvPr/>
        </p:nvSpPr>
        <p:spPr>
          <a:xfrm>
            <a:off x="3048120" y="3105720"/>
            <a:ext cx="6095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1" lang="ru-RU" sz="1800" spc="-1" strike="noStrike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95" name="Блок-схема: процесс 69"/>
          <p:cNvSpPr/>
          <p:nvPr/>
        </p:nvSpPr>
        <p:spPr>
          <a:xfrm>
            <a:off x="1576800" y="959040"/>
            <a:ext cx="8653680" cy="134676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Проект позволяет гражданам пожилого возраста изменить стиль жизни и активизировать социокультурное поведение, повысить уверенность в себе, улучшить эмоциональное и физическое самочувствие, снизить социальную изоляцию, получить удовлетворенность от результатов своей деятельности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Блок-схема: процесс 72"/>
          <p:cNvSpPr/>
          <p:nvPr/>
        </p:nvSpPr>
        <p:spPr>
          <a:xfrm>
            <a:off x="1576800" y="4137840"/>
            <a:ext cx="8653680" cy="10666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Организована новая форма волонтерской деятельности для пожилых людей,  позволяющая им вести активный образ жизни.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ятиугольник 66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Рисунок 67" descr=""/>
          <p:cNvPicPr/>
          <p:nvPr/>
        </p:nvPicPr>
        <p:blipFill>
          <a:blip r:embed="rId2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sp>
        <p:nvSpPr>
          <p:cNvPr id="199" name="Блок-схема: процесс 94"/>
          <p:cNvSpPr/>
          <p:nvPr/>
        </p:nvSpPr>
        <p:spPr>
          <a:xfrm>
            <a:off x="1576800" y="5397120"/>
            <a:ext cx="8653680" cy="12358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 дети и взрослые получают положительные эмоции, повышая тем самым качество жизни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Объект 3" descr=""/>
          <p:cNvPicPr/>
          <p:nvPr/>
        </p:nvPicPr>
        <p:blipFill>
          <a:blip r:embed="rId1"/>
          <a:stretch/>
        </p:blipFill>
        <p:spPr>
          <a:xfrm>
            <a:off x="-4680" y="-5796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03" name="Прямоугольник 7"/>
          <p:cNvSpPr/>
          <p:nvPr/>
        </p:nvSpPr>
        <p:spPr>
          <a:xfrm>
            <a:off x="0" y="154800"/>
            <a:ext cx="8762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Результаты реализации проекта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Возможности тиражирования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Box 10"/>
          <p:cNvSpPr/>
          <p:nvPr/>
        </p:nvSpPr>
        <p:spPr>
          <a:xfrm>
            <a:off x="234360" y="1108800"/>
            <a:ext cx="118818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ПРОЕКТ «ТЕАТР НА КОЛЕСАХ. ПОУЧИТЕЛЬНЫЕ ИСТОРИИ ДЛЯ ДЕТЕЙ» 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</a:t>
            </a: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это площадка для использования социальных инициатив и потенциала людей старшего поколения для формирования у детей дошкольного возраста навыков безлопастной жизнедеятельности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Прямоугольник с двумя усеченными соседними углами 13"/>
          <p:cNvSpPr/>
          <p:nvPr/>
        </p:nvSpPr>
        <p:spPr>
          <a:xfrm>
            <a:off x="455040" y="2511720"/>
            <a:ext cx="4862520" cy="28980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Общение поколений важно для его участников: передача знаний и опыта от старшего к младшему создает неоценимые ценности и традиции, позволяет пожилым людям чувствовать себя нужными, а детям учится общаться с взрослыми и приобретать жизненный опыт.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Прямоугольник с двумя усеченными соседними углами 14"/>
          <p:cNvSpPr/>
          <p:nvPr/>
        </p:nvSpPr>
        <p:spPr>
          <a:xfrm>
            <a:off x="6490800" y="2548800"/>
            <a:ext cx="4862520" cy="290448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Повышено качество жизни пожилых людей - участников театральной студии через улучшение их эмоционального и физического самочувствия и получение удовлетворенности от результатов своей деятельности.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Пятиугольник 11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Рисунок 12" descr=""/>
          <p:cNvPicPr/>
          <p:nvPr/>
        </p:nvPicPr>
        <p:blipFill>
          <a:blip r:embed="rId2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228533306"/>
              </p:ext>
            </p:extLst>
          </p:nvPr>
        </p:nvGraphicFramePr>
        <p:xfrm>
          <a:off x="838080" y="182556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9" name="Объект 3" descr=""/>
          <p:cNvPicPr/>
          <p:nvPr/>
        </p:nvPicPr>
        <p:blipFill>
          <a:blip r:embed="rId6"/>
          <a:stretch/>
        </p:blipFill>
        <p:spPr>
          <a:xfrm>
            <a:off x="0" y="-108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0" name="Прямоугольник 5"/>
          <p:cNvSpPr/>
          <p:nvPr/>
        </p:nvSpPr>
        <p:spPr>
          <a:xfrm>
            <a:off x="-360720" y="57240"/>
            <a:ext cx="7423920" cy="12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Актуальность проекта «Театр на колесах. Поучительные истории для детей»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ятиугольник 7"/>
          <p:cNvSpPr/>
          <p:nvPr/>
        </p:nvSpPr>
        <p:spPr>
          <a:xfrm>
            <a:off x="1227240" y="1027800"/>
            <a:ext cx="2405880" cy="116676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ПРОБЛЕМА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Пятиугольник 9"/>
          <p:cNvSpPr/>
          <p:nvPr/>
        </p:nvSpPr>
        <p:spPr>
          <a:xfrm>
            <a:off x="1227240" y="2592720"/>
            <a:ext cx="2405880" cy="116676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РЕШЕНИЕ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Стрелка вправо 12"/>
          <p:cNvSpPr/>
          <p:nvPr/>
        </p:nvSpPr>
        <p:spPr>
          <a:xfrm>
            <a:off x="3840480" y="1458720"/>
            <a:ext cx="1022400" cy="33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Скругленный прямоугольник 13"/>
          <p:cNvSpPr/>
          <p:nvPr/>
        </p:nvSpPr>
        <p:spPr>
          <a:xfrm>
            <a:off x="5091120" y="952920"/>
            <a:ext cx="6283440" cy="14162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Использовать потенциал знаний и умений представителей старшего поколения в целях создания практики, направленной на сохранение их активного долголетия и укрепления связи поколений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Скругленный прямоугольник 15"/>
          <p:cNvSpPr/>
          <p:nvPr/>
        </p:nvSpPr>
        <p:spPr>
          <a:xfrm>
            <a:off x="5070240" y="2669400"/>
            <a:ext cx="6325200" cy="1421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2020 год - открытие на базе ОБУСО «Палехский КЦСОН» театральной студии «Эмоция» для людей «серебряного возраста», освоение азов театрального творчества, организация областных театральных фестивалей для пенсионеров Ивановской области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Стрелка вправо 16"/>
          <p:cNvSpPr/>
          <p:nvPr/>
        </p:nvSpPr>
        <p:spPr>
          <a:xfrm rot="5400000">
            <a:off x="7822080" y="4313520"/>
            <a:ext cx="530640" cy="290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Скругленный прямоугольник 19"/>
          <p:cNvSpPr/>
          <p:nvPr/>
        </p:nvSpPr>
        <p:spPr>
          <a:xfrm>
            <a:off x="5070240" y="4826880"/>
            <a:ext cx="6325200" cy="13960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2023 год – разработка проекта «Театр на колесах. Поучительные истории для детей» – подготовка интерактивных спектаклей для детей и организация выездных представлений в детских образовательных  учреждениях Палехского района.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Стрелка вправо 20"/>
          <p:cNvSpPr/>
          <p:nvPr/>
        </p:nvSpPr>
        <p:spPr>
          <a:xfrm>
            <a:off x="3840480" y="3027600"/>
            <a:ext cx="1022400" cy="33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Пятиугольник 22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7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Объект 3" descr=""/>
          <p:cNvPicPr/>
          <p:nvPr/>
        </p:nvPicPr>
        <p:blipFill>
          <a:blip r:embed="rId2"/>
          <a:stretch/>
        </p:blipFill>
        <p:spPr>
          <a:xfrm>
            <a:off x="0" y="-8460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2" name="Прямоугольник 5"/>
          <p:cNvSpPr/>
          <p:nvPr/>
        </p:nvSpPr>
        <p:spPr>
          <a:xfrm>
            <a:off x="320040" y="19080"/>
            <a:ext cx="5015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Целевая аудитория проекта: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оугольник 7"/>
          <p:cNvSpPr/>
          <p:nvPr/>
        </p:nvSpPr>
        <p:spPr>
          <a:xfrm>
            <a:off x="3043440" y="1224360"/>
            <a:ext cx="88347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23"/>
          <p:cNvSpPr/>
          <p:nvPr/>
        </p:nvSpPr>
        <p:spPr>
          <a:xfrm>
            <a:off x="2932560" y="669240"/>
            <a:ext cx="6194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Люди старшего возраста - "серебряные" волонтеры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35"/>
          <p:cNvSpPr/>
          <p:nvPr/>
        </p:nvSpPr>
        <p:spPr>
          <a:xfrm>
            <a:off x="-2238120" y="4914720"/>
            <a:ext cx="9488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Дети дошкольного возраста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ятиугольник 10"/>
          <p:cNvSpPr/>
          <p:nvPr/>
        </p:nvSpPr>
        <p:spPr>
          <a:xfrm>
            <a:off x="8280000" y="86400"/>
            <a:ext cx="3767040" cy="58284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11" descr=""/>
          <p:cNvPicPr/>
          <p:nvPr/>
        </p:nvPicPr>
        <p:blipFill>
          <a:blip r:embed="rId3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pic>
        <p:nvPicPr>
          <p:cNvPr id="68" name="Рисунок 3" descr=""/>
          <p:cNvPicPr/>
          <p:nvPr/>
        </p:nvPicPr>
        <p:blipFill>
          <a:blip r:embed="rId4"/>
          <a:stretch/>
        </p:blipFill>
        <p:spPr>
          <a:xfrm>
            <a:off x="5204160" y="4121640"/>
            <a:ext cx="6351840" cy="239328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69" name="Рисунок 12" descr=""/>
          <p:cNvPicPr/>
          <p:nvPr/>
        </p:nvPicPr>
        <p:blipFill>
          <a:blip r:embed="rId5"/>
          <a:stretch/>
        </p:blipFill>
        <p:spPr>
          <a:xfrm flipH="1">
            <a:off x="8313840" y="1333080"/>
            <a:ext cx="3242520" cy="257112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70" name="Рисунок 16" descr=""/>
          <p:cNvPicPr/>
          <p:nvPr/>
        </p:nvPicPr>
        <p:blipFill>
          <a:blip r:embed="rId6"/>
          <a:stretch/>
        </p:blipFill>
        <p:spPr>
          <a:xfrm flipH="1">
            <a:off x="4467960" y="1333080"/>
            <a:ext cx="3093480" cy="256896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71" name="Рисунок 17" descr=""/>
          <p:cNvPicPr/>
          <p:nvPr/>
        </p:nvPicPr>
        <p:blipFill>
          <a:blip r:embed="rId7"/>
          <a:stretch/>
        </p:blipFill>
        <p:spPr>
          <a:xfrm flipH="1">
            <a:off x="378720" y="1320480"/>
            <a:ext cx="3337560" cy="258120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Объект 3" descr=""/>
          <p:cNvPicPr/>
          <p:nvPr/>
        </p:nvPicPr>
        <p:blipFill>
          <a:blip r:embed="rId1"/>
          <a:stretch/>
        </p:blipFill>
        <p:spPr>
          <a:xfrm>
            <a:off x="0" y="-612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73" name="Прямоугольник 4"/>
          <p:cNvSpPr/>
          <p:nvPr/>
        </p:nvSpPr>
        <p:spPr>
          <a:xfrm>
            <a:off x="1392120" y="566280"/>
            <a:ext cx="6277680" cy="914040"/>
          </a:xfrm>
          <a:prstGeom prst="rect">
            <a:avLst/>
          </a:prstGeom>
          <a:noFill/>
          <a:ln w="0">
            <a:solidFill>
              <a:srgbClr val="ffffff">
                <a:alpha val="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chemeClr val="accent5">
                    <a:lumMod val="50000"/>
                  </a:schemeClr>
                </a:solidFill>
                <a:latin typeface="Calibri"/>
              </a:rPr>
              <a:t>      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Прямоугольник 7"/>
          <p:cNvSpPr/>
          <p:nvPr/>
        </p:nvSpPr>
        <p:spPr>
          <a:xfrm>
            <a:off x="2961720" y="1364760"/>
            <a:ext cx="881604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	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Скругленный прямоугольник 6"/>
          <p:cNvSpPr/>
          <p:nvPr/>
        </p:nvSpPr>
        <p:spPr>
          <a:xfrm>
            <a:off x="4125600" y="645480"/>
            <a:ext cx="7374960" cy="1086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Создание условий для активного долголетия путем организации театральной студии для людей старшего возраста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Скругленный прямоугольник 10"/>
          <p:cNvSpPr/>
          <p:nvPr/>
        </p:nvSpPr>
        <p:spPr>
          <a:xfrm>
            <a:off x="226080" y="3440160"/>
            <a:ext cx="2690280" cy="14691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Задачи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Скругленный прямоугольник 11"/>
          <p:cNvSpPr/>
          <p:nvPr/>
        </p:nvSpPr>
        <p:spPr>
          <a:xfrm>
            <a:off x="226080" y="943200"/>
            <a:ext cx="2646720" cy="7336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ad47"/>
            </a:solidFill>
          </a:ln>
          <a:effectLst>
            <a:glow rad="101520">
              <a:srgbClr val="68d321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Цель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Стрелка вправо 12"/>
          <p:cNvSpPr/>
          <p:nvPr/>
        </p:nvSpPr>
        <p:spPr>
          <a:xfrm>
            <a:off x="3130920" y="107136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rgbClr val="70ad47">
                <a:lumMod val="5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79" name="Скругленный прямоугольник 14"/>
          <p:cNvSpPr/>
          <p:nvPr/>
        </p:nvSpPr>
        <p:spPr>
          <a:xfrm>
            <a:off x="4176360" y="1877040"/>
            <a:ext cx="7304040" cy="7952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Организация театральной студии для пенсионеров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Скругленный прямоугольник 15"/>
          <p:cNvSpPr/>
          <p:nvPr/>
        </p:nvSpPr>
        <p:spPr>
          <a:xfrm>
            <a:off x="4176360" y="2840040"/>
            <a:ext cx="7304040" cy="81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Организация обучающих занятий в театральной студии основам театрального искусства и особенностям театральных постановок для детей дошкольного возраста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Скругленный прямоугольник 16"/>
          <p:cNvSpPr/>
          <p:nvPr/>
        </p:nvSpPr>
        <p:spPr>
          <a:xfrm>
            <a:off x="4160880" y="3825000"/>
            <a:ext cx="7304040" cy="7840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Разработка сценариев интерактивных обучающих театральных постановок для детей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Скругленный прямоугольник 17"/>
          <p:cNvSpPr/>
          <p:nvPr/>
        </p:nvSpPr>
        <p:spPr>
          <a:xfrm>
            <a:off x="4160880" y="4788720"/>
            <a:ext cx="7374960" cy="762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Изготовление костюмов для театральных постановок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Стрелка вправо 19"/>
          <p:cNvSpPr/>
          <p:nvPr/>
        </p:nvSpPr>
        <p:spPr>
          <a:xfrm>
            <a:off x="3163680" y="200232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Стрелка вправо 20"/>
          <p:cNvSpPr/>
          <p:nvPr/>
        </p:nvSpPr>
        <p:spPr>
          <a:xfrm>
            <a:off x="3163680" y="293796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Стрелка вправо 21"/>
          <p:cNvSpPr/>
          <p:nvPr/>
        </p:nvSpPr>
        <p:spPr>
          <a:xfrm>
            <a:off x="3152520" y="397440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Стрелка вправо 22"/>
          <p:cNvSpPr/>
          <p:nvPr/>
        </p:nvSpPr>
        <p:spPr>
          <a:xfrm>
            <a:off x="3114360" y="498528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7" name="Пятиугольник 18"/>
          <p:cNvSpPr/>
          <p:nvPr/>
        </p:nvSpPr>
        <p:spPr>
          <a:xfrm>
            <a:off x="8280000" y="-6120"/>
            <a:ext cx="3767040" cy="58536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Рисунок 23" descr=""/>
          <p:cNvPicPr/>
          <p:nvPr/>
        </p:nvPicPr>
        <p:blipFill>
          <a:blip r:embed="rId2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sp>
        <p:nvSpPr>
          <p:cNvPr id="89" name="Стрелка вправо 26"/>
          <p:cNvSpPr/>
          <p:nvPr/>
        </p:nvSpPr>
        <p:spPr>
          <a:xfrm>
            <a:off x="3152520" y="5946840"/>
            <a:ext cx="781560" cy="42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Скругленный прямоугольник 27"/>
          <p:cNvSpPr/>
          <p:nvPr/>
        </p:nvSpPr>
        <p:spPr>
          <a:xfrm>
            <a:off x="4141080" y="5704560"/>
            <a:ext cx="7374960" cy="9932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Организация и показ театральных постановок, носящих обучающий характер по основам безопасной жизнедеятельности человека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Объект 3" descr=""/>
          <p:cNvPicPr/>
          <p:nvPr/>
        </p:nvPicPr>
        <p:blipFill>
          <a:blip r:embed="rId1"/>
          <a:stretch/>
        </p:blipFill>
        <p:spPr>
          <a:xfrm>
            <a:off x="0" y="-3060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6"/>
          <p:cNvSpPr/>
          <p:nvPr/>
        </p:nvSpPr>
        <p:spPr>
          <a:xfrm>
            <a:off x="307440" y="168840"/>
            <a:ext cx="5137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Этапы реализации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122163394"/>
              </p:ext>
            </p:extLst>
          </p:nvPr>
        </p:nvGraphicFramePr>
        <p:xfrm>
          <a:off x="195480" y="1067400"/>
          <a:ext cx="11655360" cy="13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" name="Пятиугольник 46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Рисунок 47" descr=""/>
          <p:cNvPicPr/>
          <p:nvPr/>
        </p:nvPicPr>
        <p:blipFill>
          <a:blip r:embed="rId7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grpSp>
        <p:nvGrpSpPr>
          <p:cNvPr id="95" name="Группа 19"/>
          <p:cNvGrpSpPr/>
          <p:nvPr/>
        </p:nvGrpSpPr>
        <p:grpSpPr>
          <a:xfrm>
            <a:off x="131760" y="2697840"/>
            <a:ext cx="1199520" cy="893520"/>
            <a:chOff x="131760" y="2697840"/>
            <a:chExt cx="1199520" cy="893520"/>
          </a:xfrm>
        </p:grpSpPr>
        <p:sp>
          <p:nvSpPr>
            <p:cNvPr id="96" name="Нашивка 26"/>
            <p:cNvSpPr/>
            <p:nvPr/>
          </p:nvSpPr>
          <p:spPr>
            <a:xfrm>
              <a:off x="131760" y="2697840"/>
              <a:ext cx="1199520" cy="893520"/>
            </a:xfrm>
            <a:prstGeom prst="chevron">
              <a:avLst>
                <a:gd name="adj" fmla="val 50000"/>
              </a:avLst>
            </a:prstGeom>
            <a:solidFill>
              <a:srgbClr val="5b9bd5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Нашивка 4"/>
            <p:cNvSpPr/>
            <p:nvPr/>
          </p:nvSpPr>
          <p:spPr>
            <a:xfrm>
              <a:off x="578520" y="2697840"/>
              <a:ext cx="305640" cy="89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55800" rIns="0" tIns="28080" bIns="2808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4400" spc="-1" strike="noStrike">
                  <a:solidFill>
                    <a:schemeClr val="lt1"/>
                  </a:solidFill>
                  <a:latin typeface="Calibri"/>
                </a:rPr>
                <a:t>2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8" name="Нашивка 24"/>
          <p:cNvSpPr/>
          <p:nvPr/>
        </p:nvSpPr>
        <p:spPr>
          <a:xfrm>
            <a:off x="959760" y="2508120"/>
            <a:ext cx="3931560" cy="1272600"/>
          </a:xfrm>
          <a:prstGeom prst="chevron">
            <a:avLst>
              <a:gd name="adj" fmla="val 50000"/>
            </a:avLst>
          </a:prstGeom>
          <a:solidFill>
            <a:srgbClr val="d1deef"/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Организационный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9" name="Группа 21"/>
          <p:cNvGrpSpPr/>
          <p:nvPr/>
        </p:nvGrpSpPr>
        <p:grpSpPr>
          <a:xfrm>
            <a:off x="4866120" y="2467800"/>
            <a:ext cx="6984360" cy="1272600"/>
            <a:chOff x="4866120" y="2467800"/>
            <a:chExt cx="6984360" cy="1272600"/>
          </a:xfrm>
        </p:grpSpPr>
        <p:sp>
          <p:nvSpPr>
            <p:cNvPr id="100" name="Нашивка 22"/>
            <p:cNvSpPr/>
            <p:nvPr/>
          </p:nvSpPr>
          <p:spPr>
            <a:xfrm>
              <a:off x="4866120" y="2467800"/>
              <a:ext cx="6984360" cy="1272600"/>
            </a:xfrm>
            <a:prstGeom prst="chevron">
              <a:avLst>
                <a:gd name="adj" fmla="val 50000"/>
              </a:avLst>
            </a:prstGeom>
            <a:solidFill>
              <a:srgbClr val="d1deef"/>
            </a:solidFill>
            <a:ln>
              <a:solidFill>
                <a:srgbClr val="d1dee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Нашивка 8"/>
            <p:cNvSpPr/>
            <p:nvPr/>
          </p:nvSpPr>
          <p:spPr>
            <a:xfrm>
              <a:off x="5464800" y="2467800"/>
              <a:ext cx="5787720" cy="127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0160" rIns="0" tIns="10080" bIns="1008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Составление Плана  графика работы по проекту. Создание целевых групп; работа по подбору материалов для театральных постановок (сценариев, викторин</a:t>
              </a:r>
              <a:r>
                <a:rPr b="0" lang="ru-RU" sz="20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, </a:t>
              </a:r>
              <a:r>
                <a:rPr b="0" lang="ru-RU" sz="18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конкурсов, развлечений); изготовление костюмов, декораций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746582276"/>
              </p:ext>
            </p:extLst>
          </p:nvPr>
        </p:nvGraphicFramePr>
        <p:xfrm>
          <a:off x="195480" y="3762720"/>
          <a:ext cx="11655360" cy="13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2" name="Группа 37"/>
          <p:cNvGrpSpPr/>
          <p:nvPr/>
        </p:nvGrpSpPr>
        <p:grpSpPr>
          <a:xfrm>
            <a:off x="131760" y="5393160"/>
            <a:ext cx="1199520" cy="893520"/>
            <a:chOff x="131760" y="5393160"/>
            <a:chExt cx="1199520" cy="893520"/>
          </a:xfrm>
        </p:grpSpPr>
        <p:sp>
          <p:nvSpPr>
            <p:cNvPr id="103" name="Нашивка 38"/>
            <p:cNvSpPr/>
            <p:nvPr/>
          </p:nvSpPr>
          <p:spPr>
            <a:xfrm>
              <a:off x="131760" y="5393160"/>
              <a:ext cx="1199520" cy="893520"/>
            </a:xfrm>
            <a:prstGeom prst="chevron">
              <a:avLst>
                <a:gd name="adj" fmla="val 50000"/>
              </a:avLst>
            </a:prstGeom>
            <a:solidFill>
              <a:srgbClr val="5b9bd5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Нашивка 4"/>
            <p:cNvSpPr/>
            <p:nvPr/>
          </p:nvSpPr>
          <p:spPr>
            <a:xfrm>
              <a:off x="578520" y="5393160"/>
              <a:ext cx="305640" cy="89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55800" rIns="0" tIns="28080" bIns="2808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4400" spc="-1" strike="noStrike">
                  <a:solidFill>
                    <a:schemeClr val="lt1"/>
                  </a:solidFill>
                  <a:latin typeface="Calibri"/>
                </a:rPr>
                <a:t>4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5" name="Нашивка 48"/>
          <p:cNvSpPr/>
          <p:nvPr/>
        </p:nvSpPr>
        <p:spPr>
          <a:xfrm>
            <a:off x="959760" y="5203440"/>
            <a:ext cx="3931560" cy="1272600"/>
          </a:xfrm>
          <a:prstGeom prst="chevron">
            <a:avLst>
              <a:gd name="adj" fmla="val 50000"/>
            </a:avLst>
          </a:prstGeom>
          <a:solidFill>
            <a:srgbClr val="d1deef"/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Итогово - аналитический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Нашивка 51"/>
          <p:cNvSpPr/>
          <p:nvPr/>
        </p:nvSpPr>
        <p:spPr>
          <a:xfrm>
            <a:off x="4866120" y="5203440"/>
            <a:ext cx="6984360" cy="1272600"/>
          </a:xfrm>
          <a:prstGeom prst="chevron">
            <a:avLst>
              <a:gd name="adj" fmla="val 50000"/>
            </a:avLst>
          </a:prstGeom>
          <a:solidFill>
            <a:srgbClr val="d1deef"/>
          </a:solidFill>
          <a:ln>
            <a:solidFill>
              <a:srgbClr val="5b9bd5">
                <a:lumMod val="5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Отчёт о реализации проекта, презентация и тиражирование практики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7" name="Группа 56"/>
          <p:cNvGrpSpPr/>
          <p:nvPr/>
        </p:nvGrpSpPr>
        <p:grpSpPr>
          <a:xfrm>
            <a:off x="4866120" y="2453040"/>
            <a:ext cx="6984360" cy="1272600"/>
            <a:chOff x="4866120" y="2453040"/>
            <a:chExt cx="6984360" cy="1272600"/>
          </a:xfrm>
        </p:grpSpPr>
        <p:sp>
          <p:nvSpPr>
            <p:cNvPr id="108" name="Нашивка 57"/>
            <p:cNvSpPr/>
            <p:nvPr/>
          </p:nvSpPr>
          <p:spPr>
            <a:xfrm>
              <a:off x="4866120" y="2453040"/>
              <a:ext cx="6984360" cy="1272600"/>
            </a:xfrm>
            <a:prstGeom prst="chevron">
              <a:avLst>
                <a:gd name="adj" fmla="val 50000"/>
              </a:avLst>
            </a:prstGeom>
            <a:solidFill>
              <a:srgbClr val="d1deef"/>
            </a:solidFill>
            <a:ln>
              <a:solidFill>
                <a:srgbClr val="5b9bd5">
                  <a:lumMod val="50000"/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Нашивка 8"/>
            <p:cNvSpPr/>
            <p:nvPr/>
          </p:nvSpPr>
          <p:spPr>
            <a:xfrm>
              <a:off x="5464800" y="2453040"/>
              <a:ext cx="5787720" cy="127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0160" rIns="0" tIns="10080" bIns="1008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Составление Плана  графика работы по проекту. Создание целевых групп; работа по подбору материалов для театральных постановок (сценариев, викторин</a:t>
              </a:r>
              <a:r>
                <a:rPr b="0" lang="ru-RU" sz="20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, </a:t>
              </a:r>
              <a:r>
                <a:rPr b="0" lang="ru-RU" sz="1800" spc="-1" strike="noStrike">
                  <a:solidFill>
                    <a:schemeClr val="accent1">
                      <a:lumMod val="50000"/>
                    </a:schemeClr>
                  </a:solidFill>
                  <a:latin typeface="Times New Roman"/>
                </a:rPr>
                <a:t>конкурсов, развлечений); изготовление костюмов, декораций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742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44013369"/>
              </p:ext>
            </p:extLst>
          </p:nvPr>
        </p:nvGraphicFramePr>
        <p:xfrm>
          <a:off x="-144360" y="3202920"/>
          <a:ext cx="12336120" cy="76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" name="TextBox 15"/>
          <p:cNvSpPr/>
          <p:nvPr/>
        </p:nvSpPr>
        <p:spPr>
          <a:xfrm>
            <a:off x="295560" y="579600"/>
            <a:ext cx="10977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Реализация проекта ведется по следующим направлениям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554728709"/>
              </p:ext>
            </p:extLst>
          </p:nvPr>
        </p:nvGraphicFramePr>
        <p:xfrm>
          <a:off x="1053360" y="1305000"/>
          <a:ext cx="557568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962743556"/>
              </p:ext>
            </p:extLst>
          </p:nvPr>
        </p:nvGraphicFramePr>
        <p:xfrm>
          <a:off x="1053360" y="2184480"/>
          <a:ext cx="559980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91770181"/>
              </p:ext>
            </p:extLst>
          </p:nvPr>
        </p:nvGraphicFramePr>
        <p:xfrm>
          <a:off x="1053360" y="3051720"/>
          <a:ext cx="559980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140115128"/>
              </p:ext>
            </p:extLst>
          </p:nvPr>
        </p:nvGraphicFramePr>
        <p:xfrm>
          <a:off x="1025280" y="3993120"/>
          <a:ext cx="559980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3196159183"/>
              </p:ext>
            </p:extLst>
          </p:nvPr>
        </p:nvGraphicFramePr>
        <p:xfrm>
          <a:off x="1109520" y="4915800"/>
          <a:ext cx="559980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2473521003"/>
              </p:ext>
            </p:extLst>
          </p:nvPr>
        </p:nvGraphicFramePr>
        <p:xfrm>
          <a:off x="1109520" y="5902200"/>
          <a:ext cx="5599800" cy="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12" name="Пятиугольник 46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Рисунок 47" descr=""/>
          <p:cNvPicPr/>
          <p:nvPr/>
        </p:nvPicPr>
        <p:blipFill>
          <a:blip r:embed="rId36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pic>
        <p:nvPicPr>
          <p:cNvPr id="114" name="Рисунок 1" descr=""/>
          <p:cNvPicPr/>
          <p:nvPr/>
        </p:nvPicPr>
        <p:blipFill>
          <a:blip r:embed="rId37"/>
          <a:stretch/>
        </p:blipFill>
        <p:spPr>
          <a:xfrm>
            <a:off x="7120440" y="1319400"/>
            <a:ext cx="4730040" cy="488736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16" name="Объект 7" descr=""/>
          <p:cNvPicPr/>
          <p:nvPr/>
        </p:nvPicPr>
        <p:blipFill>
          <a:blip r:embed="rId1"/>
          <a:stretch/>
        </p:blipFill>
        <p:spPr>
          <a:xfrm>
            <a:off x="4047840" y="2617560"/>
            <a:ext cx="4096080" cy="2767320"/>
          </a:xfrm>
          <a:prstGeom prst="rect">
            <a:avLst/>
          </a:prstGeom>
          <a:ln w="0">
            <a:noFill/>
          </a:ln>
        </p:spPr>
      </p:pic>
      <p:pic>
        <p:nvPicPr>
          <p:cNvPr id="117" name="Объект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8" name="Скругленный прямоугольник 13"/>
          <p:cNvSpPr/>
          <p:nvPr/>
        </p:nvSpPr>
        <p:spPr>
          <a:xfrm>
            <a:off x="329760" y="858600"/>
            <a:ext cx="11352600" cy="10357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Организация обучающих занятий в театральной студии.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Разработка сценариев театральных постановок для детей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Пятиугольник 16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17" descr=""/>
          <p:cNvPicPr/>
          <p:nvPr/>
        </p:nvPicPr>
        <p:blipFill>
          <a:blip r:embed="rId3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pic>
        <p:nvPicPr>
          <p:cNvPr id="121" name="Рисунок 2" descr=""/>
          <p:cNvPicPr/>
          <p:nvPr/>
        </p:nvPicPr>
        <p:blipFill>
          <a:blip r:embed="rId4"/>
          <a:stretch/>
        </p:blipFill>
        <p:spPr>
          <a:xfrm>
            <a:off x="329760" y="2348280"/>
            <a:ext cx="5327640" cy="355176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122" name="Рисунок 10" descr=""/>
          <p:cNvPicPr/>
          <p:nvPr/>
        </p:nvPicPr>
        <p:blipFill>
          <a:blip r:embed="rId5"/>
          <a:stretch/>
        </p:blipFill>
        <p:spPr>
          <a:xfrm>
            <a:off x="6354360" y="2348280"/>
            <a:ext cx="5327640" cy="355176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24" name="Пятиугольник 11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12" descr=""/>
          <p:cNvPicPr/>
          <p:nvPr/>
        </p:nvPicPr>
        <p:blipFill>
          <a:blip r:embed="rId2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pic>
        <p:nvPicPr>
          <p:cNvPr id="126" name="Рисунок 1" descr=""/>
          <p:cNvPicPr/>
          <p:nvPr/>
        </p:nvPicPr>
        <p:blipFill>
          <a:blip r:embed="rId3"/>
          <a:stretch/>
        </p:blipFill>
        <p:spPr>
          <a:xfrm>
            <a:off x="304560" y="3666240"/>
            <a:ext cx="3754440" cy="305820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127" name="Рисунок 2" descr=""/>
          <p:cNvPicPr/>
          <p:nvPr/>
        </p:nvPicPr>
        <p:blipFill>
          <a:blip r:embed="rId4"/>
          <a:stretch/>
        </p:blipFill>
        <p:spPr>
          <a:xfrm>
            <a:off x="4228920" y="2614680"/>
            <a:ext cx="3733560" cy="307548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  <p:sp>
        <p:nvSpPr>
          <p:cNvPr id="128" name="Скругленный прямоугольник 13"/>
          <p:cNvSpPr/>
          <p:nvPr/>
        </p:nvSpPr>
        <p:spPr>
          <a:xfrm>
            <a:off x="304560" y="901800"/>
            <a:ext cx="8241840" cy="9712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Изготовление декораций 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костюмов для театральных постановок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Рисунок 14" descr=""/>
          <p:cNvPicPr/>
          <p:nvPr/>
        </p:nvPicPr>
        <p:blipFill>
          <a:blip r:embed="rId5"/>
          <a:stretch/>
        </p:blipFill>
        <p:spPr>
          <a:xfrm>
            <a:off x="8132400" y="3570120"/>
            <a:ext cx="3733560" cy="3058200"/>
          </a:xfrm>
          <a:prstGeom prst="rect">
            <a:avLst/>
          </a:prstGeom>
          <a:ln w="57150">
            <a:solidFill>
              <a:srgbClr val="ffffff">
                <a:lumMod val="75000"/>
              </a:srgb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31" name="Объект 7" descr=""/>
          <p:cNvPicPr/>
          <p:nvPr/>
        </p:nvPicPr>
        <p:blipFill>
          <a:blip r:embed="rId1"/>
          <a:stretch/>
        </p:blipFill>
        <p:spPr>
          <a:xfrm>
            <a:off x="5268600" y="3108240"/>
            <a:ext cx="4132800" cy="2828160"/>
          </a:xfrm>
          <a:prstGeom prst="rect">
            <a:avLst/>
          </a:prstGeom>
          <a:ln w="0">
            <a:noFill/>
          </a:ln>
        </p:spPr>
      </p:pic>
      <p:pic>
        <p:nvPicPr>
          <p:cNvPr id="132" name="Объект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33" name="Скругленный прямоугольник 11"/>
          <p:cNvSpPr/>
          <p:nvPr/>
        </p:nvSpPr>
        <p:spPr>
          <a:xfrm>
            <a:off x="399960" y="86400"/>
            <a:ext cx="7079760" cy="8157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  <a:effectLst>
            <a:glow rad="101520">
              <a:srgbClr val="ff7a1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Организация и показ театральных постановок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ятиугольник 19"/>
          <p:cNvSpPr/>
          <p:nvPr/>
        </p:nvSpPr>
        <p:spPr>
          <a:xfrm>
            <a:off x="8280000" y="86400"/>
            <a:ext cx="3767040" cy="633600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Проект «Театр на колесах.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           </a:t>
            </a:r>
            <a:r>
              <a:rPr b="1" lang="ru-RU" sz="1400" spc="-1" strike="noStrike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Поучительные истории для детей»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20" descr=""/>
          <p:cNvPicPr/>
          <p:nvPr/>
        </p:nvPicPr>
        <p:blipFill>
          <a:blip r:embed="rId3"/>
          <a:stretch/>
        </p:blipFill>
        <p:spPr>
          <a:xfrm>
            <a:off x="8546760" y="152280"/>
            <a:ext cx="440640" cy="403920"/>
          </a:xfrm>
          <a:prstGeom prst="rect">
            <a:avLst/>
          </a:prstGeom>
          <a:ln w="0">
            <a:solidFill>
              <a:srgbClr val="ed7d31">
                <a:lumMod val="75000"/>
              </a:srgbClr>
            </a:solidFill>
          </a:ln>
        </p:spPr>
      </p:pic>
      <p:pic>
        <p:nvPicPr>
          <p:cNvPr id="136" name="Рисунок 23" descr=""/>
          <p:cNvPicPr/>
          <p:nvPr/>
        </p:nvPicPr>
        <p:blipFill>
          <a:blip r:embed="rId4"/>
          <a:stretch/>
        </p:blipFill>
        <p:spPr>
          <a:xfrm flipH="1">
            <a:off x="28080" y="3677760"/>
            <a:ext cx="4710240" cy="317988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137" name="Рисунок 24" descr=""/>
          <p:cNvPicPr/>
          <p:nvPr/>
        </p:nvPicPr>
        <p:blipFill>
          <a:blip r:embed="rId5"/>
          <a:stretch/>
        </p:blipFill>
        <p:spPr>
          <a:xfrm flipH="1">
            <a:off x="7480800" y="3760200"/>
            <a:ext cx="4663800" cy="310932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  <p:pic>
        <p:nvPicPr>
          <p:cNvPr id="138" name="Рисунок 21" descr=""/>
          <p:cNvPicPr/>
          <p:nvPr/>
        </p:nvPicPr>
        <p:blipFill>
          <a:blip r:embed="rId6"/>
          <a:stretch/>
        </p:blipFill>
        <p:spPr>
          <a:xfrm flipH="1">
            <a:off x="3778560" y="1143000"/>
            <a:ext cx="4710240" cy="3155400"/>
          </a:xfrm>
          <a:prstGeom prst="rect">
            <a:avLst/>
          </a:prstGeom>
          <a:ln w="38100">
            <a:solidFill>
              <a:srgbClr val="ffffff">
                <a:lumMod val="75000"/>
              </a:srgb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Application>LibreOffice/7.5.6.2$Linux_X86_64 LibreOffice_project/50$Build-2</Application>
  <AppVersion>15.0000</AppVersion>
  <Words>851</Words>
  <Paragraphs>136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2022-11-14T07:34:29Z</dcterms:created>
  <dc:creator>User</dc:creator>
  <dc:description/>
  <dc:language>ru-RU</dc:language>
  <cp:lastModifiedBy/>
  <dcterms:modified xsi:type="dcterms:W3CDTF">2024-10-08T12:13:27Z</dcterms:modified>
  <cp:revision>190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