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58" r:id="rId2"/>
    <p:sldId id="276" r:id="rId3"/>
    <p:sldId id="277" r:id="rId4"/>
    <p:sldId id="263" r:id="rId5"/>
    <p:sldId id="262" r:id="rId6"/>
    <p:sldId id="265" r:id="rId7"/>
    <p:sldId id="269" r:id="rId8"/>
    <p:sldId id="267" r:id="rId9"/>
    <p:sldId id="266" r:id="rId10"/>
    <p:sldId id="259" r:id="rId11"/>
    <p:sldId id="270" r:id="rId12"/>
    <p:sldId id="271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3" autoAdjust="0"/>
    <p:restoredTop sz="94730" autoAdjust="0"/>
  </p:normalViewPr>
  <p:slideViewPr>
    <p:cSldViewPr>
      <p:cViewPr>
        <p:scale>
          <a:sx n="66" d="100"/>
          <a:sy n="66" d="100"/>
        </p:scale>
        <p:origin x="-125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2C639040-9E90-4E37-897A-A3A983871CF1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2DFBA7C-3136-48C3-8C4A-6C45BF717B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F12B3-D8EF-484B-8DC0-318F3A02831E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11359-7DC6-47C4-9F40-01A628DFA6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6AF908-18AF-451A-9846-B3F07233B696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5D1A0-235B-4841-BC92-3D64B0A506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>
              <a:defRPr/>
            </a:pPr>
            <a:fld id="{912F4C38-1A9B-4C2C-96E2-BC70DAE3C8CE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A91764-F913-489B-981A-0C86AAB46D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fld id="{2EF1395C-2693-46F5-93EE-FB406735AC86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D19D6E08-9DB6-4626-98A1-039A0BBB26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1CB7B701-D2C1-454F-9D2B-A7729D778C4E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4AB9F45B-4520-4582-8AD5-8846F78C6C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>
              <a:defRPr/>
            </a:pPr>
            <a:fld id="{9C0CB471-548E-4423-B32A-E56B0823C23B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FC8E419-5861-4B57-B2E9-A121FABF44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160650-5245-4A92-AE78-E12465AFF54E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6F623-3202-4EB8-9FD8-E131BA37F1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2C65A786-86BA-46EB-82F5-F47B411F49CC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626A1036-AED2-48B5-940F-B8EAF33184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878BE47A-D964-42B5-AED0-3565EB88BE55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9965C76-58D0-4E0A-A146-4188F54BFF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EB859B92-CE26-4204-9A52-5D8F4984C922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C9882343-09EE-41A2-A97A-E391859F13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023E65-5DE2-4BD6-B5C6-D6016B099978}" type="datetimeFigureOut">
              <a:rPr lang="ru-RU" smtClean="0"/>
              <a:pPr>
                <a:defRPr/>
              </a:pPr>
              <a:t>27.09.2024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273A6C1-DD32-4D6D-9E9C-B5920E4C3D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010636" y="2684416"/>
          <a:ext cx="5918950" cy="3216798"/>
        </p:xfrm>
        <a:graphic>
          <a:graphicData uri="http://schemas.openxmlformats.org/drawingml/2006/table">
            <a:tbl>
              <a:tblPr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{2D5ABB26-0587-4C30-8999-92F81FD0307C}</a:tableStyleId>
              </a:tblPr>
              <a:tblGrid>
                <a:gridCol w="5918950"/>
              </a:tblGrid>
              <a:tr h="3216798">
                <a:tc>
                  <a:txBody>
                    <a:bodyPr/>
                    <a:lstStyle/>
                    <a:p>
                      <a:endParaRPr lang="ru-RU" dirty="0">
                        <a:ln w="76200"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314" name="Рисунок 10" descr="Logo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1000108"/>
            <a:ext cx="881345" cy="104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25" y="1095375"/>
            <a:ext cx="6000750" cy="720725"/>
          </a:xfrm>
        </p:spPr>
        <p:txBody>
          <a:bodyPr anchor="ctr">
            <a:noAutofit/>
          </a:bodyPr>
          <a:lstStyle/>
          <a:p>
            <a:pPr marL="182880"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Город-курорт Железноводск Ставропольского края</a:t>
            </a:r>
            <a:endParaRPr lang="ru-RU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6000750"/>
            <a:ext cx="8424862" cy="5762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Нижней каскадной лестницы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(восточный склон горы Железной)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</a:t>
            </a:r>
            <a:endParaRPr lang="ru-RU" sz="1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8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357430"/>
            <a:ext cx="4461996" cy="2963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071678"/>
            <a:ext cx="2957310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Рисунок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954" y="928670"/>
            <a:ext cx="872892" cy="111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4" descr="Logo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50800"/>
            <a:ext cx="8413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407516"/>
            <a:ext cx="5958424" cy="660891"/>
          </a:xfrm>
        </p:spPr>
        <p:txBody>
          <a:bodyPr>
            <a:noAutofit/>
          </a:bodyPr>
          <a:lstStyle/>
          <a:p>
            <a:pPr marL="87313" algn="ctr" fontAlgn="auto">
              <a:spcAft>
                <a:spcPts val="0"/>
              </a:spcAft>
              <a:defRPr/>
            </a:pPr>
            <a:r>
              <a:rPr lang="ru-RU" sz="2400" cap="none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ru-RU" sz="2400" b="1" cap="none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Доступная среда для маломобильных групп населения</a:t>
            </a:r>
            <a:endParaRPr lang="ru-RU" sz="2400" b="1" cap="none" dirty="0">
              <a:latin typeface="+mn-lt"/>
              <a:cs typeface="Times New Roman" pitchFamily="18" charset="0"/>
            </a:endParaRPr>
          </a:p>
        </p:txBody>
      </p:sp>
      <p:pic>
        <p:nvPicPr>
          <p:cNvPr id="2457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8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ocuments and Settings\1\Рабочий стол\КП\НК\для доклада\20190928_1728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285859"/>
            <a:ext cx="3569050" cy="526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14" y="1285860"/>
            <a:ext cx="4167199" cy="526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357166"/>
            <a:ext cx="5692622" cy="72122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Около 15 тысяч горожан и гостей курорта отпраздновали День города Железноводска на Нижней каскадной лестнице </a:t>
            </a:r>
            <a:endParaRPr lang="ru-RU" sz="20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5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1013" y="80963"/>
            <a:ext cx="871537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Documents and Settings\All Users\Документы\Резерв\Алла Петровна\Конкурс\Нижняя каскадка\Отчеты Миндор\2019 отчеты в Миндор\по средам кратко о победителе 2018\DSC_03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00174"/>
            <a:ext cx="4737429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F:\Documents and Settings\All Users\Документы\Резерв\Алла Петровна\Конкурс\Нижняя каскадка\Отчеты Миндор\2019 отчеты в Миндор\по средам кратко о победителе 2018\DSC_02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4000528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143380"/>
            <a:ext cx="4143404" cy="2410476"/>
          </a:xfrm>
          <a:prstGeom prst="round2DiagRect">
            <a:avLst>
              <a:gd name="adj1" fmla="val 16667"/>
              <a:gd name="adj2" fmla="val 245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 descr="F:\Documents and Settings\All Users\Документы\Резерв\Алла Петровна\Конкурс\Нижняя каскадка\Отчеты Миндор\2019 отчеты в Миндор\по средам кратко о победителе 2018\DSC_02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1500174"/>
            <a:ext cx="4071966" cy="2504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60322" y="649734"/>
            <a:ext cx="6293878" cy="72008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Социальные показатели развития территории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27313" y="1844675"/>
            <a:ext cx="4017962" cy="576263"/>
          </a:xfrm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1785926"/>
          <a:ext cx="8215370" cy="4563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780"/>
                <a:gridCol w="2703944"/>
                <a:gridCol w="866680"/>
                <a:gridCol w="1038226"/>
                <a:gridCol w="1481594"/>
                <a:gridCol w="1552146"/>
              </a:tblGrid>
              <a:tr h="92676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№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п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п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Наименование показателя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Ед.</a:t>
                      </a:r>
                    </a:p>
                    <a:p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изм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До внедрения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После</a:t>
                      </a:r>
                    </a:p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внедрения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Изменение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86950">
                <a:tc rowSpan="2"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1.</a:t>
                      </a:r>
                    </a:p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1.1.</a:t>
                      </a:r>
                    </a:p>
                    <a:p>
                      <a:endParaRPr lang="ru-RU" sz="13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1.2.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Посещаемость </a:t>
                      </a:r>
                    </a:p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в выходные дни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чел. в сутки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10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2 000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+ 1 990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5854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в будние дни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5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1 000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+ 995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3408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2.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Количество культурно-массовых мероприятий 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ед. в месяц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3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+ 3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48734">
                <a:tc rowSpan="2"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3.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Количество участников массовых мероприятий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человек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     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     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   15 000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+ 15 000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56662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3408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4.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Число гостей курорта, занимающихся оздоровительным туризмом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человек в день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5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до 700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</a:rPr>
                        <a:t>+ 695</a:t>
                      </a:r>
                      <a:endParaRPr lang="ru-RU" sz="13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706" name="Рисунок 5" descr="Logo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25" y="187325"/>
            <a:ext cx="871538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07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32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14290"/>
            <a:ext cx="5184576" cy="928694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Общественность обсудила проекты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аскадной лестницы (шестидесятые годы  прошлого века </a:t>
            </a:r>
            <a:b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сегодня)</a:t>
            </a:r>
            <a:endParaRPr lang="ru-RU" sz="2000" cap="none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6" descr="Logo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413" y="31750"/>
            <a:ext cx="871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643314"/>
            <a:ext cx="4498975" cy="2999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0" y="1584539"/>
            <a:ext cx="4345682" cy="2999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143380"/>
            <a:ext cx="3784595" cy="2513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1571612"/>
            <a:ext cx="4038861" cy="2690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332656"/>
            <a:ext cx="5600664" cy="84124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Ход работ по благоустройству</a:t>
            </a:r>
            <a:endParaRPr lang="ru-RU" sz="2700" dirty="0"/>
          </a:p>
        </p:txBody>
      </p:sp>
      <p:pic>
        <p:nvPicPr>
          <p:cNvPr id="1536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3" descr="Logo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2463" y="31750"/>
            <a:ext cx="871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01" y="1643050"/>
            <a:ext cx="3916747" cy="2309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453" y="4080041"/>
            <a:ext cx="3916746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43050"/>
            <a:ext cx="3542255" cy="4723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833849"/>
            <a:ext cx="7726608" cy="46434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131" y="332656"/>
            <a:ext cx="6675331" cy="1381832"/>
          </a:xfrm>
        </p:spPr>
        <p:txBody>
          <a:bodyPr>
            <a:noAutofit/>
          </a:bodyPr>
          <a:lstStyle/>
          <a:p>
            <a:pPr marL="0" indent="536575" algn="ctr" fontAlgn="auto">
              <a:spcAft>
                <a:spcPts val="0"/>
              </a:spcAft>
              <a:defRPr/>
            </a:pPr>
            <a:r>
              <a:rPr lang="ru-RU" sz="1600" dirty="0" smtClean="0">
                <a:effectLst/>
              </a:rPr>
              <a:t>Бюст </a:t>
            </a:r>
            <a:r>
              <a:rPr lang="ru-RU" sz="1600" dirty="0">
                <a:effectLst/>
              </a:rPr>
              <a:t>первооткрывателю города 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и </a:t>
            </a:r>
            <a:r>
              <a:rPr lang="ru-RU" sz="1600" dirty="0">
                <a:effectLst/>
              </a:rPr>
              <a:t>Кавказских Минеральных Вод, «святому доктору» </a:t>
            </a:r>
            <a:r>
              <a:rPr lang="ru-RU" sz="1600" dirty="0" smtClean="0">
                <a:effectLst/>
              </a:rPr>
              <a:t>                       Ф.П. </a:t>
            </a:r>
            <a:r>
              <a:rPr lang="ru-RU" sz="1600" dirty="0" err="1" smtClean="0">
                <a:effectLst/>
              </a:rPr>
              <a:t>Гаазу</a:t>
            </a:r>
            <a:r>
              <a:rPr lang="ru-RU" sz="1600" dirty="0" smtClean="0">
                <a:effectLst/>
              </a:rPr>
              <a:t>; барельефы:  </a:t>
            </a:r>
            <a:r>
              <a:rPr lang="ru-RU" sz="1600" dirty="0">
                <a:effectLst/>
              </a:rPr>
              <a:t>императору Александру I, </a:t>
            </a:r>
            <a:r>
              <a:rPr lang="ru-RU" sz="1600" dirty="0" smtClean="0">
                <a:effectLst/>
              </a:rPr>
              <a:t> </a:t>
            </a:r>
            <a:r>
              <a:rPr lang="ru-RU" sz="1600" dirty="0">
                <a:effectLst/>
              </a:rPr>
              <a:t>генералу А.П. </a:t>
            </a:r>
            <a:r>
              <a:rPr lang="ru-RU" sz="1600" dirty="0" smtClean="0">
                <a:effectLst/>
              </a:rPr>
              <a:t>Ермолову, </a:t>
            </a:r>
            <a:r>
              <a:rPr lang="ru-RU" sz="1600" dirty="0">
                <a:effectLst/>
              </a:rPr>
              <a:t>великим писателям </a:t>
            </a:r>
            <a:r>
              <a:rPr lang="ru-RU" sz="1600" dirty="0" smtClean="0">
                <a:effectLst/>
              </a:rPr>
              <a:t>А.С</a:t>
            </a:r>
            <a:r>
              <a:rPr lang="ru-RU" sz="1600" dirty="0">
                <a:effectLst/>
              </a:rPr>
              <a:t>. </a:t>
            </a:r>
            <a:r>
              <a:rPr lang="ru-RU" sz="1600" dirty="0" smtClean="0">
                <a:effectLst/>
              </a:rPr>
              <a:t>Пушкину  и                        Л.Н. Толстому</a:t>
            </a:r>
            <a:r>
              <a:rPr lang="ru-RU" sz="1600" dirty="0">
                <a:effectLst/>
              </a:rPr>
              <a:t>, неоднократно </a:t>
            </a:r>
            <a:r>
              <a:rPr lang="ru-RU" sz="1600" dirty="0" smtClean="0">
                <a:effectLst/>
              </a:rPr>
              <a:t>бывавшим здесь и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прославившим </a:t>
            </a:r>
            <a:r>
              <a:rPr lang="ru-RU" sz="1600" dirty="0">
                <a:effectLst/>
              </a:rPr>
              <a:t>Кавказские </a:t>
            </a:r>
            <a:r>
              <a:rPr lang="ru-RU" sz="1600" dirty="0" smtClean="0">
                <a:effectLst/>
              </a:rPr>
              <a:t>Минеральные Воды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Рисунок 5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2463" y="31750"/>
            <a:ext cx="871537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4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16" y="4087738"/>
            <a:ext cx="2295315" cy="2479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7" y="4155584"/>
            <a:ext cx="2324582" cy="2324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5" y="1674122"/>
            <a:ext cx="2305805" cy="23058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977">
            <a:off x="6869052" y="1520893"/>
            <a:ext cx="2154807" cy="2434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85728"/>
            <a:ext cx="5951584" cy="646932"/>
          </a:xfrm>
        </p:spPr>
        <p:txBody>
          <a:bodyPr>
            <a:noAutofit/>
          </a:bodyPr>
          <a:lstStyle/>
          <a:p>
            <a:pPr marL="0"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 сверху </a:t>
            </a:r>
            <a:b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самую длинную каскадную лестницу </a:t>
            </a:r>
            <a:b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Юге России (860 метров)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7" descr="Logo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2463" y="50800"/>
            <a:ext cx="871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340768"/>
            <a:ext cx="3959870" cy="4921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357298"/>
            <a:ext cx="3671629" cy="4921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14290"/>
            <a:ext cx="5857916" cy="864096"/>
          </a:xfrm>
        </p:spPr>
        <p:txBody>
          <a:bodyPr>
            <a:noAutofit/>
          </a:bodyPr>
          <a:lstStyle/>
          <a:p>
            <a:pPr marL="0" algn="ctr" fontAlgn="auto">
              <a:spcAft>
                <a:spcPts val="0"/>
              </a:spcAft>
              <a:defRPr/>
            </a:pP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 снизу </a:t>
            </a:r>
            <a:b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лестницу  и  каскад из 10 фонтанов  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Рисунок 6" descr="Logo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46038"/>
            <a:ext cx="8715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285860"/>
            <a:ext cx="3744416" cy="5112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285860"/>
            <a:ext cx="3424892" cy="5112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60649"/>
            <a:ext cx="5429288" cy="739459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Событийное место «ШТОСС»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Единственный </a:t>
            </a:r>
            <a:r>
              <a:rPr lang="ru-RU" sz="16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мире бювет-книга, на фасад которого при помощи лазерной технологии нанесены строки из произведений </a:t>
            </a:r>
            <a:r>
              <a:rPr lang="ru-RU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М.Ю.Лермонтова</a:t>
            </a:r>
            <a:endParaRPr lang="ru-RU" sz="2400" b="1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6425" y="23813"/>
            <a:ext cx="8715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71612"/>
            <a:ext cx="7818091" cy="48175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56991"/>
            <a:ext cx="2802089" cy="27911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86384"/>
            <a:ext cx="838881" cy="12617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14313"/>
            <a:ext cx="5525500" cy="1196110"/>
          </a:xfrm>
        </p:spPr>
        <p:txBody>
          <a:bodyPr>
            <a:normAutofit fontScale="90000"/>
          </a:bodyPr>
          <a:lstStyle/>
          <a:p>
            <a:pPr marL="0" algn="ctr"/>
            <a:r>
              <a:rPr lang="ru-RU" sz="1800" dirty="0"/>
              <a:t>В Железноводске </a:t>
            </a:r>
            <a:r>
              <a:rPr lang="ru-RU" sz="2000" dirty="0" smtClean="0"/>
              <a:t>М.Ю. Лермонтов</a:t>
            </a:r>
            <a:r>
              <a:rPr lang="ru-RU" sz="1800" dirty="0" smtClean="0"/>
              <a:t> </a:t>
            </a:r>
            <a:r>
              <a:rPr lang="ru-RU" sz="1800" dirty="0"/>
              <a:t>бывал несколько раз, любил </a:t>
            </a:r>
            <a:r>
              <a:rPr lang="ru-RU" sz="1800" dirty="0" smtClean="0"/>
              <a:t> </a:t>
            </a:r>
            <a:r>
              <a:rPr lang="ru-RU" sz="1800" dirty="0"/>
              <a:t>природу этого уголка </a:t>
            </a:r>
            <a:r>
              <a:rPr lang="ru-RU" sz="1800" dirty="0" smtClean="0"/>
              <a:t>Кавказа. Последний </a:t>
            </a:r>
            <a:r>
              <a:rPr lang="ru-RU" sz="1800" dirty="0"/>
              <a:t>приезд поэта в </a:t>
            </a:r>
            <a:r>
              <a:rPr lang="ru-RU" sz="1800" dirty="0" smtClean="0"/>
              <a:t>Железноводск </a:t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июле 1841 года оказался </a:t>
            </a:r>
            <a:r>
              <a:rPr lang="ru-RU" sz="1800" dirty="0" smtClean="0"/>
              <a:t>роковым…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5" descr="Log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6113" y="30163"/>
            <a:ext cx="8731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3" y="1410423"/>
            <a:ext cx="8117160" cy="4898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3" y="990565"/>
            <a:ext cx="2106904" cy="2106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24464">
            <a:off x="4143372" y="3357562"/>
            <a:ext cx="4714876" cy="32423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55382"/>
            <a:ext cx="5688632" cy="642942"/>
          </a:xfrm>
        </p:spPr>
        <p:txBody>
          <a:bodyPr>
            <a:noAutofit/>
          </a:bodyPr>
          <a:lstStyle/>
          <a:p>
            <a:pPr algn="ctr">
              <a:lnSpc>
                <a:spcPts val="2880"/>
              </a:lnSpc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Марафон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Ferrum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Runman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первый вертикальный забег на КМВ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8"/>
            <a:ext cx="28765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Logo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43888" y="50800"/>
            <a:ext cx="8413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Documents and Settings\All Users\Документы\Резерв\Алла Петровна\Конкурс\Нижняя каскадка\Конкурсная документация по итогам\ФОТО\IMG-20191030-WA0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357298"/>
            <a:ext cx="4929222" cy="3287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1214422"/>
            <a:ext cx="4356099" cy="29054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146" name="AutoShape 2" descr="https://stv24.tv/wp-content/uploads/2019/09/28/img_7851-1050x78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214686"/>
            <a:ext cx="4213223" cy="3161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1220</TotalTime>
  <Words>178</Words>
  <Application>Microsoft Office PowerPoint</Application>
  <PresentationFormat>Экран (4:3)</PresentationFormat>
  <Paragraphs>60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Яркая</vt:lpstr>
      <vt:lpstr>Город-курорт Железноводск Ставропольского края</vt:lpstr>
      <vt:lpstr>Общественность обсудила проекты Каскадной лестницы (шестидесятые годы  прошлого века  и сегодня)</vt:lpstr>
      <vt:lpstr>Ход работ по благоустройству</vt:lpstr>
      <vt:lpstr>Бюст первооткрывателю города  и Кавказских Минеральных Вод, «святому доктору»                        Ф.П. Гаазу; барельефы:  императору Александру I,  генералу А.П. Ермолову, великим писателям А.С. Пушкину  и                        Л.Н. Толстому, неоднократно бывавшим здесь и прославившим Кавказские Минеральные Воды</vt:lpstr>
      <vt:lpstr>Вид сверху  на самую длинную каскадную лестницу  на Юге России (860 метров)</vt:lpstr>
      <vt:lpstr>Вид снизу  на лестницу  и  каскад из 10 фонтанов  </vt:lpstr>
      <vt:lpstr>  Событийное место «ШТОСС»  Единственный в мире бювет-книга, на фасад которого при помощи лазерной технологии нанесены строки из произведений М.Ю.Лермонтова</vt:lpstr>
      <vt:lpstr>В Железноводске М.Ю. Лермонтов бывал несколько раз, любил  природу этого уголка Кавказа. Последний приезд поэта в Железноводск  в июле 1841 года оказался роковым… </vt:lpstr>
      <vt:lpstr>  Марафон Ferrum Runman -   первый вертикальный забег на КМВ </vt:lpstr>
      <vt:lpstr>   Доступная среда для маломобильных групп населения</vt:lpstr>
      <vt:lpstr>Около 15 тысяч горожан и гостей курорта отпраздновали День города Железноводска на Нижней каскадной лестнице </vt:lpstr>
      <vt:lpstr>Социальные показатели развития территории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Танюшка</dc:title>
  <dc:creator>user</dc:creator>
  <cp:lastModifiedBy>user</cp:lastModifiedBy>
  <cp:revision>206</cp:revision>
  <dcterms:created xsi:type="dcterms:W3CDTF">2018-10-13T17:23:07Z</dcterms:created>
  <dcterms:modified xsi:type="dcterms:W3CDTF">2024-09-27T07:30:59Z</dcterms:modified>
</cp:coreProperties>
</file>