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0" r:id="rId1"/>
  </p:sldMasterIdLst>
  <p:notesMasterIdLst>
    <p:notesMasterId r:id="rId28"/>
  </p:notesMasterIdLst>
  <p:sldIdLst>
    <p:sldId id="256" r:id="rId2"/>
    <p:sldId id="403" r:id="rId3"/>
    <p:sldId id="418" r:id="rId4"/>
    <p:sldId id="423" r:id="rId5"/>
    <p:sldId id="424" r:id="rId6"/>
    <p:sldId id="419" r:id="rId7"/>
    <p:sldId id="421" r:id="rId8"/>
    <p:sldId id="422" r:id="rId9"/>
    <p:sldId id="260" r:id="rId10"/>
    <p:sldId id="425" r:id="rId11"/>
    <p:sldId id="409" r:id="rId12"/>
    <p:sldId id="426" r:id="rId13"/>
    <p:sldId id="336" r:id="rId14"/>
    <p:sldId id="405" r:id="rId15"/>
    <p:sldId id="439" r:id="rId16"/>
    <p:sldId id="408" r:id="rId17"/>
    <p:sldId id="430" r:id="rId18"/>
    <p:sldId id="432" r:id="rId19"/>
    <p:sldId id="433" r:id="rId20"/>
    <p:sldId id="434" r:id="rId21"/>
    <p:sldId id="436" r:id="rId22"/>
    <p:sldId id="437" r:id="rId23"/>
    <p:sldId id="438" r:id="rId24"/>
    <p:sldId id="435" r:id="rId25"/>
    <p:sldId id="412" r:id="rId26"/>
    <p:sldId id="429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47CEEF-6D7A-4F43-8720-30D7F909393B}" type="doc">
      <dgm:prSet loTypeId="urn:microsoft.com/office/officeart/2005/8/layout/process4" loCatId="list" qsTypeId="urn:microsoft.com/office/officeart/2005/8/quickstyle/simple1" qsCatId="simple" csTypeId="urn:microsoft.com/office/officeart/2005/8/colors/accent0_2" csCatId="mainScheme" phldr="1"/>
      <dgm:spPr/>
    </dgm:pt>
    <dgm:pt modelId="{CB2764B8-76C8-46DE-8DCC-4FC89016FE0A}">
      <dgm:prSet phldrT="[Текст]"/>
      <dgm:spPr/>
      <dgm:t>
        <a:bodyPr/>
        <a:lstStyle/>
        <a:p>
          <a:r>
            <a:rPr lang="ru-RU" dirty="0"/>
            <a:t>профессиональное образование, обучение, переобучение </a:t>
          </a:r>
        </a:p>
      </dgm:t>
    </dgm:pt>
    <dgm:pt modelId="{9F3CE2AD-BD92-45FD-A494-652ED1E50753}" type="parTrans" cxnId="{75BD53F8-DC1C-412F-BFED-6E2DDBD81249}">
      <dgm:prSet/>
      <dgm:spPr/>
      <dgm:t>
        <a:bodyPr/>
        <a:lstStyle/>
        <a:p>
          <a:endParaRPr lang="ru-RU"/>
        </a:p>
      </dgm:t>
    </dgm:pt>
    <dgm:pt modelId="{F3A81C51-4D04-48DB-B4FC-E9C9CA6F2C9C}" type="sibTrans" cxnId="{75BD53F8-DC1C-412F-BFED-6E2DDBD81249}">
      <dgm:prSet/>
      <dgm:spPr/>
      <dgm:t>
        <a:bodyPr/>
        <a:lstStyle/>
        <a:p>
          <a:endParaRPr lang="ru-RU"/>
        </a:p>
      </dgm:t>
    </dgm:pt>
    <dgm:pt modelId="{E72563C7-0354-41F1-A5EA-034712852D1E}">
      <dgm:prSet phldrT="[Текст]"/>
      <dgm:spPr/>
      <dgm:t>
        <a:bodyPr/>
        <a:lstStyle/>
        <a:p>
          <a:r>
            <a:rPr lang="ru-RU" dirty="0"/>
            <a:t>содействие трудоустройству </a:t>
          </a:r>
        </a:p>
      </dgm:t>
    </dgm:pt>
    <dgm:pt modelId="{FB03D675-7B77-4EF7-BF74-EA4ACE7A36AC}" type="parTrans" cxnId="{A39570D0-FD80-4D87-A803-1E37724F2E2E}">
      <dgm:prSet/>
      <dgm:spPr/>
      <dgm:t>
        <a:bodyPr/>
        <a:lstStyle/>
        <a:p>
          <a:endParaRPr lang="ru-RU"/>
        </a:p>
      </dgm:t>
    </dgm:pt>
    <dgm:pt modelId="{264F7D5F-DBCF-4BB5-9BC0-180D730D09CF}" type="sibTrans" cxnId="{A39570D0-FD80-4D87-A803-1E37724F2E2E}">
      <dgm:prSet/>
      <dgm:spPr/>
      <dgm:t>
        <a:bodyPr/>
        <a:lstStyle/>
        <a:p>
          <a:endParaRPr lang="ru-RU"/>
        </a:p>
      </dgm:t>
    </dgm:pt>
    <dgm:pt modelId="{912EAED8-8014-42C9-8221-B1E8204548AB}">
      <dgm:prSet phldrT="[Текст]"/>
      <dgm:spPr/>
      <dgm:t>
        <a:bodyPr/>
        <a:lstStyle/>
        <a:p>
          <a:r>
            <a:rPr lang="ru-RU" dirty="0"/>
            <a:t>производственная адаптация </a:t>
          </a:r>
        </a:p>
      </dgm:t>
    </dgm:pt>
    <dgm:pt modelId="{266A9B8F-A3CA-44DC-B88D-A43CDBA73D7D}" type="parTrans" cxnId="{951D0391-3E41-4F51-9E2B-356D3B0AFDE0}">
      <dgm:prSet/>
      <dgm:spPr/>
      <dgm:t>
        <a:bodyPr/>
        <a:lstStyle/>
        <a:p>
          <a:endParaRPr lang="ru-RU"/>
        </a:p>
      </dgm:t>
    </dgm:pt>
    <dgm:pt modelId="{7F73FF35-DCD9-45FF-951A-3EFB254A1636}" type="sibTrans" cxnId="{951D0391-3E41-4F51-9E2B-356D3B0AFDE0}">
      <dgm:prSet/>
      <dgm:spPr/>
      <dgm:t>
        <a:bodyPr/>
        <a:lstStyle/>
        <a:p>
          <a:endParaRPr lang="ru-RU"/>
        </a:p>
      </dgm:t>
    </dgm:pt>
    <dgm:pt modelId="{151D0F50-8CF1-421E-B5A2-EA9E4DCA1059}">
      <dgm:prSet phldrT="[Текст]"/>
      <dgm:spPr/>
      <dgm:t>
        <a:bodyPr/>
        <a:lstStyle/>
        <a:p>
          <a:pPr algn="ctr"/>
          <a:r>
            <a:rPr lang="ru-RU" dirty="0"/>
            <a:t>профессиональная ориентация </a:t>
          </a:r>
        </a:p>
      </dgm:t>
    </dgm:pt>
    <dgm:pt modelId="{5A73FE6F-8C87-4E5C-94BC-92444219CF78}" type="sibTrans" cxnId="{67C8AEBC-A475-49E2-B63E-C290D8810E6F}">
      <dgm:prSet/>
      <dgm:spPr/>
      <dgm:t>
        <a:bodyPr/>
        <a:lstStyle/>
        <a:p>
          <a:endParaRPr lang="ru-RU"/>
        </a:p>
      </dgm:t>
    </dgm:pt>
    <dgm:pt modelId="{E305B0DC-770A-499D-9BC7-F755C9739E04}" type="parTrans" cxnId="{67C8AEBC-A475-49E2-B63E-C290D8810E6F}">
      <dgm:prSet/>
      <dgm:spPr/>
      <dgm:t>
        <a:bodyPr/>
        <a:lstStyle/>
        <a:p>
          <a:endParaRPr lang="ru-RU"/>
        </a:p>
      </dgm:t>
    </dgm:pt>
    <dgm:pt modelId="{7ECC0313-68B5-418D-AAAF-38280AC718C9}" type="pres">
      <dgm:prSet presAssocID="{CD47CEEF-6D7A-4F43-8720-30D7F909393B}" presName="Name0" presStyleCnt="0">
        <dgm:presLayoutVars>
          <dgm:dir/>
          <dgm:animLvl val="lvl"/>
          <dgm:resizeHandles val="exact"/>
        </dgm:presLayoutVars>
      </dgm:prSet>
      <dgm:spPr/>
    </dgm:pt>
    <dgm:pt modelId="{A794F656-1246-4CC9-9D95-DBCAE275BC2F}" type="pres">
      <dgm:prSet presAssocID="{912EAED8-8014-42C9-8221-B1E8204548AB}" presName="boxAndChildren" presStyleCnt="0"/>
      <dgm:spPr/>
    </dgm:pt>
    <dgm:pt modelId="{9B419BFA-B719-4424-98EF-D707331C6124}" type="pres">
      <dgm:prSet presAssocID="{912EAED8-8014-42C9-8221-B1E8204548AB}" presName="parentTextBox" presStyleLbl="node1" presStyleIdx="0" presStyleCnt="4"/>
      <dgm:spPr/>
    </dgm:pt>
    <dgm:pt modelId="{1770C638-ACB4-47BC-8B61-8F9FA277CE1A}" type="pres">
      <dgm:prSet presAssocID="{264F7D5F-DBCF-4BB5-9BC0-180D730D09CF}" presName="sp" presStyleCnt="0"/>
      <dgm:spPr/>
    </dgm:pt>
    <dgm:pt modelId="{8EF4D512-9E0C-4943-85FE-A24AF1615082}" type="pres">
      <dgm:prSet presAssocID="{E72563C7-0354-41F1-A5EA-034712852D1E}" presName="arrowAndChildren" presStyleCnt="0"/>
      <dgm:spPr/>
    </dgm:pt>
    <dgm:pt modelId="{3C9DA425-6DAD-44CD-A295-8527E1545AFB}" type="pres">
      <dgm:prSet presAssocID="{E72563C7-0354-41F1-A5EA-034712852D1E}" presName="parentTextArrow" presStyleLbl="node1" presStyleIdx="1" presStyleCnt="4"/>
      <dgm:spPr/>
    </dgm:pt>
    <dgm:pt modelId="{F6DA4D48-A60F-4EBE-8265-B267B6BF03A4}" type="pres">
      <dgm:prSet presAssocID="{F3A81C51-4D04-48DB-B4FC-E9C9CA6F2C9C}" presName="sp" presStyleCnt="0"/>
      <dgm:spPr/>
    </dgm:pt>
    <dgm:pt modelId="{B55C147B-81D2-429F-AA1D-F111D7224688}" type="pres">
      <dgm:prSet presAssocID="{CB2764B8-76C8-46DE-8DCC-4FC89016FE0A}" presName="arrowAndChildren" presStyleCnt="0"/>
      <dgm:spPr/>
    </dgm:pt>
    <dgm:pt modelId="{675E8EE1-ECB0-440A-B7A9-0E8313FF3E04}" type="pres">
      <dgm:prSet presAssocID="{CB2764B8-76C8-46DE-8DCC-4FC89016FE0A}" presName="parentTextArrow" presStyleLbl="node1" presStyleIdx="2" presStyleCnt="4"/>
      <dgm:spPr/>
    </dgm:pt>
    <dgm:pt modelId="{3C55AB65-A36C-4123-8666-3B44A389C782}" type="pres">
      <dgm:prSet presAssocID="{5A73FE6F-8C87-4E5C-94BC-92444219CF78}" presName="sp" presStyleCnt="0"/>
      <dgm:spPr/>
    </dgm:pt>
    <dgm:pt modelId="{21081703-CA9A-4992-B590-C6E4522EE7A7}" type="pres">
      <dgm:prSet presAssocID="{151D0F50-8CF1-421E-B5A2-EA9E4DCA1059}" presName="arrowAndChildren" presStyleCnt="0"/>
      <dgm:spPr/>
    </dgm:pt>
    <dgm:pt modelId="{7BE452BA-043E-4595-8D1A-A47412B8A283}" type="pres">
      <dgm:prSet presAssocID="{151D0F50-8CF1-421E-B5A2-EA9E4DCA1059}" presName="parentTextArrow" presStyleLbl="node1" presStyleIdx="3" presStyleCnt="4"/>
      <dgm:spPr/>
    </dgm:pt>
  </dgm:ptLst>
  <dgm:cxnLst>
    <dgm:cxn modelId="{D2318474-584E-4B2B-9CB7-173798D8DDF9}" type="presOf" srcId="{E72563C7-0354-41F1-A5EA-034712852D1E}" destId="{3C9DA425-6DAD-44CD-A295-8527E1545AFB}" srcOrd="0" destOrd="0" presId="urn:microsoft.com/office/officeart/2005/8/layout/process4"/>
    <dgm:cxn modelId="{FF635E55-F846-4C9E-B653-7E0BDC594E7C}" type="presOf" srcId="{912EAED8-8014-42C9-8221-B1E8204548AB}" destId="{9B419BFA-B719-4424-98EF-D707331C6124}" srcOrd="0" destOrd="0" presId="urn:microsoft.com/office/officeart/2005/8/layout/process4"/>
    <dgm:cxn modelId="{3874E488-C5BC-47F0-B2FC-0F4A15C12038}" type="presOf" srcId="{CD47CEEF-6D7A-4F43-8720-30D7F909393B}" destId="{7ECC0313-68B5-418D-AAAF-38280AC718C9}" srcOrd="0" destOrd="0" presId="urn:microsoft.com/office/officeart/2005/8/layout/process4"/>
    <dgm:cxn modelId="{951D0391-3E41-4F51-9E2B-356D3B0AFDE0}" srcId="{CD47CEEF-6D7A-4F43-8720-30D7F909393B}" destId="{912EAED8-8014-42C9-8221-B1E8204548AB}" srcOrd="3" destOrd="0" parTransId="{266A9B8F-A3CA-44DC-B88D-A43CDBA73D7D}" sibTransId="{7F73FF35-DCD9-45FF-951A-3EFB254A1636}"/>
    <dgm:cxn modelId="{67C8AEBC-A475-49E2-B63E-C290D8810E6F}" srcId="{CD47CEEF-6D7A-4F43-8720-30D7F909393B}" destId="{151D0F50-8CF1-421E-B5A2-EA9E4DCA1059}" srcOrd="0" destOrd="0" parTransId="{E305B0DC-770A-499D-9BC7-F755C9739E04}" sibTransId="{5A73FE6F-8C87-4E5C-94BC-92444219CF78}"/>
    <dgm:cxn modelId="{019D3DCD-3B10-421B-9F24-9F58B4C0C416}" type="presOf" srcId="{CB2764B8-76C8-46DE-8DCC-4FC89016FE0A}" destId="{675E8EE1-ECB0-440A-B7A9-0E8313FF3E04}" srcOrd="0" destOrd="0" presId="urn:microsoft.com/office/officeart/2005/8/layout/process4"/>
    <dgm:cxn modelId="{A39570D0-FD80-4D87-A803-1E37724F2E2E}" srcId="{CD47CEEF-6D7A-4F43-8720-30D7F909393B}" destId="{E72563C7-0354-41F1-A5EA-034712852D1E}" srcOrd="2" destOrd="0" parTransId="{FB03D675-7B77-4EF7-BF74-EA4ACE7A36AC}" sibTransId="{264F7D5F-DBCF-4BB5-9BC0-180D730D09CF}"/>
    <dgm:cxn modelId="{8A9681EB-1DC3-4EFB-B59B-D032F10ADD6C}" type="presOf" srcId="{151D0F50-8CF1-421E-B5A2-EA9E4DCA1059}" destId="{7BE452BA-043E-4595-8D1A-A47412B8A283}" srcOrd="0" destOrd="0" presId="urn:microsoft.com/office/officeart/2005/8/layout/process4"/>
    <dgm:cxn modelId="{75BD53F8-DC1C-412F-BFED-6E2DDBD81249}" srcId="{CD47CEEF-6D7A-4F43-8720-30D7F909393B}" destId="{CB2764B8-76C8-46DE-8DCC-4FC89016FE0A}" srcOrd="1" destOrd="0" parTransId="{9F3CE2AD-BD92-45FD-A494-652ED1E50753}" sibTransId="{F3A81C51-4D04-48DB-B4FC-E9C9CA6F2C9C}"/>
    <dgm:cxn modelId="{B3B38FDD-71B3-4B8B-B1CF-27831FDBBCBB}" type="presParOf" srcId="{7ECC0313-68B5-418D-AAAF-38280AC718C9}" destId="{A794F656-1246-4CC9-9D95-DBCAE275BC2F}" srcOrd="0" destOrd="0" presId="urn:microsoft.com/office/officeart/2005/8/layout/process4"/>
    <dgm:cxn modelId="{B6262F32-7A27-4E06-8D87-C4E0C0B35B79}" type="presParOf" srcId="{A794F656-1246-4CC9-9D95-DBCAE275BC2F}" destId="{9B419BFA-B719-4424-98EF-D707331C6124}" srcOrd="0" destOrd="0" presId="urn:microsoft.com/office/officeart/2005/8/layout/process4"/>
    <dgm:cxn modelId="{4E5FBE94-81B6-4632-9AF5-856BDFCEB2BF}" type="presParOf" srcId="{7ECC0313-68B5-418D-AAAF-38280AC718C9}" destId="{1770C638-ACB4-47BC-8B61-8F9FA277CE1A}" srcOrd="1" destOrd="0" presId="urn:microsoft.com/office/officeart/2005/8/layout/process4"/>
    <dgm:cxn modelId="{89734A29-7570-48E3-B4E6-5E8BBC8D281B}" type="presParOf" srcId="{7ECC0313-68B5-418D-AAAF-38280AC718C9}" destId="{8EF4D512-9E0C-4943-85FE-A24AF1615082}" srcOrd="2" destOrd="0" presId="urn:microsoft.com/office/officeart/2005/8/layout/process4"/>
    <dgm:cxn modelId="{C7450A7C-50BA-4C22-B026-5D4A578D0F71}" type="presParOf" srcId="{8EF4D512-9E0C-4943-85FE-A24AF1615082}" destId="{3C9DA425-6DAD-44CD-A295-8527E1545AFB}" srcOrd="0" destOrd="0" presId="urn:microsoft.com/office/officeart/2005/8/layout/process4"/>
    <dgm:cxn modelId="{C03C5513-5E53-4616-8E2E-FFE8BC6683C3}" type="presParOf" srcId="{7ECC0313-68B5-418D-AAAF-38280AC718C9}" destId="{F6DA4D48-A60F-4EBE-8265-B267B6BF03A4}" srcOrd="3" destOrd="0" presId="urn:microsoft.com/office/officeart/2005/8/layout/process4"/>
    <dgm:cxn modelId="{FC917072-AD51-42F3-A590-DEA55A04BF51}" type="presParOf" srcId="{7ECC0313-68B5-418D-AAAF-38280AC718C9}" destId="{B55C147B-81D2-429F-AA1D-F111D7224688}" srcOrd="4" destOrd="0" presId="urn:microsoft.com/office/officeart/2005/8/layout/process4"/>
    <dgm:cxn modelId="{8C58D69C-57DE-4DB1-9AE8-F8700447F3AB}" type="presParOf" srcId="{B55C147B-81D2-429F-AA1D-F111D7224688}" destId="{675E8EE1-ECB0-440A-B7A9-0E8313FF3E04}" srcOrd="0" destOrd="0" presId="urn:microsoft.com/office/officeart/2005/8/layout/process4"/>
    <dgm:cxn modelId="{419EA26C-940A-4590-B8FF-084793091DB0}" type="presParOf" srcId="{7ECC0313-68B5-418D-AAAF-38280AC718C9}" destId="{3C55AB65-A36C-4123-8666-3B44A389C782}" srcOrd="5" destOrd="0" presId="urn:microsoft.com/office/officeart/2005/8/layout/process4"/>
    <dgm:cxn modelId="{2B77A1EA-E165-4FB9-AB7B-5F9977C2D6A6}" type="presParOf" srcId="{7ECC0313-68B5-418D-AAAF-38280AC718C9}" destId="{21081703-CA9A-4992-B590-C6E4522EE7A7}" srcOrd="6" destOrd="0" presId="urn:microsoft.com/office/officeart/2005/8/layout/process4"/>
    <dgm:cxn modelId="{D57AC42E-5F2C-4167-BE9E-44A73520E480}" type="presParOf" srcId="{21081703-CA9A-4992-B590-C6E4522EE7A7}" destId="{7BE452BA-043E-4595-8D1A-A47412B8A28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953770-E02F-432B-810F-58822D68551A}" type="doc">
      <dgm:prSet loTypeId="urn:microsoft.com/office/officeart/2005/8/layout/hList7" loCatId="process" qsTypeId="urn:microsoft.com/office/officeart/2005/8/quickstyle/simple1" qsCatId="simple" csTypeId="urn:microsoft.com/office/officeart/2005/8/colors/accent1_2" csCatId="accent1" phldr="1"/>
      <dgm:spPr/>
    </dgm:pt>
    <dgm:pt modelId="{C4154F83-FDE8-49A1-B65B-ADFB5CC97D6A}">
      <dgm:prSet phldrT="[Текст]" custT="1"/>
      <dgm:spPr/>
      <dgm:t>
        <a:bodyPr/>
        <a:lstStyle/>
        <a:p>
          <a:r>
            <a:rPr lang="ru-RU" sz="1600" dirty="0"/>
            <a:t>Отдел </a:t>
          </a:r>
          <a:br>
            <a:rPr lang="ru-RU" sz="1600" dirty="0"/>
          </a:br>
          <a:r>
            <a:rPr lang="ru-RU" sz="1600" dirty="0"/>
            <a:t>профотбора </a:t>
          </a:r>
          <a:br>
            <a:rPr lang="ru-RU" sz="1600" dirty="0"/>
          </a:br>
          <a:r>
            <a:rPr lang="ru-RU" sz="1600" dirty="0"/>
            <a:t>и </a:t>
          </a:r>
          <a:r>
            <a:rPr lang="ru-RU" sz="1600" dirty="0" err="1"/>
            <a:t>профпробы</a:t>
          </a:r>
          <a:endParaRPr lang="ru-RU" sz="1600" dirty="0"/>
        </a:p>
      </dgm:t>
    </dgm:pt>
    <dgm:pt modelId="{56DF29BE-156F-4C29-BAD5-956CD6187841}" type="parTrans" cxnId="{978F09F9-8522-4B34-9BC2-AB48E38F867D}">
      <dgm:prSet/>
      <dgm:spPr/>
      <dgm:t>
        <a:bodyPr/>
        <a:lstStyle/>
        <a:p>
          <a:endParaRPr lang="ru-RU"/>
        </a:p>
      </dgm:t>
    </dgm:pt>
    <dgm:pt modelId="{AE60D3B5-29ED-4D4A-A7BF-18001DA72EC3}" type="sibTrans" cxnId="{978F09F9-8522-4B34-9BC2-AB48E38F867D}">
      <dgm:prSet/>
      <dgm:spPr/>
      <dgm:t>
        <a:bodyPr/>
        <a:lstStyle/>
        <a:p>
          <a:endParaRPr lang="ru-RU"/>
        </a:p>
      </dgm:t>
    </dgm:pt>
    <dgm:pt modelId="{4349291E-02CB-4723-8839-EC0307B285CC}">
      <dgm:prSet phldrT="[Текст]" custT="1"/>
      <dgm:spPr/>
      <dgm:t>
        <a:bodyPr/>
        <a:lstStyle/>
        <a:p>
          <a:r>
            <a:rPr lang="ru-RU" sz="1600" dirty="0"/>
            <a:t>Отделение социально – психологической реабилитации и медицинского сопровождения</a:t>
          </a:r>
        </a:p>
      </dgm:t>
    </dgm:pt>
    <dgm:pt modelId="{0B84CABD-82BF-4D80-8715-6FAA327DA870}" type="parTrans" cxnId="{CFB50EC0-D1C2-4C18-BB58-428133B206F9}">
      <dgm:prSet/>
      <dgm:spPr/>
      <dgm:t>
        <a:bodyPr/>
        <a:lstStyle/>
        <a:p>
          <a:endParaRPr lang="ru-RU"/>
        </a:p>
      </dgm:t>
    </dgm:pt>
    <dgm:pt modelId="{BF77494C-484E-4A4F-9082-0A5C9AF5D974}" type="sibTrans" cxnId="{CFB50EC0-D1C2-4C18-BB58-428133B206F9}">
      <dgm:prSet/>
      <dgm:spPr/>
      <dgm:t>
        <a:bodyPr/>
        <a:lstStyle/>
        <a:p>
          <a:endParaRPr lang="ru-RU"/>
        </a:p>
      </dgm:t>
    </dgm:pt>
    <dgm:pt modelId="{15ABFCA9-CF40-4095-B696-C5BA141A8AF8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/>
            <a:t>Служба содействия трудоустройству</a:t>
          </a:r>
          <a:endParaRPr lang="ru-RU" sz="1400" dirty="0"/>
        </a:p>
      </dgm:t>
    </dgm:pt>
    <dgm:pt modelId="{A1F128BB-C76C-4F76-B311-93E4D1F0B086}" type="parTrans" cxnId="{8F96B5CC-A5A5-4E2A-88A7-77DEEFDEE591}">
      <dgm:prSet/>
      <dgm:spPr/>
      <dgm:t>
        <a:bodyPr/>
        <a:lstStyle/>
        <a:p>
          <a:endParaRPr lang="ru-RU"/>
        </a:p>
      </dgm:t>
    </dgm:pt>
    <dgm:pt modelId="{6638BC95-079C-4B69-8FB4-B6D2F22080F9}" type="sibTrans" cxnId="{8F96B5CC-A5A5-4E2A-88A7-77DEEFDEE591}">
      <dgm:prSet/>
      <dgm:spPr/>
      <dgm:t>
        <a:bodyPr/>
        <a:lstStyle/>
        <a:p>
          <a:endParaRPr lang="ru-RU"/>
        </a:p>
      </dgm:t>
    </dgm:pt>
    <dgm:pt modelId="{1D837501-D361-4AB5-83D3-374D6B30C9D8}">
      <dgm:prSet phldrT="[Текст]" custT="1"/>
      <dgm:spPr>
        <a:solidFill>
          <a:srgbClr val="92D05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/>
            <a:t>Отделения ЦСРИиДИ Невского района Санкт-Петербурга</a:t>
          </a:r>
          <a:endParaRPr lang="ru-RU" sz="1400" dirty="0"/>
        </a:p>
      </dgm:t>
    </dgm:pt>
    <dgm:pt modelId="{C7266D85-7761-43F2-81ED-68B5A9996F8E}" type="parTrans" cxnId="{BC19B7E2-F038-4770-A17B-59A88755A593}">
      <dgm:prSet/>
      <dgm:spPr/>
      <dgm:t>
        <a:bodyPr/>
        <a:lstStyle/>
        <a:p>
          <a:endParaRPr lang="ru-RU"/>
        </a:p>
      </dgm:t>
    </dgm:pt>
    <dgm:pt modelId="{69F4C918-241B-49DF-B30A-B0E352CB49BA}" type="sibTrans" cxnId="{BC19B7E2-F038-4770-A17B-59A88755A593}">
      <dgm:prSet/>
      <dgm:spPr/>
      <dgm:t>
        <a:bodyPr/>
        <a:lstStyle/>
        <a:p>
          <a:endParaRPr lang="ru-RU"/>
        </a:p>
      </dgm:t>
    </dgm:pt>
    <dgm:pt modelId="{21063F53-402F-432A-A28A-034F9082D829}" type="pres">
      <dgm:prSet presAssocID="{3D953770-E02F-432B-810F-58822D68551A}" presName="Name0" presStyleCnt="0">
        <dgm:presLayoutVars>
          <dgm:dir/>
          <dgm:resizeHandles val="exact"/>
        </dgm:presLayoutVars>
      </dgm:prSet>
      <dgm:spPr/>
    </dgm:pt>
    <dgm:pt modelId="{00E273A3-D93C-4D39-B53E-FEE3B54FC092}" type="pres">
      <dgm:prSet presAssocID="{3D953770-E02F-432B-810F-58822D68551A}" presName="fgShape" presStyleLbl="fgShp" presStyleIdx="0" presStyleCnt="1" custLinFactNeighborX="936" custLinFactNeighborY="27418"/>
      <dgm:spPr/>
    </dgm:pt>
    <dgm:pt modelId="{31FD9B9B-C52A-4E25-9611-26FBF9DBCDD6}" type="pres">
      <dgm:prSet presAssocID="{3D953770-E02F-432B-810F-58822D68551A}" presName="linComp" presStyleCnt="0"/>
      <dgm:spPr/>
    </dgm:pt>
    <dgm:pt modelId="{13F90971-567C-40D2-A763-ACA78D91F15A}" type="pres">
      <dgm:prSet presAssocID="{C4154F83-FDE8-49A1-B65B-ADFB5CC97D6A}" presName="compNode" presStyleCnt="0"/>
      <dgm:spPr/>
    </dgm:pt>
    <dgm:pt modelId="{815124C5-9DD9-44F6-BC5F-04CE3487D53D}" type="pres">
      <dgm:prSet presAssocID="{C4154F83-FDE8-49A1-B65B-ADFB5CC97D6A}" presName="bkgdShape" presStyleLbl="node1" presStyleIdx="0" presStyleCnt="4"/>
      <dgm:spPr/>
    </dgm:pt>
    <dgm:pt modelId="{F66A2DB9-D211-4AC4-AA52-14789B20569E}" type="pres">
      <dgm:prSet presAssocID="{C4154F83-FDE8-49A1-B65B-ADFB5CC97D6A}" presName="nodeTx" presStyleLbl="node1" presStyleIdx="0" presStyleCnt="4">
        <dgm:presLayoutVars>
          <dgm:bulletEnabled val="1"/>
        </dgm:presLayoutVars>
      </dgm:prSet>
      <dgm:spPr/>
    </dgm:pt>
    <dgm:pt modelId="{FB79E16D-708C-41A0-9222-C2776CEED495}" type="pres">
      <dgm:prSet presAssocID="{C4154F83-FDE8-49A1-B65B-ADFB5CC97D6A}" presName="invisiNode" presStyleLbl="node1" presStyleIdx="0" presStyleCnt="4"/>
      <dgm:spPr/>
    </dgm:pt>
    <dgm:pt modelId="{3B4C53C4-9732-461A-BE91-C41D41379998}" type="pres">
      <dgm:prSet presAssocID="{C4154F83-FDE8-49A1-B65B-ADFB5CC97D6A}" presName="imagNode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0C023D-5CEB-489F-BB86-7DAD21B816D3}" type="pres">
      <dgm:prSet presAssocID="{AE60D3B5-29ED-4D4A-A7BF-18001DA72EC3}" presName="sibTrans" presStyleLbl="sibTrans2D1" presStyleIdx="0" presStyleCnt="0"/>
      <dgm:spPr/>
    </dgm:pt>
    <dgm:pt modelId="{0336A215-872D-4DC1-BCD4-D0F4AE053F82}" type="pres">
      <dgm:prSet presAssocID="{4349291E-02CB-4723-8839-EC0307B285CC}" presName="compNode" presStyleCnt="0"/>
      <dgm:spPr/>
    </dgm:pt>
    <dgm:pt modelId="{73A186E1-0F74-46BD-BA1A-1016D6F7563F}" type="pres">
      <dgm:prSet presAssocID="{4349291E-02CB-4723-8839-EC0307B285CC}" presName="bkgdShape" presStyleLbl="node1" presStyleIdx="1" presStyleCnt="4"/>
      <dgm:spPr/>
    </dgm:pt>
    <dgm:pt modelId="{28AEA5F4-82B9-4DC1-88E5-E727360E7521}" type="pres">
      <dgm:prSet presAssocID="{4349291E-02CB-4723-8839-EC0307B285CC}" presName="nodeTx" presStyleLbl="node1" presStyleIdx="1" presStyleCnt="4">
        <dgm:presLayoutVars>
          <dgm:bulletEnabled val="1"/>
        </dgm:presLayoutVars>
      </dgm:prSet>
      <dgm:spPr/>
    </dgm:pt>
    <dgm:pt modelId="{2156ED5B-98E2-40E1-B851-6092E91B7A55}" type="pres">
      <dgm:prSet presAssocID="{4349291E-02CB-4723-8839-EC0307B285CC}" presName="invisiNode" presStyleLbl="node1" presStyleIdx="1" presStyleCnt="4"/>
      <dgm:spPr/>
    </dgm:pt>
    <dgm:pt modelId="{249BB03A-2603-4F43-8B24-CEB9C1F479DF}" type="pres">
      <dgm:prSet presAssocID="{4349291E-02CB-4723-8839-EC0307B285CC}" presName="imagNode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16F3ECF-76DD-4F51-A1BB-98434802BD31}" type="pres">
      <dgm:prSet presAssocID="{BF77494C-484E-4A4F-9082-0A5C9AF5D974}" presName="sibTrans" presStyleLbl="sibTrans2D1" presStyleIdx="0" presStyleCnt="0"/>
      <dgm:spPr/>
    </dgm:pt>
    <dgm:pt modelId="{6E288117-7C09-4299-9973-348D1F660DE1}" type="pres">
      <dgm:prSet presAssocID="{15ABFCA9-CF40-4095-B696-C5BA141A8AF8}" presName="compNode" presStyleCnt="0"/>
      <dgm:spPr/>
    </dgm:pt>
    <dgm:pt modelId="{16B1FA90-18D5-4CCE-8E18-B04E856F314E}" type="pres">
      <dgm:prSet presAssocID="{15ABFCA9-CF40-4095-B696-C5BA141A8AF8}" presName="bkgdShape" presStyleLbl="node1" presStyleIdx="2" presStyleCnt="4"/>
      <dgm:spPr/>
    </dgm:pt>
    <dgm:pt modelId="{ED8BB8C1-34E2-4F46-A850-DC484A8D787D}" type="pres">
      <dgm:prSet presAssocID="{15ABFCA9-CF40-4095-B696-C5BA141A8AF8}" presName="nodeTx" presStyleLbl="node1" presStyleIdx="2" presStyleCnt="4">
        <dgm:presLayoutVars>
          <dgm:bulletEnabled val="1"/>
        </dgm:presLayoutVars>
      </dgm:prSet>
      <dgm:spPr/>
    </dgm:pt>
    <dgm:pt modelId="{8B9320F3-FA21-4306-8F16-9B3B064E5668}" type="pres">
      <dgm:prSet presAssocID="{15ABFCA9-CF40-4095-B696-C5BA141A8AF8}" presName="invisiNode" presStyleLbl="node1" presStyleIdx="2" presStyleCnt="4"/>
      <dgm:spPr/>
    </dgm:pt>
    <dgm:pt modelId="{717057ED-3F00-456A-B9E3-51C75E1AE605}" type="pres">
      <dgm:prSet presAssocID="{15ABFCA9-CF40-4095-B696-C5BA141A8AF8}" presName="imagNode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F3C041A-5BA0-45C4-BF7B-CE85BA1E14B3}" type="pres">
      <dgm:prSet presAssocID="{6638BC95-079C-4B69-8FB4-B6D2F22080F9}" presName="sibTrans" presStyleLbl="sibTrans2D1" presStyleIdx="0" presStyleCnt="0"/>
      <dgm:spPr/>
    </dgm:pt>
    <dgm:pt modelId="{88D948DE-45E8-4865-9FEB-BC1F7B284E8E}" type="pres">
      <dgm:prSet presAssocID="{1D837501-D361-4AB5-83D3-374D6B30C9D8}" presName="compNode" presStyleCnt="0"/>
      <dgm:spPr/>
    </dgm:pt>
    <dgm:pt modelId="{036F66E6-62E1-42FD-8188-7CD1D5A5D8E2}" type="pres">
      <dgm:prSet presAssocID="{1D837501-D361-4AB5-83D3-374D6B30C9D8}" presName="bkgdShape" presStyleLbl="node1" presStyleIdx="3" presStyleCnt="4"/>
      <dgm:spPr/>
    </dgm:pt>
    <dgm:pt modelId="{B81F1E19-FDD8-4E8A-B984-28AE68D724B9}" type="pres">
      <dgm:prSet presAssocID="{1D837501-D361-4AB5-83D3-374D6B30C9D8}" presName="nodeTx" presStyleLbl="node1" presStyleIdx="3" presStyleCnt="4">
        <dgm:presLayoutVars>
          <dgm:bulletEnabled val="1"/>
        </dgm:presLayoutVars>
      </dgm:prSet>
      <dgm:spPr/>
    </dgm:pt>
    <dgm:pt modelId="{2878AADD-5727-455C-909A-AC4EF222DCB0}" type="pres">
      <dgm:prSet presAssocID="{1D837501-D361-4AB5-83D3-374D6B30C9D8}" presName="invisiNode" presStyleLbl="node1" presStyleIdx="3" presStyleCnt="4"/>
      <dgm:spPr/>
    </dgm:pt>
    <dgm:pt modelId="{50782566-76D0-4AA7-A911-9FF3FB66AFD4}" type="pres">
      <dgm:prSet presAssocID="{1D837501-D361-4AB5-83D3-374D6B30C9D8}" presName="imagNode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30811603-9BBA-4DC4-BEA5-A6FC8E7310CF}" type="presOf" srcId="{AE60D3B5-29ED-4D4A-A7BF-18001DA72EC3}" destId="{DB0C023D-5CEB-489F-BB86-7DAD21B816D3}" srcOrd="0" destOrd="0" presId="urn:microsoft.com/office/officeart/2005/8/layout/hList7"/>
    <dgm:cxn modelId="{FCE3B515-E61F-4BED-A4E1-E3F73DAAD5CA}" type="presOf" srcId="{BF77494C-484E-4A4F-9082-0A5C9AF5D974}" destId="{216F3ECF-76DD-4F51-A1BB-98434802BD31}" srcOrd="0" destOrd="0" presId="urn:microsoft.com/office/officeart/2005/8/layout/hList7"/>
    <dgm:cxn modelId="{538A1A26-553B-4F88-9745-7C67925984FF}" type="presOf" srcId="{15ABFCA9-CF40-4095-B696-C5BA141A8AF8}" destId="{ED8BB8C1-34E2-4F46-A850-DC484A8D787D}" srcOrd="1" destOrd="0" presId="urn:microsoft.com/office/officeart/2005/8/layout/hList7"/>
    <dgm:cxn modelId="{7BED7D2C-E0A5-47D6-BFFA-6CBDF74FDE70}" type="presOf" srcId="{4349291E-02CB-4723-8839-EC0307B285CC}" destId="{73A186E1-0F74-46BD-BA1A-1016D6F7563F}" srcOrd="0" destOrd="0" presId="urn:microsoft.com/office/officeart/2005/8/layout/hList7"/>
    <dgm:cxn modelId="{0A005F32-6B1D-4A8B-B49D-C4413CC05667}" type="presOf" srcId="{1D837501-D361-4AB5-83D3-374D6B30C9D8}" destId="{036F66E6-62E1-42FD-8188-7CD1D5A5D8E2}" srcOrd="0" destOrd="0" presId="urn:microsoft.com/office/officeart/2005/8/layout/hList7"/>
    <dgm:cxn modelId="{D2928A3D-4084-4332-80CB-13DBAFF95C2C}" type="presOf" srcId="{4349291E-02CB-4723-8839-EC0307B285CC}" destId="{28AEA5F4-82B9-4DC1-88E5-E727360E7521}" srcOrd="1" destOrd="0" presId="urn:microsoft.com/office/officeart/2005/8/layout/hList7"/>
    <dgm:cxn modelId="{FE977B76-94BA-433E-BE0F-0A7E1F28BE48}" type="presOf" srcId="{C4154F83-FDE8-49A1-B65B-ADFB5CC97D6A}" destId="{F66A2DB9-D211-4AC4-AA52-14789B20569E}" srcOrd="1" destOrd="0" presId="urn:microsoft.com/office/officeart/2005/8/layout/hList7"/>
    <dgm:cxn modelId="{E5649191-F9E0-49D5-93A6-F53123A7585F}" type="presOf" srcId="{3D953770-E02F-432B-810F-58822D68551A}" destId="{21063F53-402F-432A-A28A-034F9082D829}" srcOrd="0" destOrd="0" presId="urn:microsoft.com/office/officeart/2005/8/layout/hList7"/>
    <dgm:cxn modelId="{3C49AE9D-9628-41D4-9846-682498885CB4}" type="presOf" srcId="{C4154F83-FDE8-49A1-B65B-ADFB5CC97D6A}" destId="{815124C5-9DD9-44F6-BC5F-04CE3487D53D}" srcOrd="0" destOrd="0" presId="urn:microsoft.com/office/officeart/2005/8/layout/hList7"/>
    <dgm:cxn modelId="{CFB50EC0-D1C2-4C18-BB58-428133B206F9}" srcId="{3D953770-E02F-432B-810F-58822D68551A}" destId="{4349291E-02CB-4723-8839-EC0307B285CC}" srcOrd="1" destOrd="0" parTransId="{0B84CABD-82BF-4D80-8715-6FAA327DA870}" sibTransId="{BF77494C-484E-4A4F-9082-0A5C9AF5D974}"/>
    <dgm:cxn modelId="{8F96B5CC-A5A5-4E2A-88A7-77DEEFDEE591}" srcId="{3D953770-E02F-432B-810F-58822D68551A}" destId="{15ABFCA9-CF40-4095-B696-C5BA141A8AF8}" srcOrd="2" destOrd="0" parTransId="{A1F128BB-C76C-4F76-B311-93E4D1F0B086}" sibTransId="{6638BC95-079C-4B69-8FB4-B6D2F22080F9}"/>
    <dgm:cxn modelId="{3690C2CF-0992-4ECF-8604-0244F00DE9FB}" type="presOf" srcId="{1D837501-D361-4AB5-83D3-374D6B30C9D8}" destId="{B81F1E19-FDD8-4E8A-B984-28AE68D724B9}" srcOrd="1" destOrd="0" presId="urn:microsoft.com/office/officeart/2005/8/layout/hList7"/>
    <dgm:cxn modelId="{BC19B7E2-F038-4770-A17B-59A88755A593}" srcId="{3D953770-E02F-432B-810F-58822D68551A}" destId="{1D837501-D361-4AB5-83D3-374D6B30C9D8}" srcOrd="3" destOrd="0" parTransId="{C7266D85-7761-43F2-81ED-68B5A9996F8E}" sibTransId="{69F4C918-241B-49DF-B30A-B0E352CB49BA}"/>
    <dgm:cxn modelId="{3A7EB0E3-6C62-4189-8CC6-DAAA46B7E8D5}" type="presOf" srcId="{15ABFCA9-CF40-4095-B696-C5BA141A8AF8}" destId="{16B1FA90-18D5-4CCE-8E18-B04E856F314E}" srcOrd="0" destOrd="0" presId="urn:microsoft.com/office/officeart/2005/8/layout/hList7"/>
    <dgm:cxn modelId="{A12639F3-00D1-4333-8655-EAEBF8598C90}" type="presOf" srcId="{6638BC95-079C-4B69-8FB4-B6D2F22080F9}" destId="{2F3C041A-5BA0-45C4-BF7B-CE85BA1E14B3}" srcOrd="0" destOrd="0" presId="urn:microsoft.com/office/officeart/2005/8/layout/hList7"/>
    <dgm:cxn modelId="{978F09F9-8522-4B34-9BC2-AB48E38F867D}" srcId="{3D953770-E02F-432B-810F-58822D68551A}" destId="{C4154F83-FDE8-49A1-B65B-ADFB5CC97D6A}" srcOrd="0" destOrd="0" parTransId="{56DF29BE-156F-4C29-BAD5-956CD6187841}" sibTransId="{AE60D3B5-29ED-4D4A-A7BF-18001DA72EC3}"/>
    <dgm:cxn modelId="{E655FB1C-A52A-4377-94ED-497EA210CEAE}" type="presParOf" srcId="{21063F53-402F-432A-A28A-034F9082D829}" destId="{00E273A3-D93C-4D39-B53E-FEE3B54FC092}" srcOrd="0" destOrd="0" presId="urn:microsoft.com/office/officeart/2005/8/layout/hList7"/>
    <dgm:cxn modelId="{D0A63CC2-0D04-4166-A502-1664EAF52BF7}" type="presParOf" srcId="{21063F53-402F-432A-A28A-034F9082D829}" destId="{31FD9B9B-C52A-4E25-9611-26FBF9DBCDD6}" srcOrd="1" destOrd="0" presId="urn:microsoft.com/office/officeart/2005/8/layout/hList7"/>
    <dgm:cxn modelId="{87D755D7-2A7B-4232-AFAD-6AD90F27FB6B}" type="presParOf" srcId="{31FD9B9B-C52A-4E25-9611-26FBF9DBCDD6}" destId="{13F90971-567C-40D2-A763-ACA78D91F15A}" srcOrd="0" destOrd="0" presId="urn:microsoft.com/office/officeart/2005/8/layout/hList7"/>
    <dgm:cxn modelId="{44241A58-8EBC-4C7B-87F7-0398325E2851}" type="presParOf" srcId="{13F90971-567C-40D2-A763-ACA78D91F15A}" destId="{815124C5-9DD9-44F6-BC5F-04CE3487D53D}" srcOrd="0" destOrd="0" presId="urn:microsoft.com/office/officeart/2005/8/layout/hList7"/>
    <dgm:cxn modelId="{0E7855A8-3B45-48F7-894D-250513A4CD87}" type="presParOf" srcId="{13F90971-567C-40D2-A763-ACA78D91F15A}" destId="{F66A2DB9-D211-4AC4-AA52-14789B20569E}" srcOrd="1" destOrd="0" presId="urn:microsoft.com/office/officeart/2005/8/layout/hList7"/>
    <dgm:cxn modelId="{1B2F991B-9E43-4F07-B24B-8C705E792E10}" type="presParOf" srcId="{13F90971-567C-40D2-A763-ACA78D91F15A}" destId="{FB79E16D-708C-41A0-9222-C2776CEED495}" srcOrd="2" destOrd="0" presId="urn:microsoft.com/office/officeart/2005/8/layout/hList7"/>
    <dgm:cxn modelId="{8426E58B-6F71-4A87-AB3C-4090B6EA0DAB}" type="presParOf" srcId="{13F90971-567C-40D2-A763-ACA78D91F15A}" destId="{3B4C53C4-9732-461A-BE91-C41D41379998}" srcOrd="3" destOrd="0" presId="urn:microsoft.com/office/officeart/2005/8/layout/hList7"/>
    <dgm:cxn modelId="{E4E5BBA7-550D-4B3C-A21D-7878358AA542}" type="presParOf" srcId="{31FD9B9B-C52A-4E25-9611-26FBF9DBCDD6}" destId="{DB0C023D-5CEB-489F-BB86-7DAD21B816D3}" srcOrd="1" destOrd="0" presId="urn:microsoft.com/office/officeart/2005/8/layout/hList7"/>
    <dgm:cxn modelId="{3377FEC1-3DB1-4442-AA91-C376A14492E0}" type="presParOf" srcId="{31FD9B9B-C52A-4E25-9611-26FBF9DBCDD6}" destId="{0336A215-872D-4DC1-BCD4-D0F4AE053F82}" srcOrd="2" destOrd="0" presId="urn:microsoft.com/office/officeart/2005/8/layout/hList7"/>
    <dgm:cxn modelId="{845AB09C-D12C-4A6E-9F99-BC96C6DD0D7D}" type="presParOf" srcId="{0336A215-872D-4DC1-BCD4-D0F4AE053F82}" destId="{73A186E1-0F74-46BD-BA1A-1016D6F7563F}" srcOrd="0" destOrd="0" presId="urn:microsoft.com/office/officeart/2005/8/layout/hList7"/>
    <dgm:cxn modelId="{6053AE97-6354-457B-8646-F1D99751863D}" type="presParOf" srcId="{0336A215-872D-4DC1-BCD4-D0F4AE053F82}" destId="{28AEA5F4-82B9-4DC1-88E5-E727360E7521}" srcOrd="1" destOrd="0" presId="urn:microsoft.com/office/officeart/2005/8/layout/hList7"/>
    <dgm:cxn modelId="{53455BF4-4BB3-4728-AB30-C5AEB8C0239C}" type="presParOf" srcId="{0336A215-872D-4DC1-BCD4-D0F4AE053F82}" destId="{2156ED5B-98E2-40E1-B851-6092E91B7A55}" srcOrd="2" destOrd="0" presId="urn:microsoft.com/office/officeart/2005/8/layout/hList7"/>
    <dgm:cxn modelId="{E1689915-DFED-4C25-91DD-FD46FE79E595}" type="presParOf" srcId="{0336A215-872D-4DC1-BCD4-D0F4AE053F82}" destId="{249BB03A-2603-4F43-8B24-CEB9C1F479DF}" srcOrd="3" destOrd="0" presId="urn:microsoft.com/office/officeart/2005/8/layout/hList7"/>
    <dgm:cxn modelId="{43421EFC-46E3-4BAA-9C89-BBE13168F0EA}" type="presParOf" srcId="{31FD9B9B-C52A-4E25-9611-26FBF9DBCDD6}" destId="{216F3ECF-76DD-4F51-A1BB-98434802BD31}" srcOrd="3" destOrd="0" presId="urn:microsoft.com/office/officeart/2005/8/layout/hList7"/>
    <dgm:cxn modelId="{6433E9B6-699E-4301-97F1-FF5FD1BFED70}" type="presParOf" srcId="{31FD9B9B-C52A-4E25-9611-26FBF9DBCDD6}" destId="{6E288117-7C09-4299-9973-348D1F660DE1}" srcOrd="4" destOrd="0" presId="urn:microsoft.com/office/officeart/2005/8/layout/hList7"/>
    <dgm:cxn modelId="{5115D23F-4BEF-4BEB-A71A-33524B382593}" type="presParOf" srcId="{6E288117-7C09-4299-9973-348D1F660DE1}" destId="{16B1FA90-18D5-4CCE-8E18-B04E856F314E}" srcOrd="0" destOrd="0" presId="urn:microsoft.com/office/officeart/2005/8/layout/hList7"/>
    <dgm:cxn modelId="{5AD945BE-6448-43B5-BCDD-3468DB1A554B}" type="presParOf" srcId="{6E288117-7C09-4299-9973-348D1F660DE1}" destId="{ED8BB8C1-34E2-4F46-A850-DC484A8D787D}" srcOrd="1" destOrd="0" presId="urn:microsoft.com/office/officeart/2005/8/layout/hList7"/>
    <dgm:cxn modelId="{2402B003-F2C1-4EB2-87F7-421A6BC28AAC}" type="presParOf" srcId="{6E288117-7C09-4299-9973-348D1F660DE1}" destId="{8B9320F3-FA21-4306-8F16-9B3B064E5668}" srcOrd="2" destOrd="0" presId="urn:microsoft.com/office/officeart/2005/8/layout/hList7"/>
    <dgm:cxn modelId="{7F710E9E-F350-413E-87F1-F9C5CB75B03F}" type="presParOf" srcId="{6E288117-7C09-4299-9973-348D1F660DE1}" destId="{717057ED-3F00-456A-B9E3-51C75E1AE605}" srcOrd="3" destOrd="0" presId="urn:microsoft.com/office/officeart/2005/8/layout/hList7"/>
    <dgm:cxn modelId="{0A5C1AC1-FFBF-4FB0-B61E-A57FC3B639C2}" type="presParOf" srcId="{31FD9B9B-C52A-4E25-9611-26FBF9DBCDD6}" destId="{2F3C041A-5BA0-45C4-BF7B-CE85BA1E14B3}" srcOrd="5" destOrd="0" presId="urn:microsoft.com/office/officeart/2005/8/layout/hList7"/>
    <dgm:cxn modelId="{918BC886-FD36-4089-893D-0DF1D893CBC2}" type="presParOf" srcId="{31FD9B9B-C52A-4E25-9611-26FBF9DBCDD6}" destId="{88D948DE-45E8-4865-9FEB-BC1F7B284E8E}" srcOrd="6" destOrd="0" presId="urn:microsoft.com/office/officeart/2005/8/layout/hList7"/>
    <dgm:cxn modelId="{951D505E-A568-4B24-834C-68F3CFAFD620}" type="presParOf" srcId="{88D948DE-45E8-4865-9FEB-BC1F7B284E8E}" destId="{036F66E6-62E1-42FD-8188-7CD1D5A5D8E2}" srcOrd="0" destOrd="0" presId="urn:microsoft.com/office/officeart/2005/8/layout/hList7"/>
    <dgm:cxn modelId="{3622D018-35E2-4517-BF22-30EDF3AC69AD}" type="presParOf" srcId="{88D948DE-45E8-4865-9FEB-BC1F7B284E8E}" destId="{B81F1E19-FDD8-4E8A-B984-28AE68D724B9}" srcOrd="1" destOrd="0" presId="urn:microsoft.com/office/officeart/2005/8/layout/hList7"/>
    <dgm:cxn modelId="{8430082D-34F1-4A8D-A3C6-320AAE3530C8}" type="presParOf" srcId="{88D948DE-45E8-4865-9FEB-BC1F7B284E8E}" destId="{2878AADD-5727-455C-909A-AC4EF222DCB0}" srcOrd="2" destOrd="0" presId="urn:microsoft.com/office/officeart/2005/8/layout/hList7"/>
    <dgm:cxn modelId="{B5554BFE-F4B1-4767-998E-A59396FC1642}" type="presParOf" srcId="{88D948DE-45E8-4865-9FEB-BC1F7B284E8E}" destId="{50782566-76D0-4AA7-A911-9FF3FB66AFD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36D015-E750-4BD5-9917-65047FB8D7D6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53FD5D-A0FE-40DB-B889-653401D0EF99}">
      <dgm:prSet phldrT="[Текст]"/>
      <dgm:spPr/>
      <dgm:t>
        <a:bodyPr/>
        <a:lstStyle/>
        <a:p>
          <a:r>
            <a:rPr lang="ru-RU" b="1" dirty="0"/>
            <a:t>Абитуриенты, </a:t>
          </a:r>
          <a:r>
            <a:rPr lang="ru-RU" b="1" dirty="0" err="1"/>
            <a:t>реабилитанты</a:t>
          </a:r>
          <a:r>
            <a:rPr lang="ru-RU" b="1" dirty="0"/>
            <a:t> </a:t>
          </a:r>
          <a:r>
            <a:rPr lang="ru-RU" b="1" dirty="0" err="1"/>
            <a:t>ЦСРИиДИ</a:t>
          </a:r>
          <a:endParaRPr lang="ru-RU" b="1" dirty="0"/>
        </a:p>
      </dgm:t>
    </dgm:pt>
    <dgm:pt modelId="{032C3BEA-DCE9-47F9-AA72-72643460DEFF}" type="parTrans" cxnId="{3AC10A46-F3DF-44BB-A799-EA128C23C007}">
      <dgm:prSet/>
      <dgm:spPr/>
      <dgm:t>
        <a:bodyPr/>
        <a:lstStyle/>
        <a:p>
          <a:endParaRPr lang="ru-RU"/>
        </a:p>
      </dgm:t>
    </dgm:pt>
    <dgm:pt modelId="{59176CD7-A90F-429A-A052-820768CEFCCC}" type="sibTrans" cxnId="{3AC10A46-F3DF-44BB-A799-EA128C23C007}">
      <dgm:prSet/>
      <dgm:spPr/>
      <dgm:t>
        <a:bodyPr/>
        <a:lstStyle/>
        <a:p>
          <a:endParaRPr lang="ru-RU"/>
        </a:p>
      </dgm:t>
    </dgm:pt>
    <dgm:pt modelId="{1030A3BF-1323-4BC5-A81D-4F53B00A151B}">
      <dgm:prSet phldrT="[Текст]"/>
      <dgm:spPr/>
      <dgm:t>
        <a:bodyPr/>
        <a:lstStyle/>
        <a:p>
          <a:r>
            <a:rPr lang="ru-RU" b="1" dirty="0"/>
            <a:t>Отделение профессиональной реабилитации инвалидов трудоспособного возраста и профессиональной ориентации детей-инвалидов </a:t>
          </a:r>
          <a:r>
            <a:rPr lang="ru-RU" b="1" dirty="0" err="1"/>
            <a:t>ЦСРИиДИ</a:t>
          </a:r>
          <a:r>
            <a:rPr lang="ru-RU" b="1" dirty="0"/>
            <a:t> Невского района</a:t>
          </a:r>
          <a:endParaRPr lang="ru-RU" dirty="0"/>
        </a:p>
      </dgm:t>
    </dgm:pt>
    <dgm:pt modelId="{7C5B9702-00D9-4554-B342-E645A50D8268}" type="parTrans" cxnId="{76E481BC-18A3-4B07-89B1-9044A0A35EEA}">
      <dgm:prSet/>
      <dgm:spPr/>
      <dgm:t>
        <a:bodyPr/>
        <a:lstStyle/>
        <a:p>
          <a:endParaRPr lang="ru-RU"/>
        </a:p>
      </dgm:t>
    </dgm:pt>
    <dgm:pt modelId="{86FAA5AF-9EAD-43A4-8AAE-285F1C6E4453}" type="sibTrans" cxnId="{76E481BC-18A3-4B07-89B1-9044A0A35EEA}">
      <dgm:prSet/>
      <dgm:spPr/>
      <dgm:t>
        <a:bodyPr/>
        <a:lstStyle/>
        <a:p>
          <a:endParaRPr lang="ru-RU"/>
        </a:p>
      </dgm:t>
    </dgm:pt>
    <dgm:pt modelId="{8ECB8AC9-CD4D-453C-9498-FCFE33339A40}">
      <dgm:prSet phldrT="[Текст]"/>
      <dgm:spPr/>
      <dgm:t>
        <a:bodyPr/>
        <a:lstStyle/>
        <a:p>
          <a:r>
            <a:rPr lang="ru-RU" b="1" dirty="0"/>
            <a:t>Отдел профотбора и </a:t>
          </a:r>
          <a:r>
            <a:rPr lang="ru-RU" b="1" dirty="0" err="1"/>
            <a:t>профпробы</a:t>
          </a:r>
          <a:r>
            <a:rPr lang="ru-RU" b="1" dirty="0"/>
            <a:t> СПб ГБУ «Профессионально-реабилитационный центр»</a:t>
          </a:r>
        </a:p>
      </dgm:t>
    </dgm:pt>
    <dgm:pt modelId="{5E0FB331-0707-485D-B388-E8FAB89C5BBA}" type="parTrans" cxnId="{66CE192B-2C7A-4FB0-80C7-CD1132F63867}">
      <dgm:prSet/>
      <dgm:spPr/>
      <dgm:t>
        <a:bodyPr/>
        <a:lstStyle/>
        <a:p>
          <a:endParaRPr lang="ru-RU"/>
        </a:p>
      </dgm:t>
    </dgm:pt>
    <dgm:pt modelId="{A2CF1B62-C3B7-401A-AA9E-BFFCB0BEEB85}" type="sibTrans" cxnId="{66CE192B-2C7A-4FB0-80C7-CD1132F63867}">
      <dgm:prSet/>
      <dgm:spPr/>
      <dgm:t>
        <a:bodyPr/>
        <a:lstStyle/>
        <a:p>
          <a:endParaRPr lang="ru-RU"/>
        </a:p>
      </dgm:t>
    </dgm:pt>
    <dgm:pt modelId="{07A303AC-C710-4750-B6A8-DD031E77BBF6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/>
            <a:t>Нормативно-законодательные документы</a:t>
          </a:r>
        </a:p>
      </dgm:t>
    </dgm:pt>
    <dgm:pt modelId="{BA8DF7D7-D601-4E98-B4D5-6B640E6235C3}" type="parTrans" cxnId="{2E2C40A9-7C1E-423F-A9BF-AA84B20E46FE}">
      <dgm:prSet/>
      <dgm:spPr/>
      <dgm:t>
        <a:bodyPr/>
        <a:lstStyle/>
        <a:p>
          <a:endParaRPr lang="ru-RU"/>
        </a:p>
      </dgm:t>
    </dgm:pt>
    <dgm:pt modelId="{BA68CDB2-99F5-44C0-80B3-B1EED2A7D0BE}" type="sibTrans" cxnId="{2E2C40A9-7C1E-423F-A9BF-AA84B20E46FE}">
      <dgm:prSet/>
      <dgm:spPr/>
      <dgm:t>
        <a:bodyPr/>
        <a:lstStyle/>
        <a:p>
          <a:endParaRPr lang="ru-RU"/>
        </a:p>
      </dgm:t>
    </dgm:pt>
    <dgm:pt modelId="{DD572576-5CBB-49B2-9920-BB91EE75A401}">
      <dgm:prSet phldrT="[Текст]"/>
      <dgm:spPr/>
      <dgm:t>
        <a:bodyPr/>
        <a:lstStyle/>
        <a:p>
          <a:r>
            <a:rPr lang="ru-RU" b="1" dirty="0"/>
            <a:t>Предоставленные абитуриентом документы, </a:t>
          </a:r>
          <a:br>
            <a:rPr lang="ru-RU" b="1" dirty="0"/>
          </a:br>
          <a:r>
            <a:rPr lang="ru-RU" b="1" dirty="0"/>
            <a:t>в том числе медицинские</a:t>
          </a:r>
        </a:p>
      </dgm:t>
    </dgm:pt>
    <dgm:pt modelId="{E833C7D4-9462-4D63-8484-DB792A282B7E}" type="parTrans" cxnId="{A6E697E1-BD12-4FA1-BC8F-FCB35002DD60}">
      <dgm:prSet/>
      <dgm:spPr/>
      <dgm:t>
        <a:bodyPr/>
        <a:lstStyle/>
        <a:p>
          <a:endParaRPr lang="ru-RU"/>
        </a:p>
      </dgm:t>
    </dgm:pt>
    <dgm:pt modelId="{DDCD03D2-CCB9-49EF-B6A1-0A63DFB0872F}" type="sibTrans" cxnId="{A6E697E1-BD12-4FA1-BC8F-FCB35002DD60}">
      <dgm:prSet/>
      <dgm:spPr/>
      <dgm:t>
        <a:bodyPr/>
        <a:lstStyle/>
        <a:p>
          <a:endParaRPr lang="ru-RU"/>
        </a:p>
      </dgm:t>
    </dgm:pt>
    <dgm:pt modelId="{4F876BEC-68E1-4DDE-9957-69E053385172}" type="pres">
      <dgm:prSet presAssocID="{2F36D015-E750-4BD5-9917-65047FB8D7D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0B06726-963F-4437-9A74-FED65619D4F5}" type="pres">
      <dgm:prSet presAssocID="{8453FD5D-A0FE-40DB-B889-653401D0EF99}" presName="centerShape" presStyleLbl="node0" presStyleIdx="0" presStyleCnt="1" custLinFactNeighborX="-3157" custLinFactNeighborY="-4040"/>
      <dgm:spPr/>
    </dgm:pt>
    <dgm:pt modelId="{F689C6A2-97C7-4DAA-A7EF-FECE52B37FD8}" type="pres">
      <dgm:prSet presAssocID="{7C5B9702-00D9-4554-B342-E645A50D8268}" presName="parTrans" presStyleLbl="bgSibTrans2D1" presStyleIdx="0" presStyleCnt="4"/>
      <dgm:spPr/>
    </dgm:pt>
    <dgm:pt modelId="{848E9B82-6DCE-4726-B14D-3236FAC6216D}" type="pres">
      <dgm:prSet presAssocID="{1030A3BF-1323-4BC5-A81D-4F53B00A151B}" presName="node" presStyleLbl="node1" presStyleIdx="0" presStyleCnt="4" custScaleX="158889" custScaleY="128202" custRadScaleRad="126275" custRadScaleInc="63550">
        <dgm:presLayoutVars>
          <dgm:bulletEnabled val="1"/>
        </dgm:presLayoutVars>
      </dgm:prSet>
      <dgm:spPr/>
    </dgm:pt>
    <dgm:pt modelId="{9C8BC7E1-E68C-4713-B0C7-3C236C652777}" type="pres">
      <dgm:prSet presAssocID="{5E0FB331-0707-485D-B388-E8FAB89C5BBA}" presName="parTrans" presStyleLbl="bgSibTrans2D1" presStyleIdx="1" presStyleCnt="4"/>
      <dgm:spPr/>
    </dgm:pt>
    <dgm:pt modelId="{E0F264C3-D8F0-4207-ACA4-26B04B5AFC3F}" type="pres">
      <dgm:prSet presAssocID="{8ECB8AC9-CD4D-453C-9498-FCFE33339A40}" presName="node" presStyleLbl="node1" presStyleIdx="1" presStyleCnt="4" custScaleX="169465" custScaleY="123980" custRadScaleRad="112973" custRadScaleInc="137064">
        <dgm:presLayoutVars>
          <dgm:bulletEnabled val="1"/>
        </dgm:presLayoutVars>
      </dgm:prSet>
      <dgm:spPr/>
    </dgm:pt>
    <dgm:pt modelId="{91295E45-95E8-41C9-A372-B8E9A65F5446}" type="pres">
      <dgm:prSet presAssocID="{E833C7D4-9462-4D63-8484-DB792A282B7E}" presName="parTrans" presStyleLbl="bgSibTrans2D1" presStyleIdx="2" presStyleCnt="4"/>
      <dgm:spPr/>
    </dgm:pt>
    <dgm:pt modelId="{4FCAADF7-DAEB-4A72-8643-320ACA8389BB}" type="pres">
      <dgm:prSet presAssocID="{DD572576-5CBB-49B2-9920-BB91EE75A401}" presName="node" presStyleLbl="node1" presStyleIdx="2" presStyleCnt="4" custRadScaleRad="100930" custRadScaleInc="-266062">
        <dgm:presLayoutVars>
          <dgm:bulletEnabled val="1"/>
        </dgm:presLayoutVars>
      </dgm:prSet>
      <dgm:spPr/>
    </dgm:pt>
    <dgm:pt modelId="{695A2408-4F21-499E-A88D-CFE59BC286EB}" type="pres">
      <dgm:prSet presAssocID="{BA8DF7D7-D601-4E98-B4D5-6B640E6235C3}" presName="parTrans" presStyleLbl="bgSibTrans2D1" presStyleIdx="3" presStyleCnt="4"/>
      <dgm:spPr/>
    </dgm:pt>
    <dgm:pt modelId="{DCD03051-9813-4C1C-A271-B0D625316509}" type="pres">
      <dgm:prSet presAssocID="{07A303AC-C710-4750-B6A8-DD031E77BBF6}" presName="node" presStyleLbl="node1" presStyleIdx="3" presStyleCnt="4" custRadScaleRad="87649" custRadScaleInc="52041">
        <dgm:presLayoutVars>
          <dgm:bulletEnabled val="1"/>
        </dgm:presLayoutVars>
      </dgm:prSet>
      <dgm:spPr/>
    </dgm:pt>
  </dgm:ptLst>
  <dgm:cxnLst>
    <dgm:cxn modelId="{66CE192B-2C7A-4FB0-80C7-CD1132F63867}" srcId="{8453FD5D-A0FE-40DB-B889-653401D0EF99}" destId="{8ECB8AC9-CD4D-453C-9498-FCFE33339A40}" srcOrd="1" destOrd="0" parTransId="{5E0FB331-0707-485D-B388-E8FAB89C5BBA}" sibTransId="{A2CF1B62-C3B7-401A-AA9E-BFFCB0BEEB85}"/>
    <dgm:cxn modelId="{D592F463-25D7-4753-A1D3-DE74F7D25104}" type="presOf" srcId="{1030A3BF-1323-4BC5-A81D-4F53B00A151B}" destId="{848E9B82-6DCE-4726-B14D-3236FAC6216D}" srcOrd="0" destOrd="0" presId="urn:microsoft.com/office/officeart/2005/8/layout/radial4"/>
    <dgm:cxn modelId="{3AC10A46-F3DF-44BB-A799-EA128C23C007}" srcId="{2F36D015-E750-4BD5-9917-65047FB8D7D6}" destId="{8453FD5D-A0FE-40DB-B889-653401D0EF99}" srcOrd="0" destOrd="0" parTransId="{032C3BEA-DCE9-47F9-AA72-72643460DEFF}" sibTransId="{59176CD7-A90F-429A-A052-820768CEFCCC}"/>
    <dgm:cxn modelId="{5B098254-7EB5-412C-ADB8-17E49C3D0FB3}" type="presOf" srcId="{E833C7D4-9462-4D63-8484-DB792A282B7E}" destId="{91295E45-95E8-41C9-A372-B8E9A65F5446}" srcOrd="0" destOrd="0" presId="urn:microsoft.com/office/officeart/2005/8/layout/radial4"/>
    <dgm:cxn modelId="{81147D82-EB67-42A0-96A6-0BC20FE678A1}" type="presOf" srcId="{DD572576-5CBB-49B2-9920-BB91EE75A401}" destId="{4FCAADF7-DAEB-4A72-8643-320ACA8389BB}" srcOrd="0" destOrd="0" presId="urn:microsoft.com/office/officeart/2005/8/layout/radial4"/>
    <dgm:cxn modelId="{7933B082-49CC-4AFD-B122-72ED9EB34E74}" type="presOf" srcId="{7C5B9702-00D9-4554-B342-E645A50D8268}" destId="{F689C6A2-97C7-4DAA-A7EF-FECE52B37FD8}" srcOrd="0" destOrd="0" presId="urn:microsoft.com/office/officeart/2005/8/layout/radial4"/>
    <dgm:cxn modelId="{145DB59C-F16C-4715-9498-1C436AC85076}" type="presOf" srcId="{5E0FB331-0707-485D-B388-E8FAB89C5BBA}" destId="{9C8BC7E1-E68C-4713-B0C7-3C236C652777}" srcOrd="0" destOrd="0" presId="urn:microsoft.com/office/officeart/2005/8/layout/radial4"/>
    <dgm:cxn modelId="{2E2C40A9-7C1E-423F-A9BF-AA84B20E46FE}" srcId="{8453FD5D-A0FE-40DB-B889-653401D0EF99}" destId="{07A303AC-C710-4750-B6A8-DD031E77BBF6}" srcOrd="3" destOrd="0" parTransId="{BA8DF7D7-D601-4E98-B4D5-6B640E6235C3}" sibTransId="{BA68CDB2-99F5-44C0-80B3-B1EED2A7D0BE}"/>
    <dgm:cxn modelId="{76E481BC-18A3-4B07-89B1-9044A0A35EEA}" srcId="{8453FD5D-A0FE-40DB-B889-653401D0EF99}" destId="{1030A3BF-1323-4BC5-A81D-4F53B00A151B}" srcOrd="0" destOrd="0" parTransId="{7C5B9702-00D9-4554-B342-E645A50D8268}" sibTransId="{86FAA5AF-9EAD-43A4-8AAE-285F1C6E4453}"/>
    <dgm:cxn modelId="{0FA941BE-82C2-4144-BA05-E45A8D235BFC}" type="presOf" srcId="{BA8DF7D7-D601-4E98-B4D5-6B640E6235C3}" destId="{695A2408-4F21-499E-A88D-CFE59BC286EB}" srcOrd="0" destOrd="0" presId="urn:microsoft.com/office/officeart/2005/8/layout/radial4"/>
    <dgm:cxn modelId="{F75894BF-EF08-474D-BADA-1EEED6912AED}" type="presOf" srcId="{07A303AC-C710-4750-B6A8-DD031E77BBF6}" destId="{DCD03051-9813-4C1C-A271-B0D625316509}" srcOrd="0" destOrd="0" presId="urn:microsoft.com/office/officeart/2005/8/layout/radial4"/>
    <dgm:cxn modelId="{6383EFC4-49E7-42E0-887B-DED14C4DBF55}" type="presOf" srcId="{8453FD5D-A0FE-40DB-B889-653401D0EF99}" destId="{20B06726-963F-4437-9A74-FED65619D4F5}" srcOrd="0" destOrd="0" presId="urn:microsoft.com/office/officeart/2005/8/layout/radial4"/>
    <dgm:cxn modelId="{1596CAD3-DE11-4C25-B6A7-6574D4A64179}" type="presOf" srcId="{2F36D015-E750-4BD5-9917-65047FB8D7D6}" destId="{4F876BEC-68E1-4DDE-9957-69E053385172}" srcOrd="0" destOrd="0" presId="urn:microsoft.com/office/officeart/2005/8/layout/radial4"/>
    <dgm:cxn modelId="{A6E697E1-BD12-4FA1-BC8F-FCB35002DD60}" srcId="{8453FD5D-A0FE-40DB-B889-653401D0EF99}" destId="{DD572576-5CBB-49B2-9920-BB91EE75A401}" srcOrd="2" destOrd="0" parTransId="{E833C7D4-9462-4D63-8484-DB792A282B7E}" sibTransId="{DDCD03D2-CCB9-49EF-B6A1-0A63DFB0872F}"/>
    <dgm:cxn modelId="{8BEE54EB-22A9-458D-9197-BE2046D2FCF1}" type="presOf" srcId="{8ECB8AC9-CD4D-453C-9498-FCFE33339A40}" destId="{E0F264C3-D8F0-4207-ACA4-26B04B5AFC3F}" srcOrd="0" destOrd="0" presId="urn:microsoft.com/office/officeart/2005/8/layout/radial4"/>
    <dgm:cxn modelId="{B3383295-1969-4418-8D3E-DCD6C905DE21}" type="presParOf" srcId="{4F876BEC-68E1-4DDE-9957-69E053385172}" destId="{20B06726-963F-4437-9A74-FED65619D4F5}" srcOrd="0" destOrd="0" presId="urn:microsoft.com/office/officeart/2005/8/layout/radial4"/>
    <dgm:cxn modelId="{14A950EE-F182-4713-A571-AE5A4658FC80}" type="presParOf" srcId="{4F876BEC-68E1-4DDE-9957-69E053385172}" destId="{F689C6A2-97C7-4DAA-A7EF-FECE52B37FD8}" srcOrd="1" destOrd="0" presId="urn:microsoft.com/office/officeart/2005/8/layout/radial4"/>
    <dgm:cxn modelId="{8F05E6E9-320B-418F-8E26-BBEB8F2AC68A}" type="presParOf" srcId="{4F876BEC-68E1-4DDE-9957-69E053385172}" destId="{848E9B82-6DCE-4726-B14D-3236FAC6216D}" srcOrd="2" destOrd="0" presId="urn:microsoft.com/office/officeart/2005/8/layout/radial4"/>
    <dgm:cxn modelId="{E61BD08A-5187-4FA4-9805-2AD4D4EF1634}" type="presParOf" srcId="{4F876BEC-68E1-4DDE-9957-69E053385172}" destId="{9C8BC7E1-E68C-4713-B0C7-3C236C652777}" srcOrd="3" destOrd="0" presId="urn:microsoft.com/office/officeart/2005/8/layout/radial4"/>
    <dgm:cxn modelId="{63D7BE20-7B1D-45AE-877E-CF71FCDF48FC}" type="presParOf" srcId="{4F876BEC-68E1-4DDE-9957-69E053385172}" destId="{E0F264C3-D8F0-4207-ACA4-26B04B5AFC3F}" srcOrd="4" destOrd="0" presId="urn:microsoft.com/office/officeart/2005/8/layout/radial4"/>
    <dgm:cxn modelId="{DEECA7B3-DC03-4135-BCA1-84305A39ADE2}" type="presParOf" srcId="{4F876BEC-68E1-4DDE-9957-69E053385172}" destId="{91295E45-95E8-41C9-A372-B8E9A65F5446}" srcOrd="5" destOrd="0" presId="urn:microsoft.com/office/officeart/2005/8/layout/radial4"/>
    <dgm:cxn modelId="{DFC35863-089F-4888-A824-C03CE08C3E63}" type="presParOf" srcId="{4F876BEC-68E1-4DDE-9957-69E053385172}" destId="{4FCAADF7-DAEB-4A72-8643-320ACA8389BB}" srcOrd="6" destOrd="0" presId="urn:microsoft.com/office/officeart/2005/8/layout/radial4"/>
    <dgm:cxn modelId="{022188FC-DA19-4CCE-9CC5-E2EE1552C2D6}" type="presParOf" srcId="{4F876BEC-68E1-4DDE-9957-69E053385172}" destId="{695A2408-4F21-499E-A88D-CFE59BC286EB}" srcOrd="7" destOrd="0" presId="urn:microsoft.com/office/officeart/2005/8/layout/radial4"/>
    <dgm:cxn modelId="{4E2E41C6-1268-45D3-8197-8B69583AFB7D}" type="presParOf" srcId="{4F876BEC-68E1-4DDE-9957-69E053385172}" destId="{DCD03051-9813-4C1C-A271-B0D625316509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77B4DFB-67FC-4DF7-832F-55CCF897D9C1}" type="doc">
      <dgm:prSet loTypeId="urn:microsoft.com/office/officeart/2005/8/layout/bProcess3" loCatId="process" qsTypeId="urn:microsoft.com/office/officeart/2005/8/quickstyle/simple3" qsCatId="simple" csTypeId="urn:microsoft.com/office/officeart/2005/8/colors/accent1_2" csCatId="accent1" phldr="1"/>
      <dgm:spPr/>
    </dgm:pt>
    <dgm:pt modelId="{E1FB5D76-FBB6-4A58-9A69-517AF500D05A}">
      <dgm:prSet phldrT="[Text]" custT="1"/>
      <dgm:spPr/>
      <dgm:t>
        <a:bodyPr/>
        <a:lstStyle/>
        <a:p>
          <a:r>
            <a:rPr lang="ru-RU" sz="1800" dirty="0"/>
            <a:t>Первичная консультация</a:t>
          </a:r>
          <a:endParaRPr lang="en-US" sz="1800" dirty="0"/>
        </a:p>
      </dgm:t>
    </dgm:pt>
    <dgm:pt modelId="{17CB2123-48DD-4C71-B2D2-018172F5778B}" type="parTrans" cxnId="{1BB60B89-6499-4A66-BC74-67686E269CCE}">
      <dgm:prSet/>
      <dgm:spPr/>
      <dgm:t>
        <a:bodyPr/>
        <a:lstStyle/>
        <a:p>
          <a:endParaRPr lang="en-US"/>
        </a:p>
      </dgm:t>
    </dgm:pt>
    <dgm:pt modelId="{2ED48579-2925-450B-A053-00984BCF4EEC}" type="sibTrans" cxnId="{1BB60B89-6499-4A66-BC74-67686E269CCE}">
      <dgm:prSet/>
      <dgm:spPr/>
      <dgm:t>
        <a:bodyPr/>
        <a:lstStyle/>
        <a:p>
          <a:endParaRPr lang="en-US"/>
        </a:p>
      </dgm:t>
    </dgm:pt>
    <dgm:pt modelId="{98377E3E-83B0-4C13-9AB8-82A03CC895CF}">
      <dgm:prSet phldrT="[Text]" custT="1"/>
      <dgm:spPr/>
      <dgm:t>
        <a:bodyPr/>
        <a:lstStyle/>
        <a:p>
          <a:r>
            <a:rPr lang="ru-RU" sz="1800" dirty="0"/>
            <a:t>Медицинское обследование</a:t>
          </a:r>
          <a:endParaRPr lang="en-US" sz="1800" dirty="0"/>
        </a:p>
      </dgm:t>
    </dgm:pt>
    <dgm:pt modelId="{A9A802D5-19E9-47BA-AAA7-CE7E3540AFD4}" type="parTrans" cxnId="{6A8A5B01-719C-46E3-9090-D38DDC80538A}">
      <dgm:prSet/>
      <dgm:spPr/>
      <dgm:t>
        <a:bodyPr/>
        <a:lstStyle/>
        <a:p>
          <a:endParaRPr lang="en-US"/>
        </a:p>
      </dgm:t>
    </dgm:pt>
    <dgm:pt modelId="{7A2DB50F-43F5-4473-89CF-EEEFF8C1CC02}" type="sibTrans" cxnId="{6A8A5B01-719C-46E3-9090-D38DDC80538A}">
      <dgm:prSet/>
      <dgm:spPr/>
      <dgm:t>
        <a:bodyPr/>
        <a:lstStyle/>
        <a:p>
          <a:endParaRPr lang="en-US"/>
        </a:p>
      </dgm:t>
    </dgm:pt>
    <dgm:pt modelId="{AE5F182D-84C1-4E57-95CC-C2C33392D918}">
      <dgm:prSet phldrT="[Text]" custT="1"/>
      <dgm:spPr/>
      <dgm:t>
        <a:bodyPr/>
        <a:lstStyle/>
        <a:p>
          <a:r>
            <a:rPr lang="bg-BG" sz="1800" dirty="0"/>
            <a:t>Социальное интервью</a:t>
          </a:r>
          <a:endParaRPr lang="en-US" sz="1800" dirty="0"/>
        </a:p>
      </dgm:t>
    </dgm:pt>
    <dgm:pt modelId="{76D5D2DB-9782-4EB0-AA09-F338AEDE397A}" type="parTrans" cxnId="{2269B8D1-6026-4F9E-99E6-7DC72B74E871}">
      <dgm:prSet/>
      <dgm:spPr/>
      <dgm:t>
        <a:bodyPr/>
        <a:lstStyle/>
        <a:p>
          <a:endParaRPr lang="en-US"/>
        </a:p>
      </dgm:t>
    </dgm:pt>
    <dgm:pt modelId="{E3684A45-88B6-4AEE-A7D2-9F8FDE9A5922}" type="sibTrans" cxnId="{2269B8D1-6026-4F9E-99E6-7DC72B74E871}">
      <dgm:prSet/>
      <dgm:spPr/>
      <dgm:t>
        <a:bodyPr/>
        <a:lstStyle/>
        <a:p>
          <a:endParaRPr lang="en-US"/>
        </a:p>
      </dgm:t>
    </dgm:pt>
    <dgm:pt modelId="{71A49469-059D-4681-A139-8231C7FA4F77}">
      <dgm:prSet phldrT="[Text]" custT="1"/>
      <dgm:spPr/>
      <dgm:t>
        <a:bodyPr/>
        <a:lstStyle/>
        <a:p>
          <a:r>
            <a:rPr lang="bg-BG" sz="1800" dirty="0"/>
            <a:t>Профориентационное тестирование</a:t>
          </a:r>
          <a:endParaRPr lang="en-US" sz="1800" dirty="0"/>
        </a:p>
      </dgm:t>
    </dgm:pt>
    <dgm:pt modelId="{5BCA6A7B-7426-4B5D-844A-19BADA082EEF}" type="parTrans" cxnId="{C71DF406-CD4E-40E7-AFAE-0BBA139771AC}">
      <dgm:prSet/>
      <dgm:spPr/>
      <dgm:t>
        <a:bodyPr/>
        <a:lstStyle/>
        <a:p>
          <a:endParaRPr lang="en-US"/>
        </a:p>
      </dgm:t>
    </dgm:pt>
    <dgm:pt modelId="{27E8BEEE-0612-4B7C-A570-8F78C352B5B0}" type="sibTrans" cxnId="{C71DF406-CD4E-40E7-AFAE-0BBA139771AC}">
      <dgm:prSet/>
      <dgm:spPr/>
      <dgm:t>
        <a:bodyPr/>
        <a:lstStyle/>
        <a:p>
          <a:endParaRPr lang="en-US"/>
        </a:p>
      </dgm:t>
    </dgm:pt>
    <dgm:pt modelId="{51697CD5-0EBC-4CB2-B303-2814CC2201A1}">
      <dgm:prSet phldrT="[Text]" custT="1"/>
      <dgm:spPr/>
      <dgm:t>
        <a:bodyPr/>
        <a:lstStyle/>
        <a:p>
          <a:r>
            <a:rPr lang="ru-RU" sz="1800" dirty="0"/>
            <a:t>Проверка уровня подготовки</a:t>
          </a:r>
          <a:endParaRPr lang="en-US" sz="1800" dirty="0"/>
        </a:p>
      </dgm:t>
    </dgm:pt>
    <dgm:pt modelId="{57BFA572-7F57-4CD3-93C7-C869E0553DDB}" type="parTrans" cxnId="{9BD6C82B-F20D-4A69-8CE0-1CBAC47BF5F1}">
      <dgm:prSet/>
      <dgm:spPr/>
      <dgm:t>
        <a:bodyPr/>
        <a:lstStyle/>
        <a:p>
          <a:endParaRPr lang="ru-RU"/>
        </a:p>
      </dgm:t>
    </dgm:pt>
    <dgm:pt modelId="{97967E3E-6A37-46B1-8DA9-BB46EE103D67}" type="sibTrans" cxnId="{9BD6C82B-F20D-4A69-8CE0-1CBAC47BF5F1}">
      <dgm:prSet/>
      <dgm:spPr/>
      <dgm:t>
        <a:bodyPr/>
        <a:lstStyle/>
        <a:p>
          <a:endParaRPr lang="ru-RU"/>
        </a:p>
      </dgm:t>
    </dgm:pt>
    <dgm:pt modelId="{58458477-DD54-4858-A7A3-EEF1D25EB039}">
      <dgm:prSet phldrT="[Text]" custT="1"/>
      <dgm:spPr/>
      <dgm:t>
        <a:bodyPr/>
        <a:lstStyle/>
        <a:p>
          <a:r>
            <a:rPr lang="bg-BG" sz="1800" dirty="0"/>
            <a:t>Психологическое тестирование</a:t>
          </a:r>
          <a:endParaRPr lang="en-US" sz="1800" dirty="0"/>
        </a:p>
      </dgm:t>
    </dgm:pt>
    <dgm:pt modelId="{59738884-2BF3-42D1-B588-26E3628AE942}" type="parTrans" cxnId="{F1BFFACA-A5AA-4387-B0F7-383128B6856A}">
      <dgm:prSet/>
      <dgm:spPr/>
      <dgm:t>
        <a:bodyPr/>
        <a:lstStyle/>
        <a:p>
          <a:endParaRPr lang="ru-RU"/>
        </a:p>
      </dgm:t>
    </dgm:pt>
    <dgm:pt modelId="{6DF48D48-7DF7-4699-931F-42F236B811FA}" type="sibTrans" cxnId="{F1BFFACA-A5AA-4387-B0F7-383128B6856A}">
      <dgm:prSet/>
      <dgm:spPr/>
      <dgm:t>
        <a:bodyPr/>
        <a:lstStyle/>
        <a:p>
          <a:endParaRPr lang="ru-RU"/>
        </a:p>
      </dgm:t>
    </dgm:pt>
    <dgm:pt modelId="{26CD3A2C-A59F-4649-8C2F-D66DC6AA0488}">
      <dgm:prSet phldrT="[Text]" custT="1"/>
      <dgm:spPr/>
      <dgm:t>
        <a:bodyPr/>
        <a:lstStyle/>
        <a:p>
          <a:r>
            <a:rPr lang="bg-BG" sz="1800" dirty="0"/>
            <a:t>Профпробы</a:t>
          </a:r>
          <a:endParaRPr lang="en-US" sz="1800" dirty="0"/>
        </a:p>
      </dgm:t>
    </dgm:pt>
    <dgm:pt modelId="{F5F46644-DFA0-4B63-BAAD-62FA337FB4A3}" type="parTrans" cxnId="{99B80474-0B5C-41F9-86FC-8F3BAAE05B43}">
      <dgm:prSet/>
      <dgm:spPr/>
      <dgm:t>
        <a:bodyPr/>
        <a:lstStyle/>
        <a:p>
          <a:endParaRPr lang="ru-RU"/>
        </a:p>
      </dgm:t>
    </dgm:pt>
    <dgm:pt modelId="{B4B3F158-8362-4851-9178-246C3D54A618}" type="sibTrans" cxnId="{99B80474-0B5C-41F9-86FC-8F3BAAE05B43}">
      <dgm:prSet/>
      <dgm:spPr/>
      <dgm:t>
        <a:bodyPr/>
        <a:lstStyle/>
        <a:p>
          <a:endParaRPr lang="ru-RU"/>
        </a:p>
      </dgm:t>
    </dgm:pt>
    <dgm:pt modelId="{36C91FEA-5E0D-482A-AD18-3E2A32B5D86C}">
      <dgm:prSet phldrT="[Text]" custT="1"/>
      <dgm:spPr/>
      <dgm:t>
        <a:bodyPr/>
        <a:lstStyle/>
        <a:p>
          <a:r>
            <a:rPr lang="ru-RU" sz="1800" dirty="0"/>
            <a:t>Собеседование по итогам прохождения каждого этапа</a:t>
          </a:r>
          <a:endParaRPr lang="en-US" sz="1800" dirty="0"/>
        </a:p>
      </dgm:t>
    </dgm:pt>
    <dgm:pt modelId="{2F000622-A582-434D-8A35-C901AB2B96F0}" type="parTrans" cxnId="{3540EBE9-E48F-4D6D-B31B-1C87BE115B5A}">
      <dgm:prSet/>
      <dgm:spPr/>
      <dgm:t>
        <a:bodyPr/>
        <a:lstStyle/>
        <a:p>
          <a:endParaRPr lang="ru-RU"/>
        </a:p>
      </dgm:t>
    </dgm:pt>
    <dgm:pt modelId="{7FFDE4D3-EED4-4B39-8ED9-72C1B0F77209}" type="sibTrans" cxnId="{3540EBE9-E48F-4D6D-B31B-1C87BE115B5A}">
      <dgm:prSet/>
      <dgm:spPr/>
      <dgm:t>
        <a:bodyPr/>
        <a:lstStyle/>
        <a:p>
          <a:endParaRPr lang="ru-RU"/>
        </a:p>
      </dgm:t>
    </dgm:pt>
    <dgm:pt modelId="{CA7B372D-15D1-4672-AF72-498BED7E8E8F}">
      <dgm:prSet phldrT="[Text]" custT="1"/>
      <dgm:spPr/>
      <dgm:t>
        <a:bodyPr/>
        <a:lstStyle/>
        <a:p>
          <a:r>
            <a:rPr lang="ru-RU" sz="1800" dirty="0"/>
            <a:t>Итоговое заключение</a:t>
          </a:r>
          <a:endParaRPr lang="en-US" sz="1800" dirty="0"/>
        </a:p>
      </dgm:t>
    </dgm:pt>
    <dgm:pt modelId="{AC780C3E-DFBE-4C3C-A35B-FC8F8ED44AD7}" type="parTrans" cxnId="{543E242E-2207-4A02-9E6C-7CC3AC029A8F}">
      <dgm:prSet/>
      <dgm:spPr/>
      <dgm:t>
        <a:bodyPr/>
        <a:lstStyle/>
        <a:p>
          <a:endParaRPr lang="ru-RU"/>
        </a:p>
      </dgm:t>
    </dgm:pt>
    <dgm:pt modelId="{CF5B0718-4338-4F0F-927C-DDBCD25029DD}" type="sibTrans" cxnId="{543E242E-2207-4A02-9E6C-7CC3AC029A8F}">
      <dgm:prSet/>
      <dgm:spPr/>
      <dgm:t>
        <a:bodyPr/>
        <a:lstStyle/>
        <a:p>
          <a:endParaRPr lang="ru-RU"/>
        </a:p>
      </dgm:t>
    </dgm:pt>
    <dgm:pt modelId="{735D1968-43F4-49D1-9782-3E91D43C74D7}">
      <dgm:prSet phldrT="[Text]" custT="1"/>
      <dgm:spPr/>
      <dgm:t>
        <a:bodyPr/>
        <a:lstStyle/>
        <a:p>
          <a:r>
            <a:rPr lang="ru-RU" sz="1800" dirty="0"/>
            <a:t>Исследование профессионально важных качеств</a:t>
          </a:r>
          <a:endParaRPr lang="en-US" sz="1800" dirty="0"/>
        </a:p>
      </dgm:t>
    </dgm:pt>
    <dgm:pt modelId="{B78DF9AE-8CB3-4A2F-906A-D2EB86021CA5}" type="parTrans" cxnId="{E17A2F32-B2EA-4AE4-8880-A633F6869B58}">
      <dgm:prSet/>
      <dgm:spPr/>
      <dgm:t>
        <a:bodyPr/>
        <a:lstStyle/>
        <a:p>
          <a:endParaRPr lang="ru-RU"/>
        </a:p>
      </dgm:t>
    </dgm:pt>
    <dgm:pt modelId="{E4B0886A-DEB6-41CB-80E9-F6873A73BCFD}" type="sibTrans" cxnId="{E17A2F32-B2EA-4AE4-8880-A633F6869B58}">
      <dgm:prSet/>
      <dgm:spPr/>
      <dgm:t>
        <a:bodyPr/>
        <a:lstStyle/>
        <a:p>
          <a:endParaRPr lang="ru-RU"/>
        </a:p>
      </dgm:t>
    </dgm:pt>
    <dgm:pt modelId="{37E1A421-847F-448E-BA83-98AEEAE90651}" type="pres">
      <dgm:prSet presAssocID="{177B4DFB-67FC-4DF7-832F-55CCF897D9C1}" presName="Name0" presStyleCnt="0">
        <dgm:presLayoutVars>
          <dgm:dir/>
          <dgm:resizeHandles val="exact"/>
        </dgm:presLayoutVars>
      </dgm:prSet>
      <dgm:spPr/>
    </dgm:pt>
    <dgm:pt modelId="{AA17D19F-7C49-472E-8DB3-CE90DF6B5911}" type="pres">
      <dgm:prSet presAssocID="{E1FB5D76-FBB6-4A58-9A69-517AF500D05A}" presName="node" presStyleLbl="node1" presStyleIdx="0" presStyleCnt="10" custScaleX="220578" custLinFactNeighborX="-5433" custLinFactNeighborY="7726">
        <dgm:presLayoutVars>
          <dgm:bulletEnabled val="1"/>
        </dgm:presLayoutVars>
      </dgm:prSet>
      <dgm:spPr/>
    </dgm:pt>
    <dgm:pt modelId="{D30F4C50-6DB0-4F82-9BD4-CDA67743DF5C}" type="pres">
      <dgm:prSet presAssocID="{2ED48579-2925-450B-A053-00984BCF4EEC}" presName="sibTrans" presStyleLbl="sibTrans1D1" presStyleIdx="0" presStyleCnt="9"/>
      <dgm:spPr/>
    </dgm:pt>
    <dgm:pt modelId="{8CBE6AEA-49C7-4394-AABB-BB370F861342}" type="pres">
      <dgm:prSet presAssocID="{2ED48579-2925-450B-A053-00984BCF4EEC}" presName="connectorText" presStyleLbl="sibTrans1D1" presStyleIdx="0" presStyleCnt="9"/>
      <dgm:spPr/>
    </dgm:pt>
    <dgm:pt modelId="{F2F8F9C4-D75C-41D6-8892-8460C0C9C896}" type="pres">
      <dgm:prSet presAssocID="{98377E3E-83B0-4C13-9AB8-82A03CC895CF}" presName="node" presStyleLbl="node1" presStyleIdx="1" presStyleCnt="10" custScaleX="220578" custLinFactNeighborX="-5433" custLinFactNeighborY="7726">
        <dgm:presLayoutVars>
          <dgm:bulletEnabled val="1"/>
        </dgm:presLayoutVars>
      </dgm:prSet>
      <dgm:spPr/>
    </dgm:pt>
    <dgm:pt modelId="{FB970596-4BA9-4956-9544-5C3C30DF0BA3}" type="pres">
      <dgm:prSet presAssocID="{7A2DB50F-43F5-4473-89CF-EEEFF8C1CC02}" presName="sibTrans" presStyleLbl="sibTrans1D1" presStyleIdx="1" presStyleCnt="9"/>
      <dgm:spPr/>
    </dgm:pt>
    <dgm:pt modelId="{74DEBBBF-200E-43A3-9149-8B852C23482F}" type="pres">
      <dgm:prSet presAssocID="{7A2DB50F-43F5-4473-89CF-EEEFF8C1CC02}" presName="connectorText" presStyleLbl="sibTrans1D1" presStyleIdx="1" presStyleCnt="9"/>
      <dgm:spPr/>
    </dgm:pt>
    <dgm:pt modelId="{0720723A-5FD2-443F-89A7-4B85D96587EE}" type="pres">
      <dgm:prSet presAssocID="{AE5F182D-84C1-4E57-95CC-C2C33392D918}" presName="node" presStyleLbl="node1" presStyleIdx="2" presStyleCnt="10" custScaleX="220578" custLinFactNeighborX="-5433" custLinFactNeighborY="7726">
        <dgm:presLayoutVars>
          <dgm:bulletEnabled val="1"/>
        </dgm:presLayoutVars>
      </dgm:prSet>
      <dgm:spPr/>
    </dgm:pt>
    <dgm:pt modelId="{E4336C07-10ED-43C8-BA80-FCA8B93B241F}" type="pres">
      <dgm:prSet presAssocID="{E3684A45-88B6-4AEE-A7D2-9F8FDE9A5922}" presName="sibTrans" presStyleLbl="sibTrans1D1" presStyleIdx="2" presStyleCnt="9"/>
      <dgm:spPr/>
    </dgm:pt>
    <dgm:pt modelId="{DDF57DA1-E129-45B9-BE23-C79998FF5271}" type="pres">
      <dgm:prSet presAssocID="{E3684A45-88B6-4AEE-A7D2-9F8FDE9A5922}" presName="connectorText" presStyleLbl="sibTrans1D1" presStyleIdx="2" presStyleCnt="9"/>
      <dgm:spPr/>
    </dgm:pt>
    <dgm:pt modelId="{8CDE9462-D6C5-40D5-BB0F-50994E01F6D7}" type="pres">
      <dgm:prSet presAssocID="{71A49469-059D-4681-A139-8231C7FA4F77}" presName="node" presStyleLbl="node1" presStyleIdx="3" presStyleCnt="10" custScaleX="220578" custLinFactNeighborX="-5433" custLinFactNeighborY="7726">
        <dgm:presLayoutVars>
          <dgm:bulletEnabled val="1"/>
        </dgm:presLayoutVars>
      </dgm:prSet>
      <dgm:spPr/>
    </dgm:pt>
    <dgm:pt modelId="{F93553D5-E4EF-4D6D-8EDF-E7EBFFC5A8F8}" type="pres">
      <dgm:prSet presAssocID="{27E8BEEE-0612-4B7C-A570-8F78C352B5B0}" presName="sibTrans" presStyleLbl="sibTrans1D1" presStyleIdx="3" presStyleCnt="9"/>
      <dgm:spPr/>
    </dgm:pt>
    <dgm:pt modelId="{7D3D60AF-19A0-4B8E-A4B0-CD02B818E897}" type="pres">
      <dgm:prSet presAssocID="{27E8BEEE-0612-4B7C-A570-8F78C352B5B0}" presName="connectorText" presStyleLbl="sibTrans1D1" presStyleIdx="3" presStyleCnt="9"/>
      <dgm:spPr/>
    </dgm:pt>
    <dgm:pt modelId="{12F3C348-DA48-4DCA-ADB7-0D4E01794E5F}" type="pres">
      <dgm:prSet presAssocID="{51697CD5-0EBC-4CB2-B303-2814CC2201A1}" presName="node" presStyleLbl="node1" presStyleIdx="4" presStyleCnt="10" custScaleX="220578" custLinFactNeighborX="-5433" custLinFactNeighborY="7726">
        <dgm:presLayoutVars>
          <dgm:bulletEnabled val="1"/>
        </dgm:presLayoutVars>
      </dgm:prSet>
      <dgm:spPr/>
    </dgm:pt>
    <dgm:pt modelId="{A5CF4D52-C11A-4503-B84F-DE57A1E930CC}" type="pres">
      <dgm:prSet presAssocID="{97967E3E-6A37-46B1-8DA9-BB46EE103D67}" presName="sibTrans" presStyleLbl="sibTrans1D1" presStyleIdx="4" presStyleCnt="9"/>
      <dgm:spPr/>
    </dgm:pt>
    <dgm:pt modelId="{8E754FD3-97FF-48CB-ABBA-CF3BD66F0256}" type="pres">
      <dgm:prSet presAssocID="{97967E3E-6A37-46B1-8DA9-BB46EE103D67}" presName="connectorText" presStyleLbl="sibTrans1D1" presStyleIdx="4" presStyleCnt="9"/>
      <dgm:spPr/>
    </dgm:pt>
    <dgm:pt modelId="{7C69F694-5F24-4051-A95F-D7803D111286}" type="pres">
      <dgm:prSet presAssocID="{735D1968-43F4-49D1-9782-3E91D43C74D7}" presName="node" presStyleLbl="node1" presStyleIdx="5" presStyleCnt="10" custScaleX="220578" custLinFactNeighborX="-5433" custLinFactNeighborY="7726">
        <dgm:presLayoutVars>
          <dgm:bulletEnabled val="1"/>
        </dgm:presLayoutVars>
      </dgm:prSet>
      <dgm:spPr/>
    </dgm:pt>
    <dgm:pt modelId="{47E54DD9-A7D5-43A8-99BF-7EB9A1EAE498}" type="pres">
      <dgm:prSet presAssocID="{E4B0886A-DEB6-41CB-80E9-F6873A73BCFD}" presName="sibTrans" presStyleLbl="sibTrans1D1" presStyleIdx="5" presStyleCnt="9"/>
      <dgm:spPr/>
    </dgm:pt>
    <dgm:pt modelId="{AF695320-8168-405D-B335-27A198F3C55D}" type="pres">
      <dgm:prSet presAssocID="{E4B0886A-DEB6-41CB-80E9-F6873A73BCFD}" presName="connectorText" presStyleLbl="sibTrans1D1" presStyleIdx="5" presStyleCnt="9"/>
      <dgm:spPr/>
    </dgm:pt>
    <dgm:pt modelId="{43DEE0D1-A571-4E9E-97DE-EECA2EACC4B0}" type="pres">
      <dgm:prSet presAssocID="{58458477-DD54-4858-A7A3-EEF1D25EB039}" presName="node" presStyleLbl="node1" presStyleIdx="6" presStyleCnt="10" custScaleX="220578" custLinFactNeighborX="-5433" custLinFactNeighborY="7726">
        <dgm:presLayoutVars>
          <dgm:bulletEnabled val="1"/>
        </dgm:presLayoutVars>
      </dgm:prSet>
      <dgm:spPr/>
    </dgm:pt>
    <dgm:pt modelId="{84930F2E-E3F0-4B88-81F9-0D805EE812EF}" type="pres">
      <dgm:prSet presAssocID="{6DF48D48-7DF7-4699-931F-42F236B811FA}" presName="sibTrans" presStyleLbl="sibTrans1D1" presStyleIdx="6" presStyleCnt="9"/>
      <dgm:spPr/>
    </dgm:pt>
    <dgm:pt modelId="{F3CD66C5-B418-41CD-9FB0-0CF2D51EE67A}" type="pres">
      <dgm:prSet presAssocID="{6DF48D48-7DF7-4699-931F-42F236B811FA}" presName="connectorText" presStyleLbl="sibTrans1D1" presStyleIdx="6" presStyleCnt="9"/>
      <dgm:spPr/>
    </dgm:pt>
    <dgm:pt modelId="{A5507886-9376-4CE0-801C-317197350B8B}" type="pres">
      <dgm:prSet presAssocID="{26CD3A2C-A59F-4649-8C2F-D66DC6AA0488}" presName="node" presStyleLbl="node1" presStyleIdx="7" presStyleCnt="10" custScaleX="220578" custLinFactNeighborX="-5433" custLinFactNeighborY="7726">
        <dgm:presLayoutVars>
          <dgm:bulletEnabled val="1"/>
        </dgm:presLayoutVars>
      </dgm:prSet>
      <dgm:spPr/>
    </dgm:pt>
    <dgm:pt modelId="{374D6B07-A5EA-4FA8-A727-D38D632108CD}" type="pres">
      <dgm:prSet presAssocID="{B4B3F158-8362-4851-9178-246C3D54A618}" presName="sibTrans" presStyleLbl="sibTrans1D1" presStyleIdx="7" presStyleCnt="9"/>
      <dgm:spPr/>
    </dgm:pt>
    <dgm:pt modelId="{D27098AF-98D3-4370-962D-9FB7CE583349}" type="pres">
      <dgm:prSet presAssocID="{B4B3F158-8362-4851-9178-246C3D54A618}" presName="connectorText" presStyleLbl="sibTrans1D1" presStyleIdx="7" presStyleCnt="9"/>
      <dgm:spPr/>
    </dgm:pt>
    <dgm:pt modelId="{EEC3D02A-A42B-462B-BF81-EA7B71FA1EBB}" type="pres">
      <dgm:prSet presAssocID="{36C91FEA-5E0D-482A-AD18-3E2A32B5D86C}" presName="node" presStyleLbl="node1" presStyleIdx="8" presStyleCnt="10" custScaleX="220578" custLinFactNeighborX="-5433" custLinFactNeighborY="7726">
        <dgm:presLayoutVars>
          <dgm:bulletEnabled val="1"/>
        </dgm:presLayoutVars>
      </dgm:prSet>
      <dgm:spPr/>
    </dgm:pt>
    <dgm:pt modelId="{D7208F78-C01E-469B-8E3B-766F5D7F2B29}" type="pres">
      <dgm:prSet presAssocID="{7FFDE4D3-EED4-4B39-8ED9-72C1B0F77209}" presName="sibTrans" presStyleLbl="sibTrans1D1" presStyleIdx="8" presStyleCnt="9"/>
      <dgm:spPr/>
    </dgm:pt>
    <dgm:pt modelId="{7865F2A0-D0E6-428A-B81D-CE86AF11B317}" type="pres">
      <dgm:prSet presAssocID="{7FFDE4D3-EED4-4B39-8ED9-72C1B0F77209}" presName="connectorText" presStyleLbl="sibTrans1D1" presStyleIdx="8" presStyleCnt="9"/>
      <dgm:spPr/>
    </dgm:pt>
    <dgm:pt modelId="{5FB84ADE-496C-405A-A273-83A08DC6E605}" type="pres">
      <dgm:prSet presAssocID="{CA7B372D-15D1-4672-AF72-498BED7E8E8F}" presName="node" presStyleLbl="node1" presStyleIdx="9" presStyleCnt="10" custScaleX="220578" custLinFactNeighborX="55765" custLinFactNeighborY="2035">
        <dgm:presLayoutVars>
          <dgm:bulletEnabled val="1"/>
        </dgm:presLayoutVars>
      </dgm:prSet>
      <dgm:spPr/>
    </dgm:pt>
  </dgm:ptLst>
  <dgm:cxnLst>
    <dgm:cxn modelId="{6A8A5B01-719C-46E3-9090-D38DDC80538A}" srcId="{177B4DFB-67FC-4DF7-832F-55CCF897D9C1}" destId="{98377E3E-83B0-4C13-9AB8-82A03CC895CF}" srcOrd="1" destOrd="0" parTransId="{A9A802D5-19E9-47BA-AAA7-CE7E3540AFD4}" sibTransId="{7A2DB50F-43F5-4473-89CF-EEEFF8C1CC02}"/>
    <dgm:cxn modelId="{C71DF406-CD4E-40E7-AFAE-0BBA139771AC}" srcId="{177B4DFB-67FC-4DF7-832F-55CCF897D9C1}" destId="{71A49469-059D-4681-A139-8231C7FA4F77}" srcOrd="3" destOrd="0" parTransId="{5BCA6A7B-7426-4B5D-844A-19BADA082EEF}" sibTransId="{27E8BEEE-0612-4B7C-A570-8F78C352B5B0}"/>
    <dgm:cxn modelId="{B40CA808-1CB1-48D5-A05F-8080908D8DD6}" type="presOf" srcId="{58458477-DD54-4858-A7A3-EEF1D25EB039}" destId="{43DEE0D1-A571-4E9E-97DE-EECA2EACC4B0}" srcOrd="0" destOrd="0" presId="urn:microsoft.com/office/officeart/2005/8/layout/bProcess3"/>
    <dgm:cxn modelId="{FAE57B1D-C823-4122-A64D-A432F83863E1}" type="presOf" srcId="{6DF48D48-7DF7-4699-931F-42F236B811FA}" destId="{F3CD66C5-B418-41CD-9FB0-0CF2D51EE67A}" srcOrd="1" destOrd="0" presId="urn:microsoft.com/office/officeart/2005/8/layout/bProcess3"/>
    <dgm:cxn modelId="{C1B25229-A54D-4FB1-83FD-A0312D4A2114}" type="presOf" srcId="{27E8BEEE-0612-4B7C-A570-8F78C352B5B0}" destId="{7D3D60AF-19A0-4B8E-A4B0-CD02B818E897}" srcOrd="1" destOrd="0" presId="urn:microsoft.com/office/officeart/2005/8/layout/bProcess3"/>
    <dgm:cxn modelId="{1C8AFB29-87CA-48DD-8E9F-F0A70AF6751A}" type="presOf" srcId="{6DF48D48-7DF7-4699-931F-42F236B811FA}" destId="{84930F2E-E3F0-4B88-81F9-0D805EE812EF}" srcOrd="0" destOrd="0" presId="urn:microsoft.com/office/officeart/2005/8/layout/bProcess3"/>
    <dgm:cxn modelId="{9BD6C82B-F20D-4A69-8CE0-1CBAC47BF5F1}" srcId="{177B4DFB-67FC-4DF7-832F-55CCF897D9C1}" destId="{51697CD5-0EBC-4CB2-B303-2814CC2201A1}" srcOrd="4" destOrd="0" parTransId="{57BFA572-7F57-4CD3-93C7-C869E0553DDB}" sibTransId="{97967E3E-6A37-46B1-8DA9-BB46EE103D67}"/>
    <dgm:cxn modelId="{543E242E-2207-4A02-9E6C-7CC3AC029A8F}" srcId="{177B4DFB-67FC-4DF7-832F-55CCF897D9C1}" destId="{CA7B372D-15D1-4672-AF72-498BED7E8E8F}" srcOrd="9" destOrd="0" parTransId="{AC780C3E-DFBE-4C3C-A35B-FC8F8ED44AD7}" sibTransId="{CF5B0718-4338-4F0F-927C-DDBCD25029DD}"/>
    <dgm:cxn modelId="{4D6F5C31-B171-4242-A64D-95227AA69F7D}" type="presOf" srcId="{E4B0886A-DEB6-41CB-80E9-F6873A73BCFD}" destId="{47E54DD9-A7D5-43A8-99BF-7EB9A1EAE498}" srcOrd="0" destOrd="0" presId="urn:microsoft.com/office/officeart/2005/8/layout/bProcess3"/>
    <dgm:cxn modelId="{E17A2F32-B2EA-4AE4-8880-A633F6869B58}" srcId="{177B4DFB-67FC-4DF7-832F-55CCF897D9C1}" destId="{735D1968-43F4-49D1-9782-3E91D43C74D7}" srcOrd="5" destOrd="0" parTransId="{B78DF9AE-8CB3-4A2F-906A-D2EB86021CA5}" sibTransId="{E4B0886A-DEB6-41CB-80E9-F6873A73BCFD}"/>
    <dgm:cxn modelId="{28469335-990C-4B4E-8ED9-BAED116D4376}" type="presOf" srcId="{7A2DB50F-43F5-4473-89CF-EEEFF8C1CC02}" destId="{FB970596-4BA9-4956-9544-5C3C30DF0BA3}" srcOrd="0" destOrd="0" presId="urn:microsoft.com/office/officeart/2005/8/layout/bProcess3"/>
    <dgm:cxn modelId="{EBD9623B-7644-4BB3-96CD-2965CA61233B}" type="presOf" srcId="{B4B3F158-8362-4851-9178-246C3D54A618}" destId="{374D6B07-A5EA-4FA8-A727-D38D632108CD}" srcOrd="0" destOrd="0" presId="urn:microsoft.com/office/officeart/2005/8/layout/bProcess3"/>
    <dgm:cxn modelId="{2A47AF65-B032-4D75-89D1-A2B5BBBDD2E8}" type="presOf" srcId="{7FFDE4D3-EED4-4B39-8ED9-72C1B0F77209}" destId="{D7208F78-C01E-469B-8E3B-766F5D7F2B29}" srcOrd="0" destOrd="0" presId="urn:microsoft.com/office/officeart/2005/8/layout/bProcess3"/>
    <dgm:cxn modelId="{5443D545-4825-44A6-9ECF-C3C27D6F7BE5}" type="presOf" srcId="{71A49469-059D-4681-A139-8231C7FA4F77}" destId="{8CDE9462-D6C5-40D5-BB0F-50994E01F6D7}" srcOrd="0" destOrd="0" presId="urn:microsoft.com/office/officeart/2005/8/layout/bProcess3"/>
    <dgm:cxn modelId="{C989744A-80CF-4D5D-8175-EAC390830130}" type="presOf" srcId="{7A2DB50F-43F5-4473-89CF-EEEFF8C1CC02}" destId="{74DEBBBF-200E-43A3-9149-8B852C23482F}" srcOrd="1" destOrd="0" presId="urn:microsoft.com/office/officeart/2005/8/layout/bProcess3"/>
    <dgm:cxn modelId="{3790ED6C-BF61-477B-A4FC-46A8CEB7BEF7}" type="presOf" srcId="{26CD3A2C-A59F-4649-8C2F-D66DC6AA0488}" destId="{A5507886-9376-4CE0-801C-317197350B8B}" srcOrd="0" destOrd="0" presId="urn:microsoft.com/office/officeart/2005/8/layout/bProcess3"/>
    <dgm:cxn modelId="{CB57F950-2FD8-4055-95D6-67ED460EB704}" type="presOf" srcId="{98377E3E-83B0-4C13-9AB8-82A03CC895CF}" destId="{F2F8F9C4-D75C-41D6-8892-8460C0C9C896}" srcOrd="0" destOrd="0" presId="urn:microsoft.com/office/officeart/2005/8/layout/bProcess3"/>
    <dgm:cxn modelId="{369A3C71-16AA-432D-BC3B-33B252AF635E}" type="presOf" srcId="{E3684A45-88B6-4AEE-A7D2-9F8FDE9A5922}" destId="{E4336C07-10ED-43C8-BA80-FCA8B93B241F}" srcOrd="0" destOrd="0" presId="urn:microsoft.com/office/officeart/2005/8/layout/bProcess3"/>
    <dgm:cxn modelId="{99B80474-0B5C-41F9-86FC-8F3BAAE05B43}" srcId="{177B4DFB-67FC-4DF7-832F-55CCF897D9C1}" destId="{26CD3A2C-A59F-4649-8C2F-D66DC6AA0488}" srcOrd="7" destOrd="0" parTransId="{F5F46644-DFA0-4B63-BAAD-62FA337FB4A3}" sibTransId="{B4B3F158-8362-4851-9178-246C3D54A618}"/>
    <dgm:cxn modelId="{7AD0F976-6D89-4148-80C6-1751CA411234}" type="presOf" srcId="{CA7B372D-15D1-4672-AF72-498BED7E8E8F}" destId="{5FB84ADE-496C-405A-A273-83A08DC6E605}" srcOrd="0" destOrd="0" presId="urn:microsoft.com/office/officeart/2005/8/layout/bProcess3"/>
    <dgm:cxn modelId="{54D60E5A-79C3-4674-B156-3A480B2F065D}" type="presOf" srcId="{7FFDE4D3-EED4-4B39-8ED9-72C1B0F77209}" destId="{7865F2A0-D0E6-428A-B81D-CE86AF11B317}" srcOrd="1" destOrd="0" presId="urn:microsoft.com/office/officeart/2005/8/layout/bProcess3"/>
    <dgm:cxn modelId="{1BB60B89-6499-4A66-BC74-67686E269CCE}" srcId="{177B4DFB-67FC-4DF7-832F-55CCF897D9C1}" destId="{E1FB5D76-FBB6-4A58-9A69-517AF500D05A}" srcOrd="0" destOrd="0" parTransId="{17CB2123-48DD-4C71-B2D2-018172F5778B}" sibTransId="{2ED48579-2925-450B-A053-00984BCF4EEC}"/>
    <dgm:cxn modelId="{0F912D89-3EC7-470D-8989-77CC567C57D2}" type="presOf" srcId="{27E8BEEE-0612-4B7C-A570-8F78C352B5B0}" destId="{F93553D5-E4EF-4D6D-8EDF-E7EBFFC5A8F8}" srcOrd="0" destOrd="0" presId="urn:microsoft.com/office/officeart/2005/8/layout/bProcess3"/>
    <dgm:cxn modelId="{64200A8C-B882-46EA-B81F-796F0B6C7C90}" type="presOf" srcId="{97967E3E-6A37-46B1-8DA9-BB46EE103D67}" destId="{8E754FD3-97FF-48CB-ABBA-CF3BD66F0256}" srcOrd="1" destOrd="0" presId="urn:microsoft.com/office/officeart/2005/8/layout/bProcess3"/>
    <dgm:cxn modelId="{C0F9819A-2D6E-4305-A911-DE1F5D267403}" type="presOf" srcId="{177B4DFB-67FC-4DF7-832F-55CCF897D9C1}" destId="{37E1A421-847F-448E-BA83-98AEEAE90651}" srcOrd="0" destOrd="0" presId="urn:microsoft.com/office/officeart/2005/8/layout/bProcess3"/>
    <dgm:cxn modelId="{8BF7179D-D3B1-45F5-AB39-705B2AFD0170}" type="presOf" srcId="{E4B0886A-DEB6-41CB-80E9-F6873A73BCFD}" destId="{AF695320-8168-405D-B335-27A198F3C55D}" srcOrd="1" destOrd="0" presId="urn:microsoft.com/office/officeart/2005/8/layout/bProcess3"/>
    <dgm:cxn modelId="{ED44A39F-015E-424F-95EC-5B48D8CCBC5A}" type="presOf" srcId="{E1FB5D76-FBB6-4A58-9A69-517AF500D05A}" destId="{AA17D19F-7C49-472E-8DB3-CE90DF6B5911}" srcOrd="0" destOrd="0" presId="urn:microsoft.com/office/officeart/2005/8/layout/bProcess3"/>
    <dgm:cxn modelId="{818CE5A8-6380-4446-B8C0-038F7C176C1F}" type="presOf" srcId="{51697CD5-0EBC-4CB2-B303-2814CC2201A1}" destId="{12F3C348-DA48-4DCA-ADB7-0D4E01794E5F}" srcOrd="0" destOrd="0" presId="urn:microsoft.com/office/officeart/2005/8/layout/bProcess3"/>
    <dgm:cxn modelId="{2CF09DBD-D6F4-4FCF-B5E3-44CB9CB8C441}" type="presOf" srcId="{B4B3F158-8362-4851-9178-246C3D54A618}" destId="{D27098AF-98D3-4370-962D-9FB7CE583349}" srcOrd="1" destOrd="0" presId="urn:microsoft.com/office/officeart/2005/8/layout/bProcess3"/>
    <dgm:cxn modelId="{09D297BE-8D74-414D-8A53-7E8DF24010DA}" type="presOf" srcId="{36C91FEA-5E0D-482A-AD18-3E2A32B5D86C}" destId="{EEC3D02A-A42B-462B-BF81-EA7B71FA1EBB}" srcOrd="0" destOrd="0" presId="urn:microsoft.com/office/officeart/2005/8/layout/bProcess3"/>
    <dgm:cxn modelId="{303698BE-F220-47D5-96EE-9873066AA63D}" type="presOf" srcId="{735D1968-43F4-49D1-9782-3E91D43C74D7}" destId="{7C69F694-5F24-4051-A95F-D7803D111286}" srcOrd="0" destOrd="0" presId="urn:microsoft.com/office/officeart/2005/8/layout/bProcess3"/>
    <dgm:cxn modelId="{BEA99BBF-DC7B-499D-A803-ECD96794CC4B}" type="presOf" srcId="{AE5F182D-84C1-4E57-95CC-C2C33392D918}" destId="{0720723A-5FD2-443F-89A7-4B85D96587EE}" srcOrd="0" destOrd="0" presId="urn:microsoft.com/office/officeart/2005/8/layout/bProcess3"/>
    <dgm:cxn modelId="{AF107DC8-8CCE-41E8-8824-4BFFB5AE1733}" type="presOf" srcId="{E3684A45-88B6-4AEE-A7D2-9F8FDE9A5922}" destId="{DDF57DA1-E129-45B9-BE23-C79998FF5271}" srcOrd="1" destOrd="0" presId="urn:microsoft.com/office/officeart/2005/8/layout/bProcess3"/>
    <dgm:cxn modelId="{F1BFFACA-A5AA-4387-B0F7-383128B6856A}" srcId="{177B4DFB-67FC-4DF7-832F-55CCF897D9C1}" destId="{58458477-DD54-4858-A7A3-EEF1D25EB039}" srcOrd="6" destOrd="0" parTransId="{59738884-2BF3-42D1-B588-26E3628AE942}" sibTransId="{6DF48D48-7DF7-4699-931F-42F236B811FA}"/>
    <dgm:cxn modelId="{D1FD7FCD-85F7-4337-9A9A-05EE89C586F3}" type="presOf" srcId="{2ED48579-2925-450B-A053-00984BCF4EEC}" destId="{D30F4C50-6DB0-4F82-9BD4-CDA67743DF5C}" srcOrd="0" destOrd="0" presId="urn:microsoft.com/office/officeart/2005/8/layout/bProcess3"/>
    <dgm:cxn modelId="{2269B8D1-6026-4F9E-99E6-7DC72B74E871}" srcId="{177B4DFB-67FC-4DF7-832F-55CCF897D9C1}" destId="{AE5F182D-84C1-4E57-95CC-C2C33392D918}" srcOrd="2" destOrd="0" parTransId="{76D5D2DB-9782-4EB0-AA09-F338AEDE397A}" sibTransId="{E3684A45-88B6-4AEE-A7D2-9F8FDE9A5922}"/>
    <dgm:cxn modelId="{C1C34AD2-0497-457C-9844-304ABAA9CE98}" type="presOf" srcId="{2ED48579-2925-450B-A053-00984BCF4EEC}" destId="{8CBE6AEA-49C7-4394-AABB-BB370F861342}" srcOrd="1" destOrd="0" presId="urn:microsoft.com/office/officeart/2005/8/layout/bProcess3"/>
    <dgm:cxn modelId="{3540EBE9-E48F-4D6D-B31B-1C87BE115B5A}" srcId="{177B4DFB-67FC-4DF7-832F-55CCF897D9C1}" destId="{36C91FEA-5E0D-482A-AD18-3E2A32B5D86C}" srcOrd="8" destOrd="0" parTransId="{2F000622-A582-434D-8A35-C901AB2B96F0}" sibTransId="{7FFDE4D3-EED4-4B39-8ED9-72C1B0F77209}"/>
    <dgm:cxn modelId="{95DDC7EC-6752-4B23-843A-E2FB389C4E44}" type="presOf" srcId="{97967E3E-6A37-46B1-8DA9-BB46EE103D67}" destId="{A5CF4D52-C11A-4503-B84F-DE57A1E930CC}" srcOrd="0" destOrd="0" presId="urn:microsoft.com/office/officeart/2005/8/layout/bProcess3"/>
    <dgm:cxn modelId="{3F11741A-257B-4FD4-A9FA-231FA6DC95D7}" type="presParOf" srcId="{37E1A421-847F-448E-BA83-98AEEAE90651}" destId="{AA17D19F-7C49-472E-8DB3-CE90DF6B5911}" srcOrd="0" destOrd="0" presId="urn:microsoft.com/office/officeart/2005/8/layout/bProcess3"/>
    <dgm:cxn modelId="{C15456D5-7856-49BD-AB6E-209FA1930EA6}" type="presParOf" srcId="{37E1A421-847F-448E-BA83-98AEEAE90651}" destId="{D30F4C50-6DB0-4F82-9BD4-CDA67743DF5C}" srcOrd="1" destOrd="0" presId="urn:microsoft.com/office/officeart/2005/8/layout/bProcess3"/>
    <dgm:cxn modelId="{F4226BDD-FCBA-4AC6-B6BC-EAAB3D8704EE}" type="presParOf" srcId="{D30F4C50-6DB0-4F82-9BD4-CDA67743DF5C}" destId="{8CBE6AEA-49C7-4394-AABB-BB370F861342}" srcOrd="0" destOrd="0" presId="urn:microsoft.com/office/officeart/2005/8/layout/bProcess3"/>
    <dgm:cxn modelId="{94EFC52C-0648-4D74-9869-5ADE6E18943E}" type="presParOf" srcId="{37E1A421-847F-448E-BA83-98AEEAE90651}" destId="{F2F8F9C4-D75C-41D6-8892-8460C0C9C896}" srcOrd="2" destOrd="0" presId="urn:microsoft.com/office/officeart/2005/8/layout/bProcess3"/>
    <dgm:cxn modelId="{8810CB99-A409-4259-B3A2-0C5BC45D2BF8}" type="presParOf" srcId="{37E1A421-847F-448E-BA83-98AEEAE90651}" destId="{FB970596-4BA9-4956-9544-5C3C30DF0BA3}" srcOrd="3" destOrd="0" presId="urn:microsoft.com/office/officeart/2005/8/layout/bProcess3"/>
    <dgm:cxn modelId="{35882DAB-C6E0-445F-A692-74C94B8230CB}" type="presParOf" srcId="{FB970596-4BA9-4956-9544-5C3C30DF0BA3}" destId="{74DEBBBF-200E-43A3-9149-8B852C23482F}" srcOrd="0" destOrd="0" presId="urn:microsoft.com/office/officeart/2005/8/layout/bProcess3"/>
    <dgm:cxn modelId="{D5934E43-A5D9-4DAA-8A4E-A0407C1DBBA4}" type="presParOf" srcId="{37E1A421-847F-448E-BA83-98AEEAE90651}" destId="{0720723A-5FD2-443F-89A7-4B85D96587EE}" srcOrd="4" destOrd="0" presId="urn:microsoft.com/office/officeart/2005/8/layout/bProcess3"/>
    <dgm:cxn modelId="{97ECFB07-CDCF-4E3B-B8E6-CEF3C2CFD22E}" type="presParOf" srcId="{37E1A421-847F-448E-BA83-98AEEAE90651}" destId="{E4336C07-10ED-43C8-BA80-FCA8B93B241F}" srcOrd="5" destOrd="0" presId="urn:microsoft.com/office/officeart/2005/8/layout/bProcess3"/>
    <dgm:cxn modelId="{B02F5024-2467-46AB-B620-C4563CBFE877}" type="presParOf" srcId="{E4336C07-10ED-43C8-BA80-FCA8B93B241F}" destId="{DDF57DA1-E129-45B9-BE23-C79998FF5271}" srcOrd="0" destOrd="0" presId="urn:microsoft.com/office/officeart/2005/8/layout/bProcess3"/>
    <dgm:cxn modelId="{7CBCFFF5-449A-49EF-93B6-B9E398D1DCA1}" type="presParOf" srcId="{37E1A421-847F-448E-BA83-98AEEAE90651}" destId="{8CDE9462-D6C5-40D5-BB0F-50994E01F6D7}" srcOrd="6" destOrd="0" presId="urn:microsoft.com/office/officeart/2005/8/layout/bProcess3"/>
    <dgm:cxn modelId="{29556BB3-09CC-469B-8FFC-B5EB3A0D8E32}" type="presParOf" srcId="{37E1A421-847F-448E-BA83-98AEEAE90651}" destId="{F93553D5-E4EF-4D6D-8EDF-E7EBFFC5A8F8}" srcOrd="7" destOrd="0" presId="urn:microsoft.com/office/officeart/2005/8/layout/bProcess3"/>
    <dgm:cxn modelId="{06D82D26-4BF1-4139-9D00-7086DBF9C6A0}" type="presParOf" srcId="{F93553D5-E4EF-4D6D-8EDF-E7EBFFC5A8F8}" destId="{7D3D60AF-19A0-4B8E-A4B0-CD02B818E897}" srcOrd="0" destOrd="0" presId="urn:microsoft.com/office/officeart/2005/8/layout/bProcess3"/>
    <dgm:cxn modelId="{EB42B3C6-07D8-4873-A68D-5DEB2371E4D3}" type="presParOf" srcId="{37E1A421-847F-448E-BA83-98AEEAE90651}" destId="{12F3C348-DA48-4DCA-ADB7-0D4E01794E5F}" srcOrd="8" destOrd="0" presId="urn:microsoft.com/office/officeart/2005/8/layout/bProcess3"/>
    <dgm:cxn modelId="{479EC577-6A1F-447A-B619-F8ED679945AA}" type="presParOf" srcId="{37E1A421-847F-448E-BA83-98AEEAE90651}" destId="{A5CF4D52-C11A-4503-B84F-DE57A1E930CC}" srcOrd="9" destOrd="0" presId="urn:microsoft.com/office/officeart/2005/8/layout/bProcess3"/>
    <dgm:cxn modelId="{6D465EC6-A094-4A21-AD06-856F0C2950C9}" type="presParOf" srcId="{A5CF4D52-C11A-4503-B84F-DE57A1E930CC}" destId="{8E754FD3-97FF-48CB-ABBA-CF3BD66F0256}" srcOrd="0" destOrd="0" presId="urn:microsoft.com/office/officeart/2005/8/layout/bProcess3"/>
    <dgm:cxn modelId="{82011CF2-0267-41D5-AEDA-A22AD53A6796}" type="presParOf" srcId="{37E1A421-847F-448E-BA83-98AEEAE90651}" destId="{7C69F694-5F24-4051-A95F-D7803D111286}" srcOrd="10" destOrd="0" presId="urn:microsoft.com/office/officeart/2005/8/layout/bProcess3"/>
    <dgm:cxn modelId="{BD11996E-0B5A-4ECF-A66B-7FE1E9B01398}" type="presParOf" srcId="{37E1A421-847F-448E-BA83-98AEEAE90651}" destId="{47E54DD9-A7D5-43A8-99BF-7EB9A1EAE498}" srcOrd="11" destOrd="0" presId="urn:microsoft.com/office/officeart/2005/8/layout/bProcess3"/>
    <dgm:cxn modelId="{70457A5E-18D2-4AF7-9309-BB3378E5521D}" type="presParOf" srcId="{47E54DD9-A7D5-43A8-99BF-7EB9A1EAE498}" destId="{AF695320-8168-405D-B335-27A198F3C55D}" srcOrd="0" destOrd="0" presId="urn:microsoft.com/office/officeart/2005/8/layout/bProcess3"/>
    <dgm:cxn modelId="{7293FEA5-4A7A-489C-9DEA-3819B1C2176D}" type="presParOf" srcId="{37E1A421-847F-448E-BA83-98AEEAE90651}" destId="{43DEE0D1-A571-4E9E-97DE-EECA2EACC4B0}" srcOrd="12" destOrd="0" presId="urn:microsoft.com/office/officeart/2005/8/layout/bProcess3"/>
    <dgm:cxn modelId="{826B4DE8-09FF-4A8E-94E7-82671135395B}" type="presParOf" srcId="{37E1A421-847F-448E-BA83-98AEEAE90651}" destId="{84930F2E-E3F0-4B88-81F9-0D805EE812EF}" srcOrd="13" destOrd="0" presId="urn:microsoft.com/office/officeart/2005/8/layout/bProcess3"/>
    <dgm:cxn modelId="{9F94FCAE-F7D7-4548-9A3D-11098F863737}" type="presParOf" srcId="{84930F2E-E3F0-4B88-81F9-0D805EE812EF}" destId="{F3CD66C5-B418-41CD-9FB0-0CF2D51EE67A}" srcOrd="0" destOrd="0" presId="urn:microsoft.com/office/officeart/2005/8/layout/bProcess3"/>
    <dgm:cxn modelId="{2B62D48F-D77A-4A5E-851D-8B06B46F67C4}" type="presParOf" srcId="{37E1A421-847F-448E-BA83-98AEEAE90651}" destId="{A5507886-9376-4CE0-801C-317197350B8B}" srcOrd="14" destOrd="0" presId="urn:microsoft.com/office/officeart/2005/8/layout/bProcess3"/>
    <dgm:cxn modelId="{6467E3CE-B3C0-4D9E-9D6E-AD33DF8548A8}" type="presParOf" srcId="{37E1A421-847F-448E-BA83-98AEEAE90651}" destId="{374D6B07-A5EA-4FA8-A727-D38D632108CD}" srcOrd="15" destOrd="0" presId="urn:microsoft.com/office/officeart/2005/8/layout/bProcess3"/>
    <dgm:cxn modelId="{E4FB84AD-9295-4A57-B864-AB7EDBCE68E4}" type="presParOf" srcId="{374D6B07-A5EA-4FA8-A727-D38D632108CD}" destId="{D27098AF-98D3-4370-962D-9FB7CE583349}" srcOrd="0" destOrd="0" presId="urn:microsoft.com/office/officeart/2005/8/layout/bProcess3"/>
    <dgm:cxn modelId="{D42B3ED2-30D1-4A8D-8249-0DF3A920DD13}" type="presParOf" srcId="{37E1A421-847F-448E-BA83-98AEEAE90651}" destId="{EEC3D02A-A42B-462B-BF81-EA7B71FA1EBB}" srcOrd="16" destOrd="0" presId="urn:microsoft.com/office/officeart/2005/8/layout/bProcess3"/>
    <dgm:cxn modelId="{436F972A-20F9-47CB-838B-06FF47F9CC86}" type="presParOf" srcId="{37E1A421-847F-448E-BA83-98AEEAE90651}" destId="{D7208F78-C01E-469B-8E3B-766F5D7F2B29}" srcOrd="17" destOrd="0" presId="urn:microsoft.com/office/officeart/2005/8/layout/bProcess3"/>
    <dgm:cxn modelId="{75659289-1EFB-4E1D-AE64-C3989C331D55}" type="presParOf" srcId="{D7208F78-C01E-469B-8E3B-766F5D7F2B29}" destId="{7865F2A0-D0E6-428A-B81D-CE86AF11B317}" srcOrd="0" destOrd="0" presId="urn:microsoft.com/office/officeart/2005/8/layout/bProcess3"/>
    <dgm:cxn modelId="{F58E6A01-B242-4A10-918F-472C150051BB}" type="presParOf" srcId="{37E1A421-847F-448E-BA83-98AEEAE90651}" destId="{5FB84ADE-496C-405A-A273-83A08DC6E605}" srcOrd="1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419BFA-B719-4424-98EF-D707331C6124}">
      <dsp:nvSpPr>
        <dsp:cNvPr id="0" name=""/>
        <dsp:cNvSpPr/>
      </dsp:nvSpPr>
      <dsp:spPr>
        <a:xfrm>
          <a:off x="0" y="3687530"/>
          <a:ext cx="8642350" cy="8067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производственная адаптация </a:t>
          </a:r>
        </a:p>
      </dsp:txBody>
      <dsp:txXfrm>
        <a:off x="0" y="3687530"/>
        <a:ext cx="8642350" cy="806741"/>
      </dsp:txXfrm>
    </dsp:sp>
    <dsp:sp modelId="{3C9DA425-6DAD-44CD-A295-8527E1545AFB}">
      <dsp:nvSpPr>
        <dsp:cNvPr id="0" name=""/>
        <dsp:cNvSpPr/>
      </dsp:nvSpPr>
      <dsp:spPr>
        <a:xfrm rot="10800000">
          <a:off x="0" y="2458862"/>
          <a:ext cx="8642350" cy="1240768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содействие трудоустройству </a:t>
          </a:r>
        </a:p>
      </dsp:txBody>
      <dsp:txXfrm rot="10800000">
        <a:off x="0" y="2458862"/>
        <a:ext cx="8642350" cy="806214"/>
      </dsp:txXfrm>
    </dsp:sp>
    <dsp:sp modelId="{675E8EE1-ECB0-440A-B7A9-0E8313FF3E04}">
      <dsp:nvSpPr>
        <dsp:cNvPr id="0" name=""/>
        <dsp:cNvSpPr/>
      </dsp:nvSpPr>
      <dsp:spPr>
        <a:xfrm rot="10800000">
          <a:off x="0" y="1230195"/>
          <a:ext cx="8642350" cy="1240768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профессиональное образование, обучение, переобучение </a:t>
          </a:r>
        </a:p>
      </dsp:txBody>
      <dsp:txXfrm rot="10800000">
        <a:off x="0" y="1230195"/>
        <a:ext cx="8642350" cy="806214"/>
      </dsp:txXfrm>
    </dsp:sp>
    <dsp:sp modelId="{7BE452BA-043E-4595-8D1A-A47412B8A283}">
      <dsp:nvSpPr>
        <dsp:cNvPr id="0" name=""/>
        <dsp:cNvSpPr/>
      </dsp:nvSpPr>
      <dsp:spPr>
        <a:xfrm rot="10800000">
          <a:off x="0" y="1528"/>
          <a:ext cx="8642350" cy="1240768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профессиональная ориентация </a:t>
          </a:r>
        </a:p>
      </dsp:txBody>
      <dsp:txXfrm rot="10800000">
        <a:off x="0" y="1528"/>
        <a:ext cx="8642350" cy="8062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5124C5-9DD9-44F6-BC5F-04CE3487D53D}">
      <dsp:nvSpPr>
        <dsp:cNvPr id="0" name=""/>
        <dsp:cNvSpPr/>
      </dsp:nvSpPr>
      <dsp:spPr>
        <a:xfrm>
          <a:off x="1918" y="0"/>
          <a:ext cx="2011188" cy="40719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Отдел </a:t>
          </a:r>
          <a:br>
            <a:rPr lang="ru-RU" sz="1600" kern="1200" dirty="0"/>
          </a:br>
          <a:r>
            <a:rPr lang="ru-RU" sz="1600" kern="1200" dirty="0"/>
            <a:t>профотбора </a:t>
          </a:r>
          <a:br>
            <a:rPr lang="ru-RU" sz="1600" kern="1200" dirty="0"/>
          </a:br>
          <a:r>
            <a:rPr lang="ru-RU" sz="1600" kern="1200" dirty="0"/>
            <a:t>и </a:t>
          </a:r>
          <a:r>
            <a:rPr lang="ru-RU" sz="1600" kern="1200" dirty="0" err="1"/>
            <a:t>профпробы</a:t>
          </a:r>
          <a:endParaRPr lang="ru-RU" sz="1600" kern="1200" dirty="0"/>
        </a:p>
      </dsp:txBody>
      <dsp:txXfrm>
        <a:off x="1918" y="1628786"/>
        <a:ext cx="2011188" cy="1628786"/>
      </dsp:txXfrm>
    </dsp:sp>
    <dsp:sp modelId="{3B4C53C4-9732-461A-BE91-C41D41379998}">
      <dsp:nvSpPr>
        <dsp:cNvPr id="0" name=""/>
        <dsp:cNvSpPr/>
      </dsp:nvSpPr>
      <dsp:spPr>
        <a:xfrm>
          <a:off x="329530" y="244317"/>
          <a:ext cx="1355964" cy="135596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A186E1-0F74-46BD-BA1A-1016D6F7563F}">
      <dsp:nvSpPr>
        <dsp:cNvPr id="0" name=""/>
        <dsp:cNvSpPr/>
      </dsp:nvSpPr>
      <dsp:spPr>
        <a:xfrm>
          <a:off x="2073443" y="0"/>
          <a:ext cx="2011188" cy="40719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Отделение социально – психологической реабилитации и медицинского сопровождения</a:t>
          </a:r>
        </a:p>
      </dsp:txBody>
      <dsp:txXfrm>
        <a:off x="2073443" y="1628786"/>
        <a:ext cx="2011188" cy="1628786"/>
      </dsp:txXfrm>
    </dsp:sp>
    <dsp:sp modelId="{249BB03A-2603-4F43-8B24-CEB9C1F479DF}">
      <dsp:nvSpPr>
        <dsp:cNvPr id="0" name=""/>
        <dsp:cNvSpPr/>
      </dsp:nvSpPr>
      <dsp:spPr>
        <a:xfrm>
          <a:off x="2401055" y="244317"/>
          <a:ext cx="1355964" cy="135596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B1FA90-18D5-4CCE-8E18-B04E856F314E}">
      <dsp:nvSpPr>
        <dsp:cNvPr id="0" name=""/>
        <dsp:cNvSpPr/>
      </dsp:nvSpPr>
      <dsp:spPr>
        <a:xfrm>
          <a:off x="4144967" y="0"/>
          <a:ext cx="2011188" cy="40719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/>
            <a:t>Служба содействия трудоустройству</a:t>
          </a:r>
          <a:endParaRPr lang="ru-RU" sz="1400" kern="1200" dirty="0"/>
        </a:p>
      </dsp:txBody>
      <dsp:txXfrm>
        <a:off x="4144967" y="1628786"/>
        <a:ext cx="2011188" cy="1628786"/>
      </dsp:txXfrm>
    </dsp:sp>
    <dsp:sp modelId="{717057ED-3F00-456A-B9E3-51C75E1AE605}">
      <dsp:nvSpPr>
        <dsp:cNvPr id="0" name=""/>
        <dsp:cNvSpPr/>
      </dsp:nvSpPr>
      <dsp:spPr>
        <a:xfrm>
          <a:off x="4472579" y="244317"/>
          <a:ext cx="1355964" cy="135596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6F66E6-62E1-42FD-8188-7CD1D5A5D8E2}">
      <dsp:nvSpPr>
        <dsp:cNvPr id="0" name=""/>
        <dsp:cNvSpPr/>
      </dsp:nvSpPr>
      <dsp:spPr>
        <a:xfrm>
          <a:off x="6216492" y="0"/>
          <a:ext cx="2011188" cy="4071966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/>
            <a:t>Отделения ЦСРИиДИ Невского района Санкт-Петербурга</a:t>
          </a:r>
          <a:endParaRPr lang="ru-RU" sz="1400" kern="1200" dirty="0"/>
        </a:p>
      </dsp:txBody>
      <dsp:txXfrm>
        <a:off x="6216492" y="1628786"/>
        <a:ext cx="2011188" cy="1628786"/>
      </dsp:txXfrm>
    </dsp:sp>
    <dsp:sp modelId="{50782566-76D0-4AA7-A911-9FF3FB66AFD4}">
      <dsp:nvSpPr>
        <dsp:cNvPr id="0" name=""/>
        <dsp:cNvSpPr/>
      </dsp:nvSpPr>
      <dsp:spPr>
        <a:xfrm>
          <a:off x="6544104" y="244317"/>
          <a:ext cx="1355964" cy="135596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E273A3-D93C-4D39-B53E-FEE3B54FC092}">
      <dsp:nvSpPr>
        <dsp:cNvPr id="0" name=""/>
        <dsp:cNvSpPr/>
      </dsp:nvSpPr>
      <dsp:spPr>
        <a:xfrm>
          <a:off x="400050" y="3425040"/>
          <a:ext cx="7571232" cy="61079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B06726-963F-4437-9A74-FED65619D4F5}">
      <dsp:nvSpPr>
        <dsp:cNvPr id="0" name=""/>
        <dsp:cNvSpPr/>
      </dsp:nvSpPr>
      <dsp:spPr>
        <a:xfrm>
          <a:off x="3114683" y="2643224"/>
          <a:ext cx="2221992" cy="22219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Абитуриенты, </a:t>
          </a:r>
          <a:r>
            <a:rPr lang="ru-RU" sz="1800" b="1" kern="1200" dirty="0" err="1"/>
            <a:t>реабилитанты</a:t>
          </a:r>
          <a:r>
            <a:rPr lang="ru-RU" sz="1800" b="1" kern="1200" dirty="0"/>
            <a:t> </a:t>
          </a:r>
          <a:r>
            <a:rPr lang="ru-RU" sz="1800" b="1" kern="1200" dirty="0" err="1"/>
            <a:t>ЦСРИиДИ</a:t>
          </a:r>
          <a:endParaRPr lang="ru-RU" sz="1800" b="1" kern="1200" dirty="0"/>
        </a:p>
      </dsp:txBody>
      <dsp:txXfrm>
        <a:off x="3440086" y="2968627"/>
        <a:ext cx="1571186" cy="1571186"/>
      </dsp:txXfrm>
    </dsp:sp>
    <dsp:sp modelId="{F689C6A2-97C7-4DAA-A7EF-FECE52B37FD8}">
      <dsp:nvSpPr>
        <dsp:cNvPr id="0" name=""/>
        <dsp:cNvSpPr/>
      </dsp:nvSpPr>
      <dsp:spPr>
        <a:xfrm rot="13371523">
          <a:off x="1206792" y="1761273"/>
          <a:ext cx="2424701" cy="63326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8E9B82-6DCE-4726-B14D-3236FAC6216D}">
      <dsp:nvSpPr>
        <dsp:cNvPr id="0" name=""/>
        <dsp:cNvSpPr/>
      </dsp:nvSpPr>
      <dsp:spPr>
        <a:xfrm>
          <a:off x="-146538" y="170792"/>
          <a:ext cx="3353975" cy="21649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Отделение профессиональной реабилитации инвалидов трудоспособного возраста и профессиональной ориентации детей-инвалидов </a:t>
          </a:r>
          <a:r>
            <a:rPr lang="ru-RU" sz="1700" b="1" kern="1200" dirty="0" err="1"/>
            <a:t>ЦСРИиДИ</a:t>
          </a:r>
          <a:r>
            <a:rPr lang="ru-RU" sz="1700" b="1" kern="1200" dirty="0"/>
            <a:t> Невского района</a:t>
          </a:r>
          <a:endParaRPr lang="ru-RU" sz="1700" kern="1200" dirty="0"/>
        </a:p>
      </dsp:txBody>
      <dsp:txXfrm>
        <a:off x="-83128" y="234202"/>
        <a:ext cx="3227155" cy="2038145"/>
      </dsp:txXfrm>
    </dsp:sp>
    <dsp:sp modelId="{9C8BC7E1-E68C-4713-B0C7-3C236C652777}">
      <dsp:nvSpPr>
        <dsp:cNvPr id="0" name=""/>
        <dsp:cNvSpPr/>
      </dsp:nvSpPr>
      <dsp:spPr>
        <a:xfrm rot="18617754">
          <a:off x="4640212" y="1659066"/>
          <a:ext cx="2187085" cy="63326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F264C3-D8F0-4207-ACA4-26B04B5AFC3F}">
      <dsp:nvSpPr>
        <dsp:cNvPr id="0" name=""/>
        <dsp:cNvSpPr/>
      </dsp:nvSpPr>
      <dsp:spPr>
        <a:xfrm>
          <a:off x="4652376" y="94805"/>
          <a:ext cx="3577223" cy="2093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Отдел профотбора и </a:t>
          </a:r>
          <a:r>
            <a:rPr lang="ru-RU" sz="1600" b="1" kern="1200" dirty="0" err="1"/>
            <a:t>профпробы</a:t>
          </a:r>
          <a:r>
            <a:rPr lang="ru-RU" sz="1600" b="1" kern="1200" dirty="0"/>
            <a:t> СПб ГБУ «Профессионально-реабилитационный центр»</a:t>
          </a:r>
        </a:p>
      </dsp:txBody>
      <dsp:txXfrm>
        <a:off x="4713697" y="156126"/>
        <a:ext cx="3454581" cy="1971025"/>
      </dsp:txXfrm>
    </dsp:sp>
    <dsp:sp modelId="{91295E45-95E8-41C9-A372-B8E9A65F5446}">
      <dsp:nvSpPr>
        <dsp:cNvPr id="0" name=""/>
        <dsp:cNvSpPr/>
      </dsp:nvSpPr>
      <dsp:spPr>
        <a:xfrm rot="10207917">
          <a:off x="1227745" y="3801412"/>
          <a:ext cx="1812837" cy="63326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CAADF7-DAEB-4A72-8643-320ACA8389BB}">
      <dsp:nvSpPr>
        <dsp:cNvPr id="0" name=""/>
        <dsp:cNvSpPr/>
      </dsp:nvSpPr>
      <dsp:spPr>
        <a:xfrm>
          <a:off x="185709" y="3429031"/>
          <a:ext cx="2110892" cy="16887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Предоставленные абитуриентом документы, </a:t>
          </a:r>
          <a:br>
            <a:rPr lang="ru-RU" sz="1600" b="1" kern="1200" dirty="0"/>
          </a:br>
          <a:r>
            <a:rPr lang="ru-RU" sz="1600" b="1" kern="1200" dirty="0"/>
            <a:t>в том числе медицинские</a:t>
          </a:r>
        </a:p>
      </dsp:txBody>
      <dsp:txXfrm>
        <a:off x="235170" y="3478492"/>
        <a:ext cx="2011970" cy="1589791"/>
      </dsp:txXfrm>
    </dsp:sp>
    <dsp:sp modelId="{695A2408-4F21-499E-A88D-CFE59BC286EB}">
      <dsp:nvSpPr>
        <dsp:cNvPr id="0" name=""/>
        <dsp:cNvSpPr/>
      </dsp:nvSpPr>
      <dsp:spPr>
        <a:xfrm rot="709332">
          <a:off x="5396246" y="3870284"/>
          <a:ext cx="1793277" cy="63326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D03051-9813-4C1C-A271-B0D625316509}">
      <dsp:nvSpPr>
        <dsp:cNvPr id="0" name=""/>
        <dsp:cNvSpPr/>
      </dsp:nvSpPr>
      <dsp:spPr>
        <a:xfrm>
          <a:off x="6115058" y="3526260"/>
          <a:ext cx="2110892" cy="1688713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Нормативно-законодательные документы</a:t>
          </a:r>
        </a:p>
      </dsp:txBody>
      <dsp:txXfrm>
        <a:off x="6164519" y="3575721"/>
        <a:ext cx="2011970" cy="15897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0F4C50-6DB0-4F82-9BD4-CDA67743DF5C}">
      <dsp:nvSpPr>
        <dsp:cNvPr id="0" name=""/>
        <dsp:cNvSpPr/>
      </dsp:nvSpPr>
      <dsp:spPr>
        <a:xfrm>
          <a:off x="3666778" y="419584"/>
          <a:ext cx="2747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74734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96512" y="463776"/>
        <a:ext cx="15266" cy="3056"/>
      </dsp:txXfrm>
    </dsp:sp>
    <dsp:sp modelId="{AA17D19F-7C49-472E-8DB3-CE90DF6B5911}">
      <dsp:nvSpPr>
        <dsp:cNvPr id="0" name=""/>
        <dsp:cNvSpPr/>
      </dsp:nvSpPr>
      <dsp:spPr>
        <a:xfrm>
          <a:off x="740309" y="67041"/>
          <a:ext cx="2928268" cy="796525"/>
        </a:xfrm>
        <a:prstGeom prst="rect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Первичная консультация</a:t>
          </a:r>
          <a:endParaRPr lang="en-US" sz="1800" kern="1200" dirty="0"/>
        </a:p>
      </dsp:txBody>
      <dsp:txXfrm>
        <a:off x="740309" y="67041"/>
        <a:ext cx="2928268" cy="796525"/>
      </dsp:txXfrm>
    </dsp:sp>
    <dsp:sp modelId="{FB970596-4BA9-4956-9544-5C3C30DF0BA3}">
      <dsp:nvSpPr>
        <dsp:cNvPr id="0" name=""/>
        <dsp:cNvSpPr/>
      </dsp:nvSpPr>
      <dsp:spPr>
        <a:xfrm>
          <a:off x="2204443" y="861767"/>
          <a:ext cx="3233603" cy="274734"/>
        </a:xfrm>
        <a:custGeom>
          <a:avLst/>
          <a:gdLst/>
          <a:ahLst/>
          <a:cxnLst/>
          <a:rect l="0" t="0" r="0" b="0"/>
          <a:pathLst>
            <a:path>
              <a:moveTo>
                <a:pt x="3233603" y="0"/>
              </a:moveTo>
              <a:lnTo>
                <a:pt x="3233603" y="154467"/>
              </a:lnTo>
              <a:lnTo>
                <a:pt x="0" y="154467"/>
              </a:lnTo>
              <a:lnTo>
                <a:pt x="0" y="274734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40045" y="997607"/>
        <a:ext cx="162399" cy="3056"/>
      </dsp:txXfrm>
    </dsp:sp>
    <dsp:sp modelId="{F2F8F9C4-D75C-41D6-8892-8460C0C9C896}">
      <dsp:nvSpPr>
        <dsp:cNvPr id="0" name=""/>
        <dsp:cNvSpPr/>
      </dsp:nvSpPr>
      <dsp:spPr>
        <a:xfrm>
          <a:off x="3973913" y="67041"/>
          <a:ext cx="2928268" cy="796525"/>
        </a:xfrm>
        <a:prstGeom prst="rect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Медицинское обследование</a:t>
          </a:r>
          <a:endParaRPr lang="en-US" sz="1800" kern="1200" dirty="0"/>
        </a:p>
      </dsp:txBody>
      <dsp:txXfrm>
        <a:off x="3973913" y="67041"/>
        <a:ext cx="2928268" cy="796525"/>
      </dsp:txXfrm>
    </dsp:sp>
    <dsp:sp modelId="{E4336C07-10ED-43C8-BA80-FCA8B93B241F}">
      <dsp:nvSpPr>
        <dsp:cNvPr id="0" name=""/>
        <dsp:cNvSpPr/>
      </dsp:nvSpPr>
      <dsp:spPr>
        <a:xfrm>
          <a:off x="3666778" y="1521445"/>
          <a:ext cx="2747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74734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96512" y="1565637"/>
        <a:ext cx="15266" cy="3056"/>
      </dsp:txXfrm>
    </dsp:sp>
    <dsp:sp modelId="{0720723A-5FD2-443F-89A7-4B85D96587EE}">
      <dsp:nvSpPr>
        <dsp:cNvPr id="0" name=""/>
        <dsp:cNvSpPr/>
      </dsp:nvSpPr>
      <dsp:spPr>
        <a:xfrm>
          <a:off x="740309" y="1168902"/>
          <a:ext cx="2928268" cy="796525"/>
        </a:xfrm>
        <a:prstGeom prst="rect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kern="1200" dirty="0"/>
            <a:t>Социальное интервью</a:t>
          </a:r>
          <a:endParaRPr lang="en-US" sz="1800" kern="1200" dirty="0"/>
        </a:p>
      </dsp:txBody>
      <dsp:txXfrm>
        <a:off x="740309" y="1168902"/>
        <a:ext cx="2928268" cy="796525"/>
      </dsp:txXfrm>
    </dsp:sp>
    <dsp:sp modelId="{F93553D5-E4EF-4D6D-8EDF-E7EBFFC5A8F8}">
      <dsp:nvSpPr>
        <dsp:cNvPr id="0" name=""/>
        <dsp:cNvSpPr/>
      </dsp:nvSpPr>
      <dsp:spPr>
        <a:xfrm>
          <a:off x="2204443" y="1963628"/>
          <a:ext cx="3233603" cy="274734"/>
        </a:xfrm>
        <a:custGeom>
          <a:avLst/>
          <a:gdLst/>
          <a:ahLst/>
          <a:cxnLst/>
          <a:rect l="0" t="0" r="0" b="0"/>
          <a:pathLst>
            <a:path>
              <a:moveTo>
                <a:pt x="3233603" y="0"/>
              </a:moveTo>
              <a:lnTo>
                <a:pt x="3233603" y="154467"/>
              </a:lnTo>
              <a:lnTo>
                <a:pt x="0" y="154467"/>
              </a:lnTo>
              <a:lnTo>
                <a:pt x="0" y="274734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40045" y="2099467"/>
        <a:ext cx="162399" cy="3056"/>
      </dsp:txXfrm>
    </dsp:sp>
    <dsp:sp modelId="{8CDE9462-D6C5-40D5-BB0F-50994E01F6D7}">
      <dsp:nvSpPr>
        <dsp:cNvPr id="0" name=""/>
        <dsp:cNvSpPr/>
      </dsp:nvSpPr>
      <dsp:spPr>
        <a:xfrm>
          <a:off x="3973913" y="1168902"/>
          <a:ext cx="2928268" cy="796525"/>
        </a:xfrm>
        <a:prstGeom prst="rect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kern="1200" dirty="0"/>
            <a:t>Профориентационное тестирование</a:t>
          </a:r>
          <a:endParaRPr lang="en-US" sz="1800" kern="1200" dirty="0"/>
        </a:p>
      </dsp:txBody>
      <dsp:txXfrm>
        <a:off x="3973913" y="1168902"/>
        <a:ext cx="2928268" cy="796525"/>
      </dsp:txXfrm>
    </dsp:sp>
    <dsp:sp modelId="{A5CF4D52-C11A-4503-B84F-DE57A1E930CC}">
      <dsp:nvSpPr>
        <dsp:cNvPr id="0" name=""/>
        <dsp:cNvSpPr/>
      </dsp:nvSpPr>
      <dsp:spPr>
        <a:xfrm>
          <a:off x="3666778" y="2623306"/>
          <a:ext cx="2747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74734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796512" y="2667498"/>
        <a:ext cx="15266" cy="3056"/>
      </dsp:txXfrm>
    </dsp:sp>
    <dsp:sp modelId="{12F3C348-DA48-4DCA-ADB7-0D4E01794E5F}">
      <dsp:nvSpPr>
        <dsp:cNvPr id="0" name=""/>
        <dsp:cNvSpPr/>
      </dsp:nvSpPr>
      <dsp:spPr>
        <a:xfrm>
          <a:off x="740309" y="2270763"/>
          <a:ext cx="2928268" cy="796525"/>
        </a:xfrm>
        <a:prstGeom prst="rect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Проверка уровня подготовки</a:t>
          </a:r>
          <a:endParaRPr lang="en-US" sz="1800" kern="1200" dirty="0"/>
        </a:p>
      </dsp:txBody>
      <dsp:txXfrm>
        <a:off x="740309" y="2270763"/>
        <a:ext cx="2928268" cy="796525"/>
      </dsp:txXfrm>
    </dsp:sp>
    <dsp:sp modelId="{47E54DD9-A7D5-43A8-99BF-7EB9A1EAE498}">
      <dsp:nvSpPr>
        <dsp:cNvPr id="0" name=""/>
        <dsp:cNvSpPr/>
      </dsp:nvSpPr>
      <dsp:spPr>
        <a:xfrm>
          <a:off x="2204443" y="3065489"/>
          <a:ext cx="3233603" cy="274734"/>
        </a:xfrm>
        <a:custGeom>
          <a:avLst/>
          <a:gdLst/>
          <a:ahLst/>
          <a:cxnLst/>
          <a:rect l="0" t="0" r="0" b="0"/>
          <a:pathLst>
            <a:path>
              <a:moveTo>
                <a:pt x="3233603" y="0"/>
              </a:moveTo>
              <a:lnTo>
                <a:pt x="3233603" y="154467"/>
              </a:lnTo>
              <a:lnTo>
                <a:pt x="0" y="154467"/>
              </a:lnTo>
              <a:lnTo>
                <a:pt x="0" y="274734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740045" y="3201328"/>
        <a:ext cx="162399" cy="3056"/>
      </dsp:txXfrm>
    </dsp:sp>
    <dsp:sp modelId="{7C69F694-5F24-4051-A95F-D7803D111286}">
      <dsp:nvSpPr>
        <dsp:cNvPr id="0" name=""/>
        <dsp:cNvSpPr/>
      </dsp:nvSpPr>
      <dsp:spPr>
        <a:xfrm>
          <a:off x="3973913" y="2270763"/>
          <a:ext cx="2928268" cy="796525"/>
        </a:xfrm>
        <a:prstGeom prst="rect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Исследование профессионально важных качеств</a:t>
          </a:r>
          <a:endParaRPr lang="en-US" sz="1800" kern="1200" dirty="0"/>
        </a:p>
      </dsp:txBody>
      <dsp:txXfrm>
        <a:off x="3973913" y="2270763"/>
        <a:ext cx="2928268" cy="796525"/>
      </dsp:txXfrm>
    </dsp:sp>
    <dsp:sp modelId="{84930F2E-E3F0-4B88-81F9-0D805EE812EF}">
      <dsp:nvSpPr>
        <dsp:cNvPr id="0" name=""/>
        <dsp:cNvSpPr/>
      </dsp:nvSpPr>
      <dsp:spPr>
        <a:xfrm>
          <a:off x="3666778" y="3725167"/>
          <a:ext cx="2747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74734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796512" y="3769359"/>
        <a:ext cx="15266" cy="3056"/>
      </dsp:txXfrm>
    </dsp:sp>
    <dsp:sp modelId="{43DEE0D1-A571-4E9E-97DE-EECA2EACC4B0}">
      <dsp:nvSpPr>
        <dsp:cNvPr id="0" name=""/>
        <dsp:cNvSpPr/>
      </dsp:nvSpPr>
      <dsp:spPr>
        <a:xfrm>
          <a:off x="740309" y="3372624"/>
          <a:ext cx="2928268" cy="796525"/>
        </a:xfrm>
        <a:prstGeom prst="rect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kern="1200" dirty="0"/>
            <a:t>Психологическое тестирование</a:t>
          </a:r>
          <a:endParaRPr lang="en-US" sz="1800" kern="1200" dirty="0"/>
        </a:p>
      </dsp:txBody>
      <dsp:txXfrm>
        <a:off x="740309" y="3372624"/>
        <a:ext cx="2928268" cy="796525"/>
      </dsp:txXfrm>
    </dsp:sp>
    <dsp:sp modelId="{374D6B07-A5EA-4FA8-A727-D38D632108CD}">
      <dsp:nvSpPr>
        <dsp:cNvPr id="0" name=""/>
        <dsp:cNvSpPr/>
      </dsp:nvSpPr>
      <dsp:spPr>
        <a:xfrm>
          <a:off x="2204443" y="4167350"/>
          <a:ext cx="3233603" cy="218697"/>
        </a:xfrm>
        <a:custGeom>
          <a:avLst/>
          <a:gdLst/>
          <a:ahLst/>
          <a:cxnLst/>
          <a:rect l="0" t="0" r="0" b="0"/>
          <a:pathLst>
            <a:path>
              <a:moveTo>
                <a:pt x="3233603" y="0"/>
              </a:moveTo>
              <a:lnTo>
                <a:pt x="3233603" y="126448"/>
              </a:lnTo>
              <a:lnTo>
                <a:pt x="0" y="126448"/>
              </a:lnTo>
              <a:lnTo>
                <a:pt x="0" y="218697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740165" y="4275171"/>
        <a:ext cx="162159" cy="3056"/>
      </dsp:txXfrm>
    </dsp:sp>
    <dsp:sp modelId="{A5507886-9376-4CE0-801C-317197350B8B}">
      <dsp:nvSpPr>
        <dsp:cNvPr id="0" name=""/>
        <dsp:cNvSpPr/>
      </dsp:nvSpPr>
      <dsp:spPr>
        <a:xfrm>
          <a:off x="3973913" y="3372624"/>
          <a:ext cx="2928268" cy="796525"/>
        </a:xfrm>
        <a:prstGeom prst="rect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kern="1200" dirty="0"/>
            <a:t>Профпробы</a:t>
          </a:r>
          <a:endParaRPr lang="en-US" sz="1800" kern="1200" dirty="0"/>
        </a:p>
      </dsp:txBody>
      <dsp:txXfrm>
        <a:off x="3973913" y="3372624"/>
        <a:ext cx="2928268" cy="796525"/>
      </dsp:txXfrm>
    </dsp:sp>
    <dsp:sp modelId="{D7208F78-C01E-469B-8E3B-766F5D7F2B29}">
      <dsp:nvSpPr>
        <dsp:cNvPr id="0" name=""/>
        <dsp:cNvSpPr/>
      </dsp:nvSpPr>
      <dsp:spPr>
        <a:xfrm>
          <a:off x="3666778" y="4770991"/>
          <a:ext cx="10871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087164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182416" y="4815182"/>
        <a:ext cx="55888" cy="3056"/>
      </dsp:txXfrm>
    </dsp:sp>
    <dsp:sp modelId="{EEC3D02A-A42B-462B-BF81-EA7B71FA1EBB}">
      <dsp:nvSpPr>
        <dsp:cNvPr id="0" name=""/>
        <dsp:cNvSpPr/>
      </dsp:nvSpPr>
      <dsp:spPr>
        <a:xfrm>
          <a:off x="740309" y="4418448"/>
          <a:ext cx="2928268" cy="796525"/>
        </a:xfrm>
        <a:prstGeom prst="rect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Собеседование по итогам прохождения каждого этапа</a:t>
          </a:r>
          <a:endParaRPr lang="en-US" sz="1800" kern="1200" dirty="0"/>
        </a:p>
      </dsp:txBody>
      <dsp:txXfrm>
        <a:off x="740309" y="4418448"/>
        <a:ext cx="2928268" cy="796525"/>
      </dsp:txXfrm>
    </dsp:sp>
    <dsp:sp modelId="{5FB84ADE-496C-405A-A273-83A08DC6E605}">
      <dsp:nvSpPr>
        <dsp:cNvPr id="0" name=""/>
        <dsp:cNvSpPr/>
      </dsp:nvSpPr>
      <dsp:spPr>
        <a:xfrm>
          <a:off x="4786342" y="4418448"/>
          <a:ext cx="2928268" cy="796525"/>
        </a:xfrm>
        <a:prstGeom prst="rect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Итоговое заключение</a:t>
          </a:r>
          <a:endParaRPr lang="en-US" sz="1800" kern="1200" dirty="0"/>
        </a:p>
      </dsp:txBody>
      <dsp:txXfrm>
        <a:off x="4786342" y="4418448"/>
        <a:ext cx="2928268" cy="7965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jpe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E24AF14-3274-4284-8BBC-7F7586EB6936}" type="datetimeFigureOut">
              <a:rPr lang="ru-RU"/>
              <a:pPr>
                <a:defRPr/>
              </a:pPr>
              <a:t>18.09.2024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755E592-EA02-4D54-81BF-EFD85AF639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>
              <a:latin typeface="Arial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CDBCA3-BDCB-4658-AA08-7256145A9956}" type="slidenum">
              <a:rPr lang="en-US" smtClean="0">
                <a:latin typeface="Arial" charset="0"/>
                <a:cs typeface="Arial" charset="0"/>
              </a:rPr>
              <a:pPr/>
              <a:t>13</a:t>
            </a:fld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F21F4-42F5-4572-A952-393AA72B72AA}" type="datetimeFigureOut">
              <a:rPr lang="ru-RU"/>
              <a:pPr>
                <a:defRPr/>
              </a:pPr>
              <a:t>18.09.2024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853AC-8AFE-4FEC-B326-0BA98F5E73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12BF7-51EE-4628-9B32-AF325F81A0BC}" type="datetimeFigureOut">
              <a:rPr lang="ru-RU"/>
              <a:pPr>
                <a:defRPr/>
              </a:pPr>
              <a:t>18.09.2024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832BA-65F5-4671-98C9-12D4FDCB57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31CDA-E70B-4FD7-8847-27CA939FC268}" type="datetimeFigureOut">
              <a:rPr lang="ru-RU"/>
              <a:pPr>
                <a:defRPr/>
              </a:pPr>
              <a:t>18.09.2024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660F9-4985-4FA5-B95E-577F5520D2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B5C8E-DC77-45B1-BDA2-9C2884CB64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19C4B-D98C-4AB3-BC55-5017BE9F2464}" type="datetimeFigureOut">
              <a:rPr lang="ru-RU"/>
              <a:pPr>
                <a:defRPr/>
              </a:pPr>
              <a:t>18.09.2024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2882A-F058-425F-A039-8F6C091A25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2D874-05AC-4AA5-839A-2AB577F1A012}" type="datetimeFigureOut">
              <a:rPr lang="ru-RU"/>
              <a:pPr>
                <a:defRPr/>
              </a:pPr>
              <a:t>18.09.2024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E48B6-BF93-4670-838E-40AE63D40A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3198D-05F5-4929-A560-24C4DDD4F327}" type="datetimeFigureOut">
              <a:rPr lang="ru-RU"/>
              <a:pPr>
                <a:defRPr/>
              </a:pPr>
              <a:t>18.09.2024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2EDE4-63D7-4581-B00B-DBDBF92764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49E1C-042D-46AB-AF01-D6750A1205F9}" type="datetimeFigureOut">
              <a:rPr lang="ru-RU"/>
              <a:pPr>
                <a:defRPr/>
              </a:pPr>
              <a:t>18.09.2024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091BB-7801-40BE-A6C2-19BB5B9953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4E338-BD64-4694-8393-6E49074E864D}" type="datetimeFigureOut">
              <a:rPr lang="ru-RU"/>
              <a:pPr>
                <a:defRPr/>
              </a:pPr>
              <a:t>18.09.2024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FB69C-2D29-4B7B-8CE5-3D9A5C6CB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FB379-A11A-4A18-8924-1FD54544FD42}" type="datetimeFigureOut">
              <a:rPr lang="ru-RU"/>
              <a:pPr>
                <a:defRPr/>
              </a:pPr>
              <a:t>18.09.2024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67514-3544-4BF1-A585-29656A4749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4E2FA-B60F-4323-8386-B4FB699E10CC}" type="datetimeFigureOut">
              <a:rPr lang="ru-RU"/>
              <a:pPr>
                <a:defRPr/>
              </a:pPr>
              <a:t>18.09.2024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15B9F-49FA-463B-8D2C-7B43C38722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760FC-C155-41C0-A483-33894A8FB196}" type="datetimeFigureOut">
              <a:rPr lang="ru-RU"/>
              <a:pPr>
                <a:defRPr/>
              </a:pPr>
              <a:t>18.09.2024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F73E4-1C4D-4690-8DFA-F2236B327E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051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 smtClean="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1CFEBAC6-9897-4129-820C-7A03C7BD8DC7}" type="datetimeFigureOut">
              <a:rPr lang="ru-RU"/>
              <a:pPr>
                <a:defRPr/>
              </a:pPr>
              <a:t>18.09.2024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 smtClean="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C207FCB3-408B-4C34-BB87-884117AD36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556792"/>
            <a:ext cx="8229600" cy="432048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/>
              <a:t>Комплексная профессиональная ориентация и профессиональная диагностика инвалидов, Обучающихся по профессии</a:t>
            </a:r>
            <a:br>
              <a:rPr lang="ru-RU" sz="2800" dirty="0"/>
            </a:br>
            <a:r>
              <a:rPr lang="ru-RU" sz="2800" dirty="0"/>
              <a:t>39.01.01  Социальный работник в рамках проекта «Комплексная реабилитация инвалидов трудоспособного возраста в условиях, приближенных к месту проживания»</a:t>
            </a: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-11804" y="18864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200" dirty="0">
                <a:latin typeface="+mj-lt"/>
                <a:ea typeface="Calibri" pitchFamily="34" charset="0"/>
                <a:cs typeface="Times New Roman" pitchFamily="18" charset="0"/>
              </a:rPr>
              <a:t>Комитет по социальной политике Санкт-Петербурга, </a:t>
            </a:r>
          </a:p>
          <a:p>
            <a:pPr algn="ctr" eaLnBrk="0" hangingPunct="0">
              <a:defRPr/>
            </a:pPr>
            <a:r>
              <a:rPr lang="ru-RU" sz="1200" dirty="0">
                <a:latin typeface="+mj-lt"/>
                <a:ea typeface="Calibri" pitchFamily="34" charset="0"/>
                <a:cs typeface="Times New Roman" pitchFamily="18" charset="0"/>
              </a:rPr>
              <a:t>Санкт-Петербургское государственное бюджетное специальное реабилитационное профессиональное образовательное учреждение техникум для инвалидов «Профессионально-реабилитационный центр»</a:t>
            </a:r>
            <a:r>
              <a:rPr lang="ru-RU" sz="700" dirty="0">
                <a:latin typeface="+mj-lt"/>
                <a:cs typeface="Arial" pitchFamily="34" charset="0"/>
              </a:rPr>
              <a:t> </a:t>
            </a:r>
            <a:endParaRPr lang="ru-RU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Причины отказа от обучения: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14738"/>
          </a:xfrm>
        </p:spPr>
        <p:txBody>
          <a:bodyPr/>
          <a:lstStyle/>
          <a:p>
            <a:r>
              <a:rPr lang="ru-RU"/>
              <a:t>не соответствие уровня образования требованиям законодательства РФ,</a:t>
            </a:r>
          </a:p>
          <a:p>
            <a:r>
              <a:rPr lang="ru-RU"/>
              <a:t>состояние здоровья,</a:t>
            </a:r>
          </a:p>
          <a:p>
            <a:r>
              <a:rPr lang="ru-RU"/>
              <a:t>необходимость работать с ЛОВЗ,</a:t>
            </a:r>
          </a:p>
          <a:p>
            <a:r>
              <a:rPr lang="ru-RU"/>
              <a:t>необходимость обучения на 2 площадках,</a:t>
            </a:r>
          </a:p>
          <a:p>
            <a:r>
              <a:rPr lang="ru-RU"/>
              <a:t>не устраивает срок  или режим обучения.</a:t>
            </a:r>
          </a:p>
        </p:txBody>
      </p:sp>
      <p:pic>
        <p:nvPicPr>
          <p:cNvPr id="13316" name="Picture 6" descr="http://admnvrsk.ru/media/images/2016/11/24/24673/ov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25" y="4786313"/>
            <a:ext cx="27146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1"/>
          <p:cNvSpPr>
            <a:spLocks noGrp="1"/>
          </p:cNvSpPr>
          <p:nvPr>
            <p:ph/>
          </p:nvPr>
        </p:nvSpPr>
        <p:spPr>
          <a:xfrm>
            <a:off x="571500" y="1785938"/>
            <a:ext cx="8229600" cy="4840287"/>
          </a:xfrm>
        </p:spPr>
        <p:txBody>
          <a:bodyPr/>
          <a:lstStyle/>
          <a:p>
            <a:r>
              <a:rPr lang="ru-RU"/>
              <a:t>низкий уровень мотивации,</a:t>
            </a:r>
          </a:p>
          <a:p>
            <a:r>
              <a:rPr lang="ru-RU"/>
              <a:t>завышенный уровень притязаний,</a:t>
            </a:r>
          </a:p>
          <a:p>
            <a:r>
              <a:rPr lang="ru-RU"/>
              <a:t>неадекватная оценка своего реабилитационного потенциала,</a:t>
            </a:r>
          </a:p>
          <a:p>
            <a:r>
              <a:rPr lang="ru-RU"/>
              <a:t>неуверенность абитуриентов в обязательном трудоустройстве или ожидание низкой заработной платы.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57158" y="357166"/>
            <a:ext cx="8543925" cy="1071570"/>
          </a:xfrm>
          <a:prstGeom prst="rect">
            <a:avLst/>
          </a:prstGeom>
          <a:noFill/>
          <a:ln/>
        </p:spPr>
        <p:txBody>
          <a:bodyPr anchor="ctr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0" hangingPunct="0">
              <a:defRPr/>
            </a:pPr>
            <a:r>
              <a:rPr lang="ru-RU" sz="30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По мнению специалистов отмечены следующие затруднения в наборе абитуриентов-инвалидов: </a:t>
            </a:r>
          </a:p>
        </p:txBody>
      </p:sp>
    </p:spTree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1"/>
          <p:cNvSpPr>
            <a:spLocks noGrp="1"/>
          </p:cNvSpPr>
          <p:nvPr>
            <p:ph/>
          </p:nvPr>
        </p:nvSpPr>
        <p:spPr>
          <a:xfrm>
            <a:off x="571500" y="1785938"/>
            <a:ext cx="8229600" cy="4840287"/>
          </a:xfrm>
        </p:spPr>
        <p:txBody>
          <a:bodyPr/>
          <a:lstStyle/>
          <a:p>
            <a:r>
              <a:rPr lang="ru-RU"/>
              <a:t>рассогласование идеального и реального образа выбираемой профессии,</a:t>
            </a:r>
          </a:p>
          <a:p>
            <a:r>
              <a:rPr lang="ru-RU"/>
              <a:t>представления о своих личных ценностных ориентациях не соответствуют своим представлениям о ценностях, обеспечивающих успех в профессиональной деятельности в новых экономических и социальных структурах,</a:t>
            </a:r>
          </a:p>
          <a:p>
            <a:r>
              <a:rPr lang="ru-RU"/>
              <a:t>рассогласование реальной и идеальной мотивации профессионального выбора,</a:t>
            </a:r>
          </a:p>
          <a:p>
            <a:r>
              <a:rPr lang="ru-RU"/>
              <a:t>неадекватная самооценка. 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57158" y="357166"/>
            <a:ext cx="8543925" cy="1071570"/>
          </a:xfrm>
          <a:prstGeom prst="rect">
            <a:avLst/>
          </a:prstGeom>
          <a:noFill/>
          <a:ln/>
        </p:spPr>
        <p:txBody>
          <a:bodyPr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0" hangingPunct="0">
              <a:defRPr/>
            </a:pPr>
            <a:r>
              <a:rPr lang="ru-RU" sz="28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Проблемы, связанные с профессиональным самоопределением личности: </a:t>
            </a:r>
          </a:p>
        </p:txBody>
      </p:sp>
    </p:spTree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84188" fontAlgn="auto">
              <a:spcAft>
                <a:spcPts val="0"/>
              </a:spcAft>
              <a:defRPr/>
            </a:pPr>
            <a:r>
              <a:rPr lang="ru-RU" sz="3600" dirty="0"/>
              <a:t>Комплексная профессиональная диагностика</a:t>
            </a:r>
            <a:endParaRPr lang="ru-RU" sz="3600" dirty="0"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71472" y="1357298"/>
          <a:ext cx="7786742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00075" y="214313"/>
            <a:ext cx="8543925" cy="10715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dirty="0"/>
              <a:t>Обсуждение результатов работы на участке углубленной </a:t>
            </a:r>
            <a:r>
              <a:rPr lang="ru-RU" sz="3100" dirty="0" err="1"/>
              <a:t>профдиагностики</a:t>
            </a:r>
            <a:br>
              <a:rPr lang="ru-RU" dirty="0"/>
            </a:br>
            <a:endParaRPr lang="ru-RU" dirty="0"/>
          </a:p>
        </p:txBody>
      </p:sp>
      <p:pic>
        <p:nvPicPr>
          <p:cNvPr id="1028" name="Рисунок 1" descr="Фото277.jpg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214438"/>
            <a:ext cx="1714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4" descr="1706201124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4572000"/>
            <a:ext cx="2047875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428875" y="1000125"/>
          <a:ext cx="6262688" cy="864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ocument" r:id="rId5" imgW="6021166" imgH="9109490" progId="Word.Document.8">
                  <p:embed/>
                </p:oleObj>
              </mc:Choice>
              <mc:Fallback>
                <p:oleObj name="Document" r:id="rId5" imgW="6021166" imgH="910949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75" y="1000125"/>
                        <a:ext cx="6262688" cy="8643938"/>
                      </a:xfrm>
                      <a:prstGeom prst="rect">
                        <a:avLst/>
                      </a:prstGeom>
                      <a:blipFill dpi="0" rotWithShape="0">
                        <a:blip r:embed="rId7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500188" y="2714625"/>
            <a:ext cx="5688012" cy="3792538"/>
          </a:xfrm>
        </p:spPr>
      </p:pic>
      <p:sp>
        <p:nvSpPr>
          <p:cNvPr id="4" name="TextBox 3"/>
          <p:cNvSpPr txBox="1"/>
          <p:nvPr/>
        </p:nvSpPr>
        <p:spPr>
          <a:xfrm>
            <a:off x="214313" y="214313"/>
            <a:ext cx="8929687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latin typeface="+mn-lt"/>
              </a:rPr>
              <a:t>Подготовительная работа специалистов </a:t>
            </a:r>
            <a:r>
              <a:rPr lang="ru-RU" sz="2000" b="1" dirty="0">
                <a:latin typeface="+mn-lt"/>
              </a:rPr>
              <a:t>отделения профессиональной реабилитации инвалидов трудоспособного возраста и профессиональной ориентации детей-инвалидов, </a:t>
            </a:r>
            <a:r>
              <a:rPr lang="ru-RU" sz="2000" dirty="0">
                <a:latin typeface="+mn-lt"/>
              </a:rPr>
              <a:t>оказывающих социально-трудовые услуги, </a:t>
            </a:r>
            <a:r>
              <a:rPr lang="ru-RU" sz="2000" dirty="0" err="1">
                <a:latin typeface="+mn-lt"/>
              </a:rPr>
              <a:t>профориентационные</a:t>
            </a:r>
            <a:r>
              <a:rPr lang="ru-RU" sz="2000" dirty="0">
                <a:latin typeface="+mn-lt"/>
              </a:rPr>
              <a:t> и </a:t>
            </a:r>
            <a:r>
              <a:rPr lang="ru-RU" sz="2000" dirty="0" err="1">
                <a:latin typeface="+mn-lt"/>
              </a:rPr>
              <a:t>профдиагностические</a:t>
            </a:r>
            <a:r>
              <a:rPr lang="ru-RU" sz="2000" dirty="0">
                <a:latin typeface="+mn-lt"/>
              </a:rPr>
              <a:t> мероприятия, проведенные специалистами </a:t>
            </a:r>
            <a:r>
              <a:rPr lang="ru-RU" sz="2000" b="1" dirty="0">
                <a:latin typeface="+mn-lt"/>
              </a:rPr>
              <a:t>отдела профотбора и </a:t>
            </a:r>
            <a:r>
              <a:rPr lang="ru-RU" sz="2000" b="1" dirty="0" err="1">
                <a:latin typeface="+mn-lt"/>
              </a:rPr>
              <a:t>профпробы</a:t>
            </a:r>
            <a:r>
              <a:rPr lang="ru-RU" sz="2000" b="1" dirty="0">
                <a:latin typeface="+mn-lt"/>
              </a:rPr>
              <a:t> </a:t>
            </a:r>
            <a:r>
              <a:rPr lang="ru-RU" sz="2000" dirty="0">
                <a:latin typeface="+mn-lt"/>
              </a:rPr>
              <a:t>на базе </a:t>
            </a:r>
            <a:r>
              <a:rPr lang="ru-RU" sz="2000" dirty="0" err="1">
                <a:latin typeface="+mn-lt"/>
              </a:rPr>
              <a:t>ЦСРИиДИ</a:t>
            </a:r>
            <a:r>
              <a:rPr lang="ru-RU" sz="2000" dirty="0">
                <a:latin typeface="+mn-lt"/>
              </a:rPr>
              <a:t> позволило </a:t>
            </a:r>
            <a:r>
              <a:rPr lang="ru-RU" sz="2000" b="1" dirty="0">
                <a:latin typeface="+mn-lt"/>
              </a:rPr>
              <a:t>сформировать группу </a:t>
            </a:r>
            <a:r>
              <a:rPr lang="ru-RU" sz="2000" dirty="0">
                <a:latin typeface="+mn-lt"/>
              </a:rPr>
              <a:t>желающих обучаться данной профессии и проживающих в Невском районе.</a:t>
            </a:r>
          </a:p>
        </p:txBody>
      </p:sp>
    </p:spTree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85750" y="1357313"/>
            <a:ext cx="8358188" cy="5143500"/>
          </a:xfrm>
        </p:spPr>
        <p:txBody>
          <a:bodyPr>
            <a:normAutofit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/>
              <a:t>В настоящее время группа обучающихся составляет 11 человек (7 женщин и 4 мужчины) в возрасте от 18 до 55 лет.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/>
              <a:t>Среди обучающихся </a:t>
            </a:r>
            <a:br>
              <a:rPr lang="ru-RU" dirty="0"/>
            </a:br>
            <a:r>
              <a:rPr lang="ru-RU" dirty="0"/>
              <a:t>2 инвалида с детства, </a:t>
            </a:r>
            <a:br>
              <a:rPr lang="ru-RU" dirty="0"/>
            </a:br>
            <a:r>
              <a:rPr lang="ru-RU" dirty="0"/>
              <a:t>1 сирота,</a:t>
            </a:r>
            <a:br>
              <a:rPr lang="ru-RU" dirty="0"/>
            </a:br>
            <a:r>
              <a:rPr lang="ru-RU" dirty="0"/>
              <a:t>1 многодетная мать 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/>
              <a:t>Следует отметить, что 7 студентов имеют трудовой стаж более 10 лет.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/>
              <a:t>2 человека имеют стаж работы по родственной специальности (социальный работник, </a:t>
            </a:r>
            <a:br>
              <a:rPr lang="ru-RU" dirty="0"/>
            </a:br>
            <a:r>
              <a:rPr lang="ru-RU" dirty="0"/>
              <a:t>помощник воспитателя).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57158" y="357166"/>
            <a:ext cx="7786741" cy="857256"/>
          </a:xfrm>
          <a:prstGeom prst="rect">
            <a:avLst/>
          </a:prstGeom>
          <a:noFill/>
          <a:ln/>
        </p:spPr>
        <p:txBody>
          <a:bodyPr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0" hangingPunct="0">
              <a:defRPr/>
            </a:pPr>
            <a:r>
              <a:rPr lang="ru-RU" sz="28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Группа  обучающихся СР-1</a:t>
            </a:r>
          </a:p>
        </p:txBody>
      </p:sp>
    </p:spTree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63" y="357188"/>
          <a:ext cx="8229600" cy="585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r:id="rId3" imgW="8230313" imgH="5858764" progId="Excel.Chart.8">
                  <p:embed/>
                </p:oleObj>
              </mc:Choice>
              <mc:Fallback>
                <p:oleObj r:id="rId3" imgW="8230313" imgH="5858764" progId="Excel.Chart.8">
                  <p:embed/>
                  <p:pic>
                    <p:nvPicPr>
                      <p:cNvPr id="0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357188"/>
                        <a:ext cx="8229600" cy="585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41" name="Rectangle 1"/>
          <p:cNvSpPr>
            <a:spLocks noChangeArrowheads="1"/>
          </p:cNvSpPr>
          <p:nvPr/>
        </p:nvSpPr>
        <p:spPr bwMode="auto">
          <a:xfrm>
            <a:off x="4572000" y="5429250"/>
            <a:ext cx="435768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buFontTx/>
              <a:buChar char="•"/>
            </a:pP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них </a:t>
            </a:r>
          </a:p>
          <a:p>
            <a:pPr algn="just">
              <a:buFontTx/>
              <a:buChar char="•"/>
            </a:pP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обучался по индивидуальной образовательной программе на дому, </a:t>
            </a:r>
          </a:p>
          <a:p>
            <a:pPr algn="just">
              <a:buFontTx/>
              <a:buChar char="•"/>
            </a:pP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человек– в специальной коррекционной школе.</a:t>
            </a:r>
            <a:endParaRPr lang="ru-RU" sz="1400">
              <a:latin typeface="Times New Roman" pitchFamily="18" charset="0"/>
              <a:ea typeface="Calibri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543956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Перерыв в трудовой деятельности перед поступлением на обучение: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75088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/>
              <a:t>       причины </a:t>
            </a:r>
          </a:p>
        </p:txBody>
      </p:sp>
      <p:graphicFrame>
        <p:nvGraphicFramePr>
          <p:cNvPr id="20484" name="Содержимое 6"/>
          <p:cNvGraphicFramePr>
            <a:graphicFrameLocks noGrp="1"/>
          </p:cNvGraphicFramePr>
          <p:nvPr>
            <p:ph sz="quarter" idx="2"/>
          </p:nvPr>
        </p:nvGraphicFramePr>
        <p:xfrm>
          <a:off x="214313" y="1500188"/>
          <a:ext cx="4283075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r:id="rId3" imgW="4285859" imgH="5145470" progId="Excel.Chart.8">
                  <p:embed/>
                </p:oleObj>
              </mc:Choice>
              <mc:Fallback>
                <p:oleObj r:id="rId3" imgW="4285859" imgH="5145470" progId="Excel.Chart.8">
                  <p:embed/>
                  <p:pic>
                    <p:nvPicPr>
                      <p:cNvPr id="0" name="Содержимое 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500188"/>
                        <a:ext cx="4283075" cy="514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5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/>
              <a:t>состоянием здоровья - 83%, </a:t>
            </a:r>
          </a:p>
          <a:p>
            <a:r>
              <a:rPr lang="ru-RU"/>
              <a:t>трудностью трудоустройства – 36%,</a:t>
            </a:r>
          </a:p>
          <a:p>
            <a:r>
              <a:rPr lang="ru-RU"/>
              <a:t>необходимостью индивидуального графика работы - 26 %.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По результатам профориентации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/>
              <a:t>Предпочтительные сферы деятельности: </a:t>
            </a:r>
            <a:endParaRPr lang="ru-RU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/>
              <a:t>деятельность в сфере "Человек-Человек",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/>
              <a:t>традиционно женские сферы деятельности: уход за больными, воспитание детей,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/>
              <a:t>гуманитарные области знаний,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/>
              <a:t>мужские сферы деятельности, работа с техникой,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/>
              <a:t>профессии, не требующие быстрой реакции на изменение ситуации, инициативы и самостоятельности в принятии ответственных решений,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/>
              <a:t>предпринимательская деятельность,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/>
              <a:t>канцелярская работа,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/>
              <a:t>активная деятельность.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Услуги по профессиональной реабилитации -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4294967295"/>
          </p:nvPr>
        </p:nvSpPr>
        <p:spPr>
          <a:xfrm>
            <a:off x="357188" y="1571625"/>
            <a:ext cx="8786812" cy="4525963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ru-RU"/>
              <a:t>комплекс услуг, направленных на восстановление трудоспособности инвалида в доступных ему по состоянию здоровья условиях труда, на максимально возможное включение в трудовую деятельность с учетом имеющихся у инвалида нарушений функций организма и ограничений к трудовой деятельности с целью достижения им конкурентоспособности на рынке труда, материальной независимости, самообеспечения и интеграции в общество.</a:t>
            </a:r>
          </a:p>
        </p:txBody>
      </p:sp>
      <p:sp>
        <p:nvSpPr>
          <p:cNvPr id="5124" name="Прямоугольник 3"/>
          <p:cNvSpPr>
            <a:spLocks noChangeArrowheads="1"/>
          </p:cNvSpPr>
          <p:nvPr/>
        </p:nvSpPr>
        <p:spPr bwMode="auto">
          <a:xfrm>
            <a:off x="2214563" y="5786438"/>
            <a:ext cx="6715125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/>
              <a:t>ГОСТ Р 53873-2010 Реабилитация инвалидов. Услуги по профессиональной реабилитации инвалидов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По результатам профориентации (социального интервью)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329488" cy="45434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b="1"/>
              <a:t> Желаемая область профессиональной деятельности: </a:t>
            </a:r>
          </a:p>
          <a:p>
            <a:pPr>
              <a:buFont typeface="Wingdings 2" pitchFamily="18" charset="2"/>
              <a:buNone/>
            </a:pPr>
            <a:endParaRPr lang="ru-RU"/>
          </a:p>
          <a:p>
            <a:r>
              <a:rPr lang="ru-RU"/>
              <a:t>помощь людям, </a:t>
            </a:r>
          </a:p>
          <a:p>
            <a:r>
              <a:rPr lang="ru-RU"/>
              <a:t>уход за больными, </a:t>
            </a:r>
          </a:p>
          <a:p>
            <a:r>
              <a:rPr lang="ru-RU"/>
              <a:t>социальная работа.</a:t>
            </a:r>
          </a:p>
          <a:p>
            <a:endParaRPr lang="ru-RU"/>
          </a:p>
        </p:txBody>
      </p:sp>
      <p:pic>
        <p:nvPicPr>
          <p:cNvPr id="189442" name="Picture 2" descr="http://xn--b1algoccq.xn--p1ai/%D0%BA%D0%B0%D1%80%D1%82%D0%B8%D0%BD%D0%BA%D0%B0/%D0%B1%D0%BE%D0%BB%D1%8C%D1%88%D0%B0%D1%8F/7266e101b512823975ff13fc5deb29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5000636"/>
            <a:ext cx="1857388" cy="14474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9444" name="Picture 4" descr="https://vao.mos.ru/upload/medialibrary/1de/sotsialnaya-pomoshch-klip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14620"/>
            <a:ext cx="3857620" cy="27003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По результатам </a:t>
            </a:r>
            <a:r>
              <a:rPr lang="ru-RU" dirty="0" err="1"/>
              <a:t>профдиагностики</a:t>
            </a:r>
            <a:endParaRPr lang="ru-RU" dirty="0"/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Проверка знаний показала разный уровень подготовки по общеобразовательным предметам.</a:t>
            </a:r>
          </a:p>
          <a:p>
            <a:r>
              <a:rPr lang="ru-RU"/>
              <a:t>Результаты профессиональных проб выполнены хорошо, в некоторых случаях была нужна помощь специалистов, что было отмечено в заключении.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По результатам </a:t>
            </a:r>
            <a:r>
              <a:rPr lang="ru-RU" dirty="0" err="1"/>
              <a:t>профдиагностики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5715000"/>
          </a:xfrm>
        </p:spPr>
        <p:txBody>
          <a:bodyPr>
            <a:normAutofit fontScale="625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/>
              <a:t>Особенности прохождения тестирования, психологические особенности и рекомендации: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/>
              <a:t>Например: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/>
              <a:t>Свойственны миролюбие, стремление к сглаживанию конфликтов, гибкость, отсутствие злопамятности. Уровень лабильности – средний.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/>
              <a:t>Стремиться к расширению круга знакомств, отсутствие </a:t>
            </a:r>
            <a:r>
              <a:rPr lang="ru-RU" dirty="0" err="1"/>
              <a:t>конформности</a:t>
            </a:r>
            <a:r>
              <a:rPr lang="ru-RU" dirty="0"/>
              <a:t>, трудности адаптации в </a:t>
            </a:r>
            <a:r>
              <a:rPr lang="ru-RU" dirty="0" err="1"/>
              <a:t>микросоциальной</a:t>
            </a:r>
            <a:r>
              <a:rPr lang="ru-RU" dirty="0"/>
              <a:t> среде,  в стрессовой ситуации возможна конфликтность, наиболее развиты способности к запоминанию и концентрации внимания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/>
              <a:t>Нужен диктофон (медленно пишет), может выполнять задания на ПК в более высоком темпе, чем при записи на бумагу, Отмечены незначительные нарушения координации. Старательна, доброжелательна, испытывает трудности в передвижении на большие расстояния. Мотивирована на работу и учебу. Хорошие показатели функции памяти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/>
              <a:t>Свойственны неустойчивая самооценка, ворчливость, назидательность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/>
              <a:t>Свойственны гибкость, миролюбие, стремление к сглаживанию конфликтов, низкая </a:t>
            </a:r>
            <a:r>
              <a:rPr lang="ru-RU" dirty="0" err="1"/>
              <a:t>стрессоустойчивость</a:t>
            </a:r>
            <a:r>
              <a:rPr lang="ru-RU" dirty="0"/>
              <a:t>. Неуверенность в себе. Слабо-средний уровень интеллектуального развития, более развиты способности к конструктивному и логическому мышлению, снижены функции памяти и внимания. Нуждается в дополнительных пояснениях при выполнении заданий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/>
              <a:t>Трудности адаптации в </a:t>
            </a:r>
            <a:r>
              <a:rPr lang="ru-RU" dirty="0" err="1"/>
              <a:t>микросоциальной</a:t>
            </a:r>
            <a:r>
              <a:rPr lang="ru-RU" dirty="0"/>
              <a:t> среде, недоверчивость, эмоциональная отгороженность, обида на окружающих, формальность контактов, отсутствие </a:t>
            </a:r>
            <a:r>
              <a:rPr lang="ru-RU" dirty="0" err="1"/>
              <a:t>конформности</a:t>
            </a:r>
            <a:r>
              <a:rPr lang="ru-RU" dirty="0"/>
              <a:t>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По результатам </a:t>
            </a:r>
            <a:r>
              <a:rPr lang="ru-RU" dirty="0" err="1"/>
              <a:t>профдиагностики</a:t>
            </a:r>
            <a:endParaRPr lang="ru-RU" dirty="0"/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5715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/>
              <a:t>Рекомендовано:</a:t>
            </a:r>
          </a:p>
          <a:p>
            <a:r>
              <a:rPr lang="ru-RU"/>
              <a:t>социальная адаптация, </a:t>
            </a:r>
          </a:p>
          <a:p>
            <a:r>
              <a:rPr lang="ru-RU"/>
              <a:t>психологическое сопровождение,</a:t>
            </a:r>
          </a:p>
          <a:p>
            <a:r>
              <a:rPr lang="ru-RU"/>
              <a:t>необходимы дополнительные перерывы, </a:t>
            </a:r>
          </a:p>
          <a:p>
            <a:r>
              <a:rPr lang="ru-RU"/>
              <a:t>требуется помощь при выполнении больших письменных заданий,</a:t>
            </a:r>
          </a:p>
          <a:p>
            <a:r>
              <a:rPr lang="ru-RU"/>
              <a:t>нуждается в дополнительных пояснениях при выполнении сложных, нестандартно поставленных заданий,</a:t>
            </a:r>
          </a:p>
          <a:p>
            <a:r>
              <a:rPr lang="ru-RU"/>
              <a:t>применение элементов электронного обучения,</a:t>
            </a:r>
          </a:p>
          <a:p>
            <a:r>
              <a:rPr lang="ru-RU"/>
              <a:t>может выполнять функции старосты.</a:t>
            </a:r>
          </a:p>
          <a:p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86834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/>
              <a:t>Инновационная модель комплексной реабилитации. Итоги 1 этапа: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857250"/>
            <a:ext cx="8715375" cy="6000750"/>
          </a:xfrm>
        </p:spPr>
        <p:txBody>
          <a:bodyPr>
            <a:normAutofit fontScale="775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/>
              <a:t>При подготовке заключений на каждом этапе профориентации и </a:t>
            </a:r>
            <a:r>
              <a:rPr lang="ru-RU" dirty="0" err="1"/>
              <a:t>профдиагностики</a:t>
            </a:r>
            <a:r>
              <a:rPr lang="ru-RU" dirty="0"/>
              <a:t> учитывалась информация, полученная от специалистов </a:t>
            </a:r>
            <a:r>
              <a:rPr lang="ru-RU" dirty="0" err="1"/>
              <a:t>ЦСРИиДИ</a:t>
            </a:r>
            <a:r>
              <a:rPr lang="ru-RU" dirty="0"/>
              <a:t>, что по нашему мнению, позволило наиболее полно отразить возможности каждого поступающего и сделать прогноз результата обучения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/>
              <a:t>Сформированы личное и реабилитационное дело на каждого обучающегося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/>
              <a:t>Проведено расширенное заседание реабилитационной команды перед началом учебного года, на котором специалисты ОПП представили результаты проведенных </a:t>
            </a:r>
            <a:r>
              <a:rPr lang="ru-RU" dirty="0" err="1"/>
              <a:t>профориентационных</a:t>
            </a:r>
            <a:r>
              <a:rPr lang="ru-RU" dirty="0"/>
              <a:t> и </a:t>
            </a:r>
            <a:r>
              <a:rPr lang="ru-RU" dirty="0" err="1"/>
              <a:t>профдиагностических</a:t>
            </a:r>
            <a:r>
              <a:rPr lang="ru-RU" dirty="0"/>
              <a:t> мероприятий, особенности прохождения тестирования, обсуждены прогноз и возможные риски в процессе обучения, рекомендации по сопровождению.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/>
              <a:t>На педагогическом совете преподаватели были информированы об особенностях данной группы. На основе этих данных преподаватели внесли корректировки в рабочие программы.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/>
              <a:t>Учитывая особенность формирования группы, сопровождение в адаптационный период вели специалисты отдела профотбора и </a:t>
            </a:r>
            <a:r>
              <a:rPr lang="ru-RU" dirty="0" err="1"/>
              <a:t>профпробы</a:t>
            </a:r>
            <a:r>
              <a:rPr lang="ru-RU" dirty="0"/>
              <a:t>, отделения социально-психологической реабилитации и медицинского сопровождения ПРЦ и специалисты </a:t>
            </a:r>
            <a:r>
              <a:rPr lang="ru-RU" dirty="0" err="1"/>
              <a:t>ЦСРИиДИ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407" name="Group 727"/>
          <p:cNvGraphicFramePr>
            <a:graphicFrameLocks noGrp="1"/>
          </p:cNvGraphicFramePr>
          <p:nvPr/>
        </p:nvGraphicFramePr>
        <p:xfrm>
          <a:off x="179388" y="0"/>
          <a:ext cx="8785225" cy="8521074"/>
        </p:xfrm>
        <a:graphic>
          <a:graphicData uri="http://schemas.openxmlformats.org/drawingml/2006/table">
            <a:tbl>
              <a:tblPr/>
              <a:tblGrid>
                <a:gridCol w="515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5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2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3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0513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Маршрут индивидуального сопровождения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51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ФИО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50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возра</a:t>
                      </a: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ст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ст 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5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Мероприятия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нуждается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проведено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1.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Социальное сопровождение 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1.1.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Отработка маршрута движения от дома до ПРЦ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1.2.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Индивидуальное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консультирование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по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вопросам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получения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льгот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социальной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и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юридической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помощи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.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1.3.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Индивидуальное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консультирование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по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вопросам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успеваемости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посещаемости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занятий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взаимодействия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в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группе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.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1.4.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Групповое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консультирование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по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различным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вопросам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например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: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правила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внутреннего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распорядка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техника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безопасности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чрезвычайные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ситуации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и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т.п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)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1.5.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Консультирование по сбору пакета документов для поступления на обучение в ПРЦ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1.6.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Коррекция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поведения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воспитательные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беседы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1.7.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Беседы с родственниками, официальными представителями.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Социокультурная реабилитация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2.1.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Организация участия слушателей в художественной самодеятельности и праздничных мероприятиях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2.2.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Проведение мероприятий, содействующих воспитанию, развитию социальных компетенций.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2.3.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Организация посещений выставок, музеев, театров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2.4.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Организация участия слушателей в спортивных мероприятиях.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47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3.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Психологическое сопровождение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3.1.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Групповые психологические тренинги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3.2.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Индивидуальное психологическое консультирование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3.3.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Индивидуальное профконсультирование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3.4.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Групповое профконсультирование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3.5.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Развивающая психодиагностика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3.6.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Тематические занятия по психологии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3.7.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Подготовка к сдаче вступительных испытаний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3.8.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Консультирование родитетей, родственников, законных представителей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90513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Примечания: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27785" name="Line 652"/>
          <p:cNvSpPr>
            <a:spLocks noChangeShapeType="1"/>
          </p:cNvSpPr>
          <p:nvPr/>
        </p:nvSpPr>
        <p:spPr bwMode="auto">
          <a:xfrm>
            <a:off x="2090738" y="73358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786" name="Line 655"/>
          <p:cNvSpPr>
            <a:spLocks noChangeShapeType="1"/>
          </p:cNvSpPr>
          <p:nvPr/>
        </p:nvSpPr>
        <p:spPr bwMode="auto">
          <a:xfrm>
            <a:off x="2090738" y="73358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787" name="Line 656"/>
          <p:cNvSpPr>
            <a:spLocks noChangeShapeType="1"/>
          </p:cNvSpPr>
          <p:nvPr/>
        </p:nvSpPr>
        <p:spPr bwMode="auto">
          <a:xfrm>
            <a:off x="5800725" y="73358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788" name="Line 659"/>
          <p:cNvSpPr>
            <a:spLocks noChangeShapeType="1"/>
          </p:cNvSpPr>
          <p:nvPr/>
        </p:nvSpPr>
        <p:spPr bwMode="auto">
          <a:xfrm>
            <a:off x="5800725" y="73358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789" name="Line 660"/>
          <p:cNvSpPr>
            <a:spLocks noChangeShapeType="1"/>
          </p:cNvSpPr>
          <p:nvPr/>
        </p:nvSpPr>
        <p:spPr bwMode="auto">
          <a:xfrm>
            <a:off x="6702425" y="73358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790" name="Line 662"/>
          <p:cNvSpPr>
            <a:spLocks noChangeShapeType="1"/>
          </p:cNvSpPr>
          <p:nvPr/>
        </p:nvSpPr>
        <p:spPr bwMode="auto">
          <a:xfrm>
            <a:off x="6702425" y="73358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857250" y="428625"/>
            <a:ext cx="76327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40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algn="ctr"/>
            <a:endParaRPr lang="ru-RU" altLang="ru-RU" sz="4400">
              <a:solidFill>
                <a:srgbClr val="8E0000"/>
              </a:solidFill>
              <a:latin typeface="Calibri" pitchFamily="34" charset="0"/>
            </a:endParaRPr>
          </a:p>
        </p:txBody>
      </p:sp>
      <p:sp>
        <p:nvSpPr>
          <p:cNvPr id="6963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245225"/>
            <a:ext cx="2133600" cy="47625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l">
              <a:defRPr/>
            </a:pPr>
            <a:fld id="{58858FCB-BE44-4BD1-9E9C-1E0C31BC6D77}" type="slidenum">
              <a:rPr lang="ru-RU"/>
              <a:pPr algn="l">
                <a:defRPr/>
              </a:pPr>
              <a:t>26</a:t>
            </a:fld>
            <a:endParaRPr lang="ru-RU"/>
          </a:p>
        </p:txBody>
      </p:sp>
      <p:pic>
        <p:nvPicPr>
          <p:cNvPr id="81925" name="Picture 5" descr="C:\Users\Galin\Desktop\0920c707079f2d9e07cd2f71933ebad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857364"/>
            <a:ext cx="4032250" cy="27908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7069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850" y="228600"/>
            <a:ext cx="8820150" cy="990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800">
                <a:solidFill>
                  <a:schemeClr val="tx1"/>
                </a:solidFill>
              </a:rPr>
              <a:t>Профессиональная реабилитация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4294967295"/>
          </p:nvPr>
        </p:nvGraphicFramePr>
        <p:xfrm>
          <a:off x="285720" y="1571612"/>
          <a:ext cx="864235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200" dirty="0"/>
              <a:t>Нормативно-правовая база</a:t>
            </a:r>
            <a:endParaRPr lang="ru-RU" dirty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457200" y="1071563"/>
            <a:ext cx="8686800" cy="5786437"/>
          </a:xfrm>
        </p:spPr>
        <p:txBody>
          <a:bodyPr/>
          <a:lstStyle/>
          <a:p>
            <a:r>
              <a:rPr lang="ru-RU" sz="2000"/>
              <a:t>Федеральный закон Российской Федерации от 29 декабря 2012 г.</a:t>
            </a:r>
            <a:br>
              <a:rPr lang="ru-RU" sz="2000"/>
            </a:br>
            <a:r>
              <a:rPr lang="ru-RU" sz="2000"/>
              <a:t> N 273-ФЗ "Об образовании в Российской Федерации»</a:t>
            </a:r>
          </a:p>
          <a:p>
            <a:r>
              <a:rPr lang="ru-RU" sz="2000"/>
              <a:t>Приказ Министерства образования и науки РФ от 23 января 2014 г. N 36 "Об утверждении Порядка приема на обучение по образовательным программам среднего профессионального образования</a:t>
            </a:r>
          </a:p>
          <a:p>
            <a:r>
              <a:rPr lang="ru-RU" sz="2000"/>
              <a:t>Письмо Минобрнауки России от 18.03.2014 N 06-281 "О направлении Требований" (вместе с "Требованиями к организации образовательного процесса для обучения инвалидов и лиц с ограниченными возможностями здоровья в профессиональных образовательных организациях, в том числе оснащенности образовательного процесса", утв. Минобрнауки России 26.12.2013 N 06-2412вн)</a:t>
            </a:r>
          </a:p>
          <a:p>
            <a:r>
              <a:rPr lang="ru-RU" sz="2000"/>
              <a:t>ГОСТ Р 53873-2010. Национальный стандарт Российской Федерации. Реабилитация инвалидов. Услуги по профессиональной реабилитации инвалидов" (утв. и введен в действие Приказом Росстандарта от 17.09.2010 N 253-ст) </a:t>
            </a:r>
          </a:p>
          <a:p>
            <a:r>
              <a:rPr lang="ru-RU" sz="2000"/>
              <a:t>Закон Санкт-Петербурга "О социальном обслуживании населения в Санкт-Петербурге»  от 24.12.2014 N 717-135</a:t>
            </a:r>
          </a:p>
          <a:p>
            <a:endParaRPr lang="ru-RU"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Инновационная модель комплексной реабилитации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571744"/>
          <a:ext cx="8229600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642938" y="1500188"/>
            <a:ext cx="83581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Обеспечение специальных условий для получения обучающимися профессионального образования осуществляется сопровождением образовательного процесса следующими подразделениями: </a:t>
            </a:r>
          </a:p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2547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/>
              <a:t>Инновационная модель комплексной реабилитации</a:t>
            </a:r>
            <a:endParaRPr lang="ru-RU" sz="2900" dirty="0"/>
          </a:p>
        </p:txBody>
      </p:sp>
      <p:sp>
        <p:nvSpPr>
          <p:cNvPr id="18434" name="Объект 2"/>
          <p:cNvSpPr>
            <a:spLocks noGrp="1"/>
          </p:cNvSpPr>
          <p:nvPr>
            <p:ph idx="1"/>
          </p:nvPr>
        </p:nvSpPr>
        <p:spPr>
          <a:xfrm>
            <a:off x="457200" y="1000125"/>
            <a:ext cx="8401050" cy="5308600"/>
          </a:xfrm>
        </p:spPr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400" dirty="0"/>
              <a:t>При поступлении абитуриент проходит комплекс </a:t>
            </a:r>
            <a:r>
              <a:rPr lang="ru-RU" sz="2400" dirty="0" err="1"/>
              <a:t>профориентационных</a:t>
            </a:r>
            <a:r>
              <a:rPr lang="ru-RU" sz="2400" dirty="0"/>
              <a:t> мероприятий, включающий </a:t>
            </a:r>
            <a:r>
              <a:rPr lang="ru-RU" sz="2400" dirty="0" err="1"/>
              <a:t>профинформирование</a:t>
            </a:r>
            <a:r>
              <a:rPr lang="ru-RU" sz="2400" dirty="0"/>
              <a:t>, </a:t>
            </a:r>
            <a:r>
              <a:rPr lang="ru-RU" sz="2400" dirty="0" err="1"/>
              <a:t>профконсультирование</a:t>
            </a:r>
            <a:r>
              <a:rPr lang="ru-RU" sz="2400" dirty="0"/>
              <a:t>, </a:t>
            </a:r>
            <a:br>
              <a:rPr lang="ru-RU" sz="2400" dirty="0"/>
            </a:br>
            <a:r>
              <a:rPr lang="ru-RU" sz="2400" dirty="0"/>
              <a:t>профессиональную диагностику и профессиональные пробы с целью подбора оптимального направления будущей профессиональной деятельности с учетом его индивидуальных особенностей и потребностей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400" dirty="0"/>
              <a:t>На основании документов и полученных результатов формируется реабилитационное дело обучающегося (далее РДО) и готовится итоговое заключение, содержащее рекомендации по обучению и сопровождению инвалида, поступившего на профессиональную реабилитацию.</a:t>
            </a:r>
          </a:p>
          <a:p>
            <a:pPr marL="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2547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/>
              <a:t>Инновационная модель комплексной реабилитации</a:t>
            </a:r>
            <a:endParaRPr lang="ru-RU" sz="2900" dirty="0"/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428625" y="1335088"/>
            <a:ext cx="8215313" cy="5165725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sz="2700"/>
              <a:t>Процесс получения профессионального образования сопровождается мероприятиями социально-психологической и медицинской реабилитации, в том числе согласно ИППСУ.</a:t>
            </a:r>
          </a:p>
          <a:p>
            <a:pPr marL="0" indent="0">
              <a:buFont typeface="Wingdings 2" pitchFamily="18" charset="2"/>
              <a:buNone/>
            </a:pPr>
            <a:endParaRPr lang="ru-RU" sz="2700"/>
          </a:p>
          <a:p>
            <a:pPr marL="0" indent="0">
              <a:buFont typeface="Wingdings 2" pitchFamily="18" charset="2"/>
              <a:buNone/>
            </a:pPr>
            <a:endParaRPr lang="ru-RU" sz="2700"/>
          </a:p>
          <a:p>
            <a:pPr marL="0" indent="0">
              <a:buFont typeface="Wingdings 2" pitchFamily="18" charset="2"/>
              <a:buNone/>
            </a:pPr>
            <a:r>
              <a:rPr lang="ru-RU" sz="2700"/>
              <a:t>В период обучения происходит реализация маршрута индивидуального сопровождения, способствующего получению профессиональных знаний, адаптации в учебной среде и мотивации к успешному прохождению всех видов практик и трудоустройству.</a:t>
            </a:r>
          </a:p>
        </p:txBody>
      </p:sp>
      <p:pic>
        <p:nvPicPr>
          <p:cNvPr id="10244" name="Picture 2" descr="http://itd2.mycdn.me/image?id=836886485633&amp;t=20&amp;plc=WEB&amp;tkn=*goa77dsITpeKi7W3QNjW6osuZB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88" y="2714625"/>
            <a:ext cx="228758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/>
              <a:t>Инновационная модель комплексной реабилитации на этапе профориентации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28736"/>
          <a:ext cx="8229600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Двойная стрелка влево/вправо 4"/>
          <p:cNvSpPr/>
          <p:nvPr/>
        </p:nvSpPr>
        <p:spPr>
          <a:xfrm>
            <a:off x="3714750" y="2500313"/>
            <a:ext cx="1357313" cy="571500"/>
          </a:xfrm>
          <a:prstGeom prst="leftRightArrow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2786063" y="6429375"/>
            <a:ext cx="3714750" cy="1588"/>
          </a:xfrm>
          <a:prstGeom prst="straightConnector1">
            <a:avLst/>
          </a:prstGeom>
          <a:ln w="53975" cmpd="sng">
            <a:solidFill>
              <a:schemeClr val="tx1">
                <a:lumMod val="85000"/>
              </a:schemeClr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Профессиональная ориентация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/>
              <a:t>этапы</a:t>
            </a:r>
            <a:br>
              <a:rPr lang="ru-RU" dirty="0"/>
            </a:br>
            <a:br>
              <a:rPr lang="ru-RU" dirty="0"/>
            </a:br>
            <a:r>
              <a:rPr lang="ru-RU" dirty="0"/>
              <a:t>- профессиональное информирование (</a:t>
            </a:r>
            <a:r>
              <a:rPr lang="ru-RU" dirty="0" err="1"/>
              <a:t>ЦСРИиДИ</a:t>
            </a:r>
            <a:r>
              <a:rPr lang="ru-RU" dirty="0"/>
              <a:t>) ;</a:t>
            </a:r>
            <a:br>
              <a:rPr lang="ru-RU" dirty="0"/>
            </a:br>
            <a:br>
              <a:rPr lang="ru-RU" dirty="0"/>
            </a:br>
            <a:r>
              <a:rPr lang="ru-RU" dirty="0"/>
              <a:t>- профессиональное консультирование (</a:t>
            </a:r>
            <a:r>
              <a:rPr lang="ru-RU" dirty="0" err="1"/>
              <a:t>ЦСРИиДИ</a:t>
            </a:r>
            <a:r>
              <a:rPr lang="ru-RU" dirty="0"/>
              <a:t> и СПб ГБУ «Профессионально-реабилитационный центр»);</a:t>
            </a:r>
            <a:br>
              <a:rPr lang="ru-RU" dirty="0"/>
            </a:br>
            <a:br>
              <a:rPr lang="ru-RU" dirty="0"/>
            </a:br>
            <a:r>
              <a:rPr lang="ru-RU" dirty="0"/>
              <a:t>- профессиональный отбор  (СПб ГБУ «Профессионально-реабилитационный центр» на базе  </a:t>
            </a:r>
            <a:r>
              <a:rPr lang="ru-RU" dirty="0" err="1"/>
              <a:t>ЦСРИиДИ</a:t>
            </a:r>
            <a:r>
              <a:rPr lang="ru-RU" dirty="0"/>
              <a:t> Невского района).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93F5F9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987</TotalTime>
  <Words>1597</Words>
  <Application>Microsoft Office PowerPoint</Application>
  <PresentationFormat>Экран (4:3)</PresentationFormat>
  <Paragraphs>222</Paragraphs>
  <Slides>26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37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Document</vt:lpstr>
      <vt:lpstr>Microsoft Excel Chart</vt:lpstr>
      <vt:lpstr>Комплексная профессиональная ориентация и профессиональная диагностика инвалидов, Обучающихся по профессии 39.01.01  Социальный работник в рамках проекта «Комплексная реабилитация инвалидов трудоспособного возраста в условиях, приближенных к месту проживания»</vt:lpstr>
      <vt:lpstr>Услуги по профессиональной реабилитации -</vt:lpstr>
      <vt:lpstr>Профессиональная реабилитация </vt:lpstr>
      <vt:lpstr>Нормативно-правовая база</vt:lpstr>
      <vt:lpstr>Инновационная модель комплексной реабилитации</vt:lpstr>
      <vt:lpstr>Инновационная модель комплексной реабилитации</vt:lpstr>
      <vt:lpstr>Инновационная модель комплексной реабилитации</vt:lpstr>
      <vt:lpstr>Инновационная модель комплексной реабилитации на этапе профориентации</vt:lpstr>
      <vt:lpstr>Профессиональная ориентация</vt:lpstr>
      <vt:lpstr>Причины отказа от обучения:</vt:lpstr>
      <vt:lpstr>Презентация PowerPoint</vt:lpstr>
      <vt:lpstr>Презентация PowerPoint</vt:lpstr>
      <vt:lpstr>Комплексная профессиональная диагностика</vt:lpstr>
      <vt:lpstr>Обсуждение результатов работы на участке углубленной профдиагностики </vt:lpstr>
      <vt:lpstr>Презентация PowerPoint</vt:lpstr>
      <vt:lpstr>Презентация PowerPoint</vt:lpstr>
      <vt:lpstr>Презентация PowerPoint</vt:lpstr>
      <vt:lpstr>Перерыв в трудовой деятельности перед поступлением на обучение:</vt:lpstr>
      <vt:lpstr>По результатам профориентации</vt:lpstr>
      <vt:lpstr>По результатам профориентации (социального интервью)</vt:lpstr>
      <vt:lpstr>По результатам профдиагностики</vt:lpstr>
      <vt:lpstr>По результатам профдиагностики</vt:lpstr>
      <vt:lpstr>По результатам профдиагностики</vt:lpstr>
      <vt:lpstr>Инновационная модель комплексной реабилитации. Итоги 1 этапа: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Комплексная профессиональная диагностика инвалидов и ЛОВЗ. Общие и специальные профессиональные пробы. Проведение, анализ полученных данных для профотбора и профподбора</dc:title>
  <dc:creator>Galin</dc:creator>
  <cp:lastModifiedBy>prc_babich</cp:lastModifiedBy>
  <cp:revision>98</cp:revision>
  <dcterms:created xsi:type="dcterms:W3CDTF">2018-09-25T18:32:55Z</dcterms:created>
  <dcterms:modified xsi:type="dcterms:W3CDTF">2024-09-18T12:20:54Z</dcterms:modified>
</cp:coreProperties>
</file>