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71" r:id="rId5"/>
    <p:sldId id="261" r:id="rId6"/>
    <p:sldId id="262" r:id="rId7"/>
    <p:sldId id="258" r:id="rId8"/>
    <p:sldId id="274" r:id="rId9"/>
    <p:sldId id="264" r:id="rId10"/>
    <p:sldId id="269" r:id="rId11"/>
    <p:sldId id="275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6208972139815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2C-4687-87AC-BD85F8A75E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44-402E-8F5F-B60BF0206187}"/>
              </c:ext>
            </c:extLst>
          </c:dPt>
          <c:cat>
            <c:strRef>
              <c:f>Лист1!$A$2:$A$3</c:f>
              <c:strCache>
                <c:ptCount val="2"/>
                <c:pt idx="0">
                  <c:v>Всего детей-инвалидов</c:v>
                </c:pt>
                <c:pt idx="1">
                  <c:v>Из них детей с РАС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42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C-4687-87AC-BD85F8A75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262152879690837"/>
          <c:y val="0.61922998577980815"/>
          <c:w val="0.67787150135397933"/>
          <c:h val="0.3807701019829025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94-4515-A950-975A6C6F8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  <c:pt idx="5">
                  <c:v>Июль</c:v>
                </c:pt>
                <c:pt idx="6">
                  <c:v>Август</c:v>
                </c:pt>
                <c:pt idx="7">
                  <c:v>Сентябрь</c:v>
                </c:pt>
                <c:pt idx="8">
                  <c:v>Октябрь</c:v>
                </c:pt>
                <c:pt idx="9">
                  <c:v>Ноябрь</c:v>
                </c:pt>
                <c:pt idx="10">
                  <c:v>Декабрь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F-4019-80AA-A24B41938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11328"/>
        <c:axId val="114612864"/>
        <c:axId val="0"/>
      </c:bar3DChart>
      <c:catAx>
        <c:axId val="1146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12864"/>
        <c:crosses val="autoZero"/>
        <c:auto val="1"/>
        <c:lblAlgn val="ctr"/>
        <c:lblOffset val="100"/>
        <c:noMultiLvlLbl val="0"/>
      </c:catAx>
      <c:valAx>
        <c:axId val="114612864"/>
        <c:scaling>
          <c:orientation val="minMax"/>
          <c:max val="1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61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/>
              <a:t>Категории семей</a:t>
            </a:r>
          </a:p>
        </c:rich>
      </c:tx>
      <c:layout>
        <c:manualLayout>
          <c:xMode val="edge"/>
          <c:yMode val="edge"/>
          <c:x val="0.18619149679649705"/>
          <c:y val="0"/>
        </c:manualLayout>
      </c:layout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семей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Полная семья</c:v>
                </c:pt>
                <c:pt idx="1">
                  <c:v>Одинокая мама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C-4632-BFE8-123FD8700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5540779728186995E-2"/>
          <c:y val="0.86310273710536878"/>
          <c:w val="0.92470627210541578"/>
          <c:h val="0.13689726289463131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9DA9-368F-419D-9D65-1AEE1CD3F21E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1352-D2F8-423A-9319-6C30B1A65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bf.ru/quotes/?source=64985" TargetMode="External"/><Relationship Id="rId2" Type="http://schemas.openxmlformats.org/officeDocument/2006/relationships/hyperlink" Target="https://bbf.ru/quotes/?author=3033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mage1.jpeg" descr="C:\Documents and Settings\Эльдорадо\Мои документы\МЕТОДИСТ\1\Трушина папка\Аутизм\фон презентации трушина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1472" y="491288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Краснобаковского муниципального округа»                                                                (Нижегородская область, р.п. Красные Баки)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26431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000100" y="2415738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Название практики: </a:t>
            </a:r>
          </a:p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«Семейный клуб «Пространство доверия»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535782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 практики: Клюева Наталья  Валерьевна              заместитель директора ГБУ «КЦСОН Краснобаковского мун6иципального округа»</a:t>
            </a:r>
          </a:p>
        </p:txBody>
      </p:sp>
      <p:pic>
        <p:nvPicPr>
          <p:cNvPr id="9" name="Picture 2" descr="C:\Users\Happy\Desktop\Работа\проекты\Президентский грант\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4429132"/>
            <a:ext cx="1500198" cy="2227794"/>
          </a:xfrm>
          <a:prstGeom prst="rect">
            <a:avLst/>
          </a:prstGeom>
          <a:noFill/>
        </p:spPr>
      </p:pic>
      <p:pic>
        <p:nvPicPr>
          <p:cNvPr id="12" name="Рисунок 11" descr="https://www.zjs.ru/upload/medialibrary/764/764ccf3020368e684feaf3a7a90794d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3108" y="3714752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68346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Семейный клуб «Пространство доверия»</a:t>
            </a:r>
            <a:r>
              <a:rPr lang="ru-RU" sz="32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клуба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осуществляется по трем блокам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7.jpeg" descr="C:\Documents and Settings\Эльдорадо\Мои документы\МЕТОДИСТ\1\Трушина папка\Аутизм\фо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5000636"/>
            <a:ext cx="2214546" cy="18573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1357298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«Школа разумного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педагогическая,  социальная, правовая поддержка семьи).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92893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«Малыши – крепыши»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Оздоровительная направленность физкультурных мероприятий (гимнастика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гимнастика для глаз, комплекс дыхательных упражнений).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714884"/>
            <a:ext cx="3484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Друзяки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Совместно-досуговая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детей и родителей</a:t>
            </a:r>
          </a:p>
        </p:txBody>
      </p:sp>
      <p:pic>
        <p:nvPicPr>
          <p:cNvPr id="15" name="Рисунок 14" descr="C:\Users\Happy\Downloads\IMG_20210615_145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255825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Happy\Downloads\IMG_20230221_1346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857760"/>
            <a:ext cx="3238385" cy="185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appy\Download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142984"/>
            <a:ext cx="2885001" cy="160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6834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Семейный клуб «Пространство доверия»</a:t>
            </a:r>
          </a:p>
        </p:txBody>
      </p:sp>
      <p:pic>
        <p:nvPicPr>
          <p:cNvPr id="4" name="image7.jpeg" descr="C:\Documents and Settings\Эльдорадо\Мои документы\МЕТОДИСТ\1\Трушина папка\Аутизм\фо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5000636"/>
            <a:ext cx="2214546" cy="1857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643338" cy="248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385461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357562"/>
            <a:ext cx="2928958" cy="327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64294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практики: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7.jpeg" descr="C:\Documents and Settings\Эльдорадо\Мои документы\МЕТОДИСТ\1\Трушина папка\Аутизм\фо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4786322"/>
            <a:ext cx="2214546" cy="2071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428737"/>
            <a:ext cx="871267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расширение круга общения семей,  имеющих детей с РАС, улучшение психологического состояния членов семьи и климата в семье в целом;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практической и специализированной информационной среды: родители получают необходимую информацию, для оказанию своевременной помощи ребенку в реабилитации;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психологическая поддержка родителей: родители, имеющие детей с РАС обрели уверенность в своих силах, понимание и поддержку того, что они не одиноки в борьбе за своего ребенка;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улучшение качества жизни детей с РАС (навыки общения, эмоциональный контакт с семьей);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 объединили силы родителей и людей, желающих оказать им помощь, в том числе органы власти муниципального округа, в решении жизненно важных проблем. Нашим центром организованы встречи родителей, имеющих детей с РАС с представителями здравоохранения, управления образования, работниками культуры.</a:t>
            </a: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files.constantcontact.com/ebed615f001/11892a53-bca9-4e54-86c9-ec3a7fa2a7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979288" cy="21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appy\Downloads\IMG_20230221_135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3500462" cy="229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 descr="C:\Documents and Settings\Эльдорадо\Мои документы\МЕТОДИСТ\1\Трушина папка\Аутизм\фон презентации трушина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14311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672414" cy="42862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072494" cy="435771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семьи, в которых есть ребенок с РАС, испытывают различные трудности: не понимание как взаимодействовать с ребенком; отсутствие понимания со стороны окружающих, замкнутостью в своей беде. Родители зачастую испытывают стресс, гнев, отчаяние, бессилие и депрессии, они остаются со своими проблемами один на один и вынуждены как-то самостоятельно справляться со своим психологическим состоянием. Многие семьи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распадаются,усугубляя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так положение детей с РАС.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момент семье не хватает атмосферы доверия и принятия, места, где их поймут, выслушают и помогут реабилитировать не только ребёнка с нарушениями в развитии, но и родителей</a:t>
            </a:r>
            <a:r>
              <a:rPr lang="ru-RU" dirty="0"/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Наша практика является инновационной и направлена на создание семейного клуба для семей, воспитывающих детей с РАС,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психологическую  и консультационную поддержку родителей, на адаптацию к жизни с ребенком с РАС, на обучение взаимодействию членов семьи с ребенком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между собой, на социальную перестройку контактов и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личных связей.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Быть матерью ребенка с аутизмом и прилагающимися </a:t>
            </a:r>
          </a:p>
          <a:p>
            <a:pPr algn="just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так же просто, как украсить банановым муссом летящий</a:t>
            </a:r>
          </a:p>
          <a:p>
            <a:pPr algn="just"/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бумеранг.</a:t>
            </a:r>
          </a:p>
          <a:p>
            <a:pPr algn="just"/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Кэти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Летт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из книги «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Мальчик, который упал на Землю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7" y="5975406"/>
            <a:ext cx="9140853" cy="882594"/>
          </a:xfrm>
          <a:prstGeom prst="rect">
            <a:avLst/>
          </a:prstGeom>
        </p:spPr>
      </p:pic>
      <p:pic>
        <p:nvPicPr>
          <p:cNvPr id="6" name="Рисунок 5" descr="C:\Users\Happy\Downloads\IMG_20230221_1354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643182"/>
            <a:ext cx="3272431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43874" cy="11430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психологической, эмоциональной и информационной поддержки родителям, имеющих детей с РАС для повышения качества жизни ребенка с РАС.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470" y="5857892"/>
            <a:ext cx="9215470" cy="1000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2000240"/>
            <a:ext cx="200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1472" y="2786058"/>
            <a:ext cx="804387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 rot="10800000" flipV="1">
            <a:off x="500034" y="2752319"/>
            <a:ext cx="850112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семейного клуба «Пространство доверия» для семей, имеющих детей с РАС;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для родителей групповых тренингов с психологом и индивидуальных консультаций по повышению уровня родительской компетенции, стрессоустойчивости и психологического комфорта, снижению уровня психологической напряженности;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совместных занятий  и мероприятий в семейном клубе;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родителей с  разными способами коммуникации с детьми РАС;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родителей оптимальному распределению жизненных сил и ресурсов для длительной реабилитации и преодолению РАС.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96913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10800000">
            <a:off x="549275" y="469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36828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Данные по Краснобаковскому муниципальному округу на 01.01.2024 г.</a:t>
            </a: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81386"/>
              </p:ext>
            </p:extLst>
          </p:nvPr>
        </p:nvGraphicFramePr>
        <p:xfrm>
          <a:off x="500034" y="928670"/>
          <a:ext cx="314327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1470" y="5857892"/>
            <a:ext cx="9215470" cy="1000108"/>
          </a:xfrm>
          <a:prstGeom prst="rect">
            <a:avLst/>
          </a:prstGeom>
        </p:spPr>
      </p:pic>
      <p:pic>
        <p:nvPicPr>
          <p:cNvPr id="7" name="Рисунок 6" descr="C:\Users\Happy\Downloads\IMG_20210706_151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3085845" cy="22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214282" y="4000504"/>
            <a:ext cx="3000428" cy="19288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Количество семей, воспитывающих детей с РАС и посещающих Учреждение </a:t>
            </a:r>
          </a:p>
          <a:p>
            <a:pPr algn="ctr"/>
            <a:r>
              <a:rPr lang="ru-RU" sz="1400" dirty="0"/>
              <a:t>за 2023 год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2FE81A1-A61E-446F-B9AB-54346382E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330739"/>
              </p:ext>
            </p:extLst>
          </p:nvPr>
        </p:nvGraphicFramePr>
        <p:xfrm>
          <a:off x="3286116" y="3500438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Участники практики: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43874" cy="78581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проекта участвуют: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семей, воспитывающих детей с РАС</a:t>
            </a:r>
          </a:p>
        </p:txBody>
      </p:sp>
      <p:pic>
        <p:nvPicPr>
          <p:cNvPr id="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470" y="5857892"/>
            <a:ext cx="9215470" cy="1000108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71472" y="2786058"/>
            <a:ext cx="804387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10800000">
            <a:off x="549275" y="469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d17114.edu35.ru/images/13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3572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428596" y="1785926"/>
          <a:ext cx="385765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C:\Users\Happy\Downloads\IMG_20210615_1457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357298"/>
            <a:ext cx="3814735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Happy\Downloads\IMG_20210727_150416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643314"/>
            <a:ext cx="3857651" cy="213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Happy\Downloads\IMG_20210527_1453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357694"/>
            <a:ext cx="356650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Участники практики: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043874" cy="25003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ГБУ «КЦСОН Краснобаковского муниципального округа»: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Психолог;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педагог;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Логопед-дефектолог;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трудотерапии;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Медицинская сестра.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470" y="6000768"/>
            <a:ext cx="9215470" cy="85723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71472" y="2786058"/>
            <a:ext cx="804387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10800000">
            <a:off x="549275" y="4699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357694"/>
            <a:ext cx="814393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Администрация  ГБУ «КЦСОН Краснобаковского муниципального округа»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директор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</p:txBody>
      </p:sp>
      <p:pic>
        <p:nvPicPr>
          <p:cNvPr id="1026" name="Picture 2" descr="D:\Работа\Всероссийский конкурс\Новая папка\krb-cso-news-2573_1643013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2024050" cy="151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та\Всероссийский конкурс\Новая папка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22812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Моисеева\Desktop\фото\IMG_20210617_161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285860"/>
            <a:ext cx="2214546" cy="166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4397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Этапы внедрения практики:</a:t>
            </a:r>
          </a:p>
        </p:txBody>
      </p:sp>
      <p:pic>
        <p:nvPicPr>
          <p:cNvPr id="4" name="image7.jpeg" descr="C:\Documents and Settings\Эльдорадо\Мои документы\МЕТОДИСТ\1\Трушина папка\Аутизм\фо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9322" y="4357694"/>
            <a:ext cx="3214678" cy="2500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1 этап:    Подготовительный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Сбор и обработка целевой информации  по каждой семье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Создание рабочей группы по реализации проекта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Разработка положения семейного клуба «Пространство доверия»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Разработка плана мероприятий семейного клуба «Пространство доверия»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 этап:    Практический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14686"/>
            <a:ext cx="60007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Формы работы семейного клуба: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Творческие занятия (аппликация, рисование, лепка)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Круглые столы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Совместные чаепития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Праздники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«Родительская почта» (родители имеют возможность задать вопрос в письменной форме и получить ответ на любой вопрос в удобной для себя форме: на почту,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вотсап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устно/по телефону).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eg" descr="C:\Documents and Settings\Эльдорадо\Мои документы\МЕТОДИСТ\1\Трушина папка\Аутизм\фо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9322" y="4357694"/>
            <a:ext cx="3214678" cy="2500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Наша практика «Семейный клуб «Пространство доверия» направлена  на  психологическую  и консультационную поддержку родителей, на адаптацию к жизни с ребенком с РАС, на обучение взаимодействию членов семьи с ребенком и между собой, на социальную перестройку контактов и расширение личных связей. Практика рассчитана на семьи, воспитывающих детей с РАС. В рамках работы семейного клуба проводятся развивающие занятия и культурно-развлекательные мероприятия для детей РАС и родителей: коммуникативные игры, занятия в микро-группах по творческим направлениям (рисование, аппликация, обучение эмоциям), игровая физкультура.    К проведению занятий привлечены психолог, медсестра, социальный педагог, логопед-дефектолог, инструктор по трудотерапии. Кроме того родители общаются в формате «круглых» столов, профессиональные консультации, обмен опытом, тренинги.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C:\Users\Happy\Downloads\IMG_20230221_142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3934787" cy="295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4143380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повышения эффективности работы семейного клуба семьям даются  небольшие домашние задания для отработки знаний и навыков, полученных в процессе работы группы.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6834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Этапы внедрения практики: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работе семейного клуба мы используем три зоны: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5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 этап:    Практический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5000636"/>
            <a:ext cx="1857388" cy="1000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Зона комфортного отдыха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3357562"/>
            <a:ext cx="1857388" cy="1000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Зона активного досуга детей и родителей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1643050"/>
            <a:ext cx="1928826" cy="10001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Зона информационного пространства</a:t>
            </a:r>
          </a:p>
        </p:txBody>
      </p:sp>
      <p:pic>
        <p:nvPicPr>
          <p:cNvPr id="15" name="image6.png" descr="C:\Documents and Settings\Эльдорадо\Мои документы\МЕТОДИСТ\1\Трушина папка\Аутизм\losa-5084-01_Blog-Content_September_Amanda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470" y="6000768"/>
            <a:ext cx="9215470" cy="85723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 rot="16200000">
            <a:off x="-1571668" y="3357562"/>
            <a:ext cx="4214842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Семейный клуб </a:t>
            </a:r>
          </a:p>
        </p:txBody>
      </p:sp>
      <p:sp>
        <p:nvSpPr>
          <p:cNvPr id="36" name="Выноска со стрелками влево/вправо 35"/>
          <p:cNvSpPr/>
          <p:nvPr/>
        </p:nvSpPr>
        <p:spPr>
          <a:xfrm>
            <a:off x="3428992" y="1571612"/>
            <a:ext cx="3000396" cy="1357322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Зона гостеприимства,     обмен  опытом консультации со специалистами, родительская почта</a:t>
            </a:r>
          </a:p>
        </p:txBody>
      </p:sp>
      <p:sp>
        <p:nvSpPr>
          <p:cNvPr id="37" name="Выноска со стрелками влево/вправо 36"/>
          <p:cNvSpPr/>
          <p:nvPr/>
        </p:nvSpPr>
        <p:spPr>
          <a:xfrm>
            <a:off x="3357554" y="3143248"/>
            <a:ext cx="3071834" cy="1357322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Творческие занятия,</a:t>
            </a:r>
          </a:p>
          <a:p>
            <a:pPr algn="ctr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-терапия творческие мастерские,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Родительские недели</a:t>
            </a:r>
          </a:p>
        </p:txBody>
      </p:sp>
      <p:sp>
        <p:nvSpPr>
          <p:cNvPr id="38" name="Выноска со стрелками влево/вправо 37"/>
          <p:cNvSpPr/>
          <p:nvPr/>
        </p:nvSpPr>
        <p:spPr>
          <a:xfrm>
            <a:off x="3357554" y="4786322"/>
            <a:ext cx="3071834" cy="1357322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Общение с родителями,            перезагрузка,  добрые пожелания на день  </a:t>
            </a:r>
          </a:p>
        </p:txBody>
      </p:sp>
      <p:pic>
        <p:nvPicPr>
          <p:cNvPr id="17" name="Рисунок 16" descr="C:\Users\Happy\Downloads\IMG_20230221_135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438567" cy="150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appy\Downloads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643446"/>
            <a:ext cx="2428892" cy="17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Happy\Downloads\IMG_20230221_1421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85860"/>
            <a:ext cx="2440376" cy="156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974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Актуальность</vt:lpstr>
      <vt:lpstr>Цель:</vt:lpstr>
      <vt:lpstr>Данные по Краснобаковскому муниципальному округу на 01.01.2024 г.</vt:lpstr>
      <vt:lpstr>Участники практики:</vt:lpstr>
      <vt:lpstr>Участники практики:</vt:lpstr>
      <vt:lpstr>Этапы внедрения практики:</vt:lpstr>
      <vt:lpstr>Презентация PowerPoint</vt:lpstr>
      <vt:lpstr>Этапы внедрения практики: при работе семейного клуба мы используем три зоны: </vt:lpstr>
      <vt:lpstr> Семейный клуб «Пространство доверия» Работа клуба осуществляется по трем блокам: </vt:lpstr>
      <vt:lpstr>Семейный клуб «Пространство доверия»</vt:lpstr>
      <vt:lpstr> Результаты практики: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Happy</dc:creator>
  <cp:lastModifiedBy>PC</cp:lastModifiedBy>
  <cp:revision>100</cp:revision>
  <dcterms:created xsi:type="dcterms:W3CDTF">2023-01-17T09:05:39Z</dcterms:created>
  <dcterms:modified xsi:type="dcterms:W3CDTF">2024-09-05T11:45:56Z</dcterms:modified>
</cp:coreProperties>
</file>