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9"/>
  </p:notesMasterIdLst>
  <p:sldIdLst>
    <p:sldId id="291" r:id="rId4"/>
    <p:sldId id="289" r:id="rId5"/>
    <p:sldId id="294" r:id="rId6"/>
    <p:sldId id="290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740E-D653-48AA-A599-251BE9B725F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9141E-D110-48B0-A586-D4164DC78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141E-D110-48B0-A586-D4164DC7813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141E-D110-48B0-A586-D4164DC781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141E-D110-48B0-A586-D4164DC7813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141E-D110-48B0-A586-D4164DC7813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179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8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5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4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1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5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2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8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648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2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8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0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0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39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0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4162AA-07BE-41B6-8819-5F378F64147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4000F-D5CB-458B-8CBF-C7D753C3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34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4162AA-07BE-41B6-8819-5F378F64147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22.09.2021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4000F-D5CB-458B-8CBF-C7D753C3A0D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5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Театр миниатюр «Зеркало»</a:t>
            </a:r>
            <a:br>
              <a:rPr lang="ru-RU" sz="3600" i="1" dirty="0" smtClean="0">
                <a:solidFill>
                  <a:schemeClr val="tx1"/>
                </a:solidFill>
                <a:latin typeface="+mn-lt"/>
              </a:rPr>
            </a:b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just">
              <a:buNone/>
            </a:pPr>
            <a:r>
              <a:rPr lang="ru-RU" dirty="0" smtClean="0"/>
              <a:t>	 </a:t>
            </a:r>
          </a:p>
          <a:p>
            <a:endParaRPr lang="ru-RU" dirty="0"/>
          </a:p>
        </p:txBody>
      </p:sp>
      <p:pic>
        <p:nvPicPr>
          <p:cNvPr id="6146" name="Picture 2" descr="F:\Молоды душой\О.Н\Фото театр\198234039_137548628357556_2067035795232698958_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1" y="105273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0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 Рабочие моменты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just">
              <a:buNone/>
            </a:pPr>
            <a:r>
              <a:rPr lang="ru-RU" dirty="0" smtClean="0"/>
              <a:t>	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F:\Молоды душой\О.Н\Фото театр\172150150_478912783353883_39943012182609004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4814"/>
            <a:ext cx="2937607" cy="29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олоды душой\О.Н\Фото театр\179383395_306619774314488_1408186377835601557_n-100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6846"/>
            <a:ext cx="2804083" cy="29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олоды душой\О.Н\Фото театр\191665415_3966190913435605_741354290250031382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52" y="1164815"/>
            <a:ext cx="2697236" cy="29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Молоды душой\О.Н\Фото театр\176202857_1225246474573432_2289894043980037612_n-1024x9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24" y="4327902"/>
            <a:ext cx="2678618" cy="2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Молоды душой\О.Н\Фото театр\176145258_491099995635884_6119085469974488484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5309"/>
            <a:ext cx="2788089" cy="23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1604" cy="9941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Инвалиды, пожилые, а вместе театр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just">
              <a:buNone/>
            </a:pPr>
            <a:r>
              <a:rPr lang="ru-RU" dirty="0" smtClean="0"/>
              <a:t>	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F:\Молоды душой\О.Н\Фото театр\175371516_923174891847771_3840672974320193478_n-1024x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2"/>
            <a:ext cx="2592288" cy="25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лоды душой\О.Н\Фото театр\175575698_878724896007544_5384635975325316988_n-1024x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35" y="3963347"/>
            <a:ext cx="2302588" cy="27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олоды душой\О.Н\Фото театр\175592825_2816779608539870_1343983425084549797_n-1024x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35" y="1268762"/>
            <a:ext cx="2583869" cy="2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Молоды душой\ВКС 17.09\Фото волонтеры\241492244_1132102333983877_6712085754638163374_n-819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36" y="3949283"/>
            <a:ext cx="2203724" cy="27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Молоды душой\ВКС 17.09\Фото волонтеры\241306171_912132932991368_642024286245383192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28" y="1322699"/>
            <a:ext cx="1998940" cy="25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Молоды душой\ВКС 17.09\Фото волонтеры\241314623_4835966203097384_51539036894942376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789" y="3979108"/>
            <a:ext cx="2187353" cy="27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 Спектакль ко Дню Победы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just">
              <a:buNone/>
            </a:pPr>
            <a:r>
              <a:rPr lang="ru-RU" dirty="0" smtClean="0"/>
              <a:t>	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F:\Молоды душой\О.Н\Фото театр\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Спектакль к 800-летию А. Невского</a:t>
            </a:r>
            <a:endParaRPr lang="ru-RU" sz="4000" i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just">
              <a:buNone/>
            </a:pPr>
            <a:r>
              <a:rPr lang="ru-RU" dirty="0" smtClean="0"/>
              <a:t>	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Zebrova\Desktop\241780802_615806819824225_86523222743524876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6698"/>
            <a:ext cx="324036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ebrova\Desktop\241732547_541894370224931_909111650636239815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ebrova\Desktop\241697740_369547138227501_638319720239463400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42342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38</Words>
  <Application>Microsoft Office PowerPoint</Application>
  <PresentationFormat>Экран (4:3)</PresentationFormat>
  <Paragraphs>19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Апекс</vt:lpstr>
      <vt:lpstr>1_Апекс</vt:lpstr>
      <vt:lpstr>2_Апекс</vt:lpstr>
      <vt:lpstr>  Театр миниатюр «Зеркало» </vt:lpstr>
      <vt:lpstr>   Рабочие моменты</vt:lpstr>
      <vt:lpstr>   Инвалиды, пожилые, а вместе театр</vt:lpstr>
      <vt:lpstr>  Спектакль ко Дню Победы</vt:lpstr>
      <vt:lpstr>    Спектакль к 800-летию А. Невского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Zebrova</cp:lastModifiedBy>
  <cp:revision>101</cp:revision>
  <dcterms:created xsi:type="dcterms:W3CDTF">2017-02-15T09:43:13Z</dcterms:created>
  <dcterms:modified xsi:type="dcterms:W3CDTF">2021-09-22T11:51:43Z</dcterms:modified>
</cp:coreProperties>
</file>