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340" r:id="rId3"/>
    <p:sldId id="341" r:id="rId4"/>
    <p:sldId id="2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069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51118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28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2586659"/>
            <a:ext cx="9144000" cy="92330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3692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00"/>
            </a:lvl3pPr>
            <a:lvl4pPr marL="1371495" indent="0" algn="ctr">
              <a:buNone/>
              <a:defRPr sz="1600"/>
            </a:lvl4pPr>
            <a:lvl5pPr marL="1828660" indent="0" algn="ctr">
              <a:buNone/>
              <a:defRPr sz="1600"/>
            </a:lvl5pPr>
            <a:lvl6pPr marL="2285825" indent="0" algn="ctr">
              <a:buNone/>
              <a:defRPr sz="1600"/>
            </a:lvl6pPr>
            <a:lvl7pPr marL="2742990" indent="0" algn="ctr">
              <a:buNone/>
              <a:defRPr sz="1600"/>
            </a:lvl7pPr>
            <a:lvl8pPr marL="3200155" indent="0" algn="ctr">
              <a:buNone/>
              <a:defRPr sz="1600"/>
            </a:lvl8pPr>
            <a:lvl9pPr marL="365732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4A806F52-1B55-0842-AF9D-46AE0A0FC35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276999"/>
          </a:xfrm>
        </p:spPr>
        <p:txBody>
          <a:bodyPr/>
          <a:lstStyle/>
          <a:p>
            <a:fld id="{D7D5C566-8D6D-A545-8403-7876FDE76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8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272828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420064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76479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135667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8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99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5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42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4.png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1069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50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707" y="1402350"/>
            <a:ext cx="77853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62394" y="6310890"/>
            <a:ext cx="156732" cy="112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26992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8778" y="0"/>
            <a:ext cx="11653221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2837355" cy="6857615"/>
          </a:xfrm>
          <a:custGeom>
            <a:avLst/>
            <a:gdLst/>
            <a:ahLst/>
            <a:cxnLst/>
            <a:rect l="l" t="t" r="r" b="b"/>
            <a:pathLst>
              <a:path w="4678680" h="11308715">
                <a:moveTo>
                  <a:pt x="1005992" y="0"/>
                </a:moveTo>
                <a:lnTo>
                  <a:pt x="0" y="0"/>
                </a:lnTo>
                <a:lnTo>
                  <a:pt x="0" y="11308550"/>
                </a:lnTo>
                <a:lnTo>
                  <a:pt x="1005992" y="11308550"/>
                </a:lnTo>
                <a:lnTo>
                  <a:pt x="1005992" y="0"/>
                </a:lnTo>
                <a:close/>
              </a:path>
              <a:path w="4678680" h="11308715">
                <a:moveTo>
                  <a:pt x="2724835" y="9841027"/>
                </a:moveTo>
                <a:lnTo>
                  <a:pt x="2719286" y="9793021"/>
                </a:lnTo>
                <a:lnTo>
                  <a:pt x="2703487" y="9748926"/>
                </a:lnTo>
                <a:lnTo>
                  <a:pt x="2680728" y="9713176"/>
                </a:lnTo>
                <a:lnTo>
                  <a:pt x="2646222" y="9677527"/>
                </a:lnTo>
                <a:lnTo>
                  <a:pt x="2643022" y="9675495"/>
                </a:lnTo>
                <a:lnTo>
                  <a:pt x="2643022" y="9841052"/>
                </a:lnTo>
                <a:lnTo>
                  <a:pt x="2632964" y="9890760"/>
                </a:lnTo>
                <a:lnTo>
                  <a:pt x="2605544" y="9931425"/>
                </a:lnTo>
                <a:lnTo>
                  <a:pt x="2564917" y="9958870"/>
                </a:lnTo>
                <a:lnTo>
                  <a:pt x="2515222" y="9968941"/>
                </a:lnTo>
                <a:lnTo>
                  <a:pt x="2465489" y="9958870"/>
                </a:lnTo>
                <a:lnTo>
                  <a:pt x="2424849" y="9931425"/>
                </a:lnTo>
                <a:lnTo>
                  <a:pt x="2397429" y="9890760"/>
                </a:lnTo>
                <a:lnTo>
                  <a:pt x="2387371" y="9841027"/>
                </a:lnTo>
                <a:lnTo>
                  <a:pt x="2397429" y="9791319"/>
                </a:lnTo>
                <a:lnTo>
                  <a:pt x="2424849" y="9750679"/>
                </a:lnTo>
                <a:lnTo>
                  <a:pt x="2465489" y="9723247"/>
                </a:lnTo>
                <a:lnTo>
                  <a:pt x="2515222" y="9713176"/>
                </a:lnTo>
                <a:lnTo>
                  <a:pt x="2564917" y="9723247"/>
                </a:lnTo>
                <a:lnTo>
                  <a:pt x="2605544" y="9750679"/>
                </a:lnTo>
                <a:lnTo>
                  <a:pt x="2632964" y="9791319"/>
                </a:lnTo>
                <a:lnTo>
                  <a:pt x="2643022" y="9841052"/>
                </a:lnTo>
                <a:lnTo>
                  <a:pt x="2643022" y="9675495"/>
                </a:lnTo>
                <a:lnTo>
                  <a:pt x="2607297" y="9652762"/>
                </a:lnTo>
                <a:lnTo>
                  <a:pt x="2563203" y="9636976"/>
                </a:lnTo>
                <a:lnTo>
                  <a:pt x="2515222" y="9631426"/>
                </a:lnTo>
                <a:lnTo>
                  <a:pt x="2467216" y="9636976"/>
                </a:lnTo>
                <a:lnTo>
                  <a:pt x="2423109" y="9652762"/>
                </a:lnTo>
                <a:lnTo>
                  <a:pt x="2384196" y="9677527"/>
                </a:lnTo>
                <a:lnTo>
                  <a:pt x="2351709" y="9710014"/>
                </a:lnTo>
                <a:lnTo>
                  <a:pt x="2326944" y="9748926"/>
                </a:lnTo>
                <a:lnTo>
                  <a:pt x="2311158" y="9793021"/>
                </a:lnTo>
                <a:lnTo>
                  <a:pt x="2305608" y="9841052"/>
                </a:lnTo>
                <a:lnTo>
                  <a:pt x="2311158" y="9889033"/>
                </a:lnTo>
                <a:lnTo>
                  <a:pt x="2326944" y="9933140"/>
                </a:lnTo>
                <a:lnTo>
                  <a:pt x="2351709" y="9972078"/>
                </a:lnTo>
                <a:lnTo>
                  <a:pt x="2384196" y="10004565"/>
                </a:lnTo>
                <a:lnTo>
                  <a:pt x="2423109" y="10029342"/>
                </a:lnTo>
                <a:lnTo>
                  <a:pt x="2467216" y="10045141"/>
                </a:lnTo>
                <a:lnTo>
                  <a:pt x="2515222" y="10050691"/>
                </a:lnTo>
                <a:lnTo>
                  <a:pt x="2563203" y="10045141"/>
                </a:lnTo>
                <a:lnTo>
                  <a:pt x="2607297" y="10029342"/>
                </a:lnTo>
                <a:lnTo>
                  <a:pt x="2646222" y="10004565"/>
                </a:lnTo>
                <a:lnTo>
                  <a:pt x="2678709" y="9972078"/>
                </a:lnTo>
                <a:lnTo>
                  <a:pt x="2680703" y="9968941"/>
                </a:lnTo>
                <a:lnTo>
                  <a:pt x="2703487" y="9933140"/>
                </a:lnTo>
                <a:lnTo>
                  <a:pt x="2719286" y="9889033"/>
                </a:lnTo>
                <a:lnTo>
                  <a:pt x="2724835" y="9841027"/>
                </a:lnTo>
                <a:close/>
              </a:path>
              <a:path w="4678680" h="11308715">
                <a:moveTo>
                  <a:pt x="2871584" y="9841027"/>
                </a:moveTo>
                <a:lnTo>
                  <a:pt x="2868345" y="9793021"/>
                </a:lnTo>
                <a:lnTo>
                  <a:pt x="2858833" y="9746412"/>
                </a:lnTo>
                <a:lnTo>
                  <a:pt x="2843530" y="9702457"/>
                </a:lnTo>
                <a:lnTo>
                  <a:pt x="2822854" y="9661309"/>
                </a:lnTo>
                <a:lnTo>
                  <a:pt x="2797225" y="9623400"/>
                </a:lnTo>
                <a:lnTo>
                  <a:pt x="2767076" y="9589148"/>
                </a:lnTo>
                <a:lnTo>
                  <a:pt x="2741244" y="9566402"/>
                </a:lnTo>
                <a:lnTo>
                  <a:pt x="2732836" y="9558998"/>
                </a:lnTo>
                <a:lnTo>
                  <a:pt x="2694927" y="9533382"/>
                </a:lnTo>
                <a:lnTo>
                  <a:pt x="2653779" y="9512694"/>
                </a:lnTo>
                <a:lnTo>
                  <a:pt x="2609824" y="9497403"/>
                </a:lnTo>
                <a:lnTo>
                  <a:pt x="2563482" y="9487903"/>
                </a:lnTo>
                <a:lnTo>
                  <a:pt x="2515184" y="9484652"/>
                </a:lnTo>
                <a:lnTo>
                  <a:pt x="2466898" y="9487903"/>
                </a:lnTo>
                <a:lnTo>
                  <a:pt x="2420569" y="9497403"/>
                </a:lnTo>
                <a:lnTo>
                  <a:pt x="2376614" y="9512694"/>
                </a:lnTo>
                <a:lnTo>
                  <a:pt x="2335466" y="9533382"/>
                </a:lnTo>
                <a:lnTo>
                  <a:pt x="2297557" y="9558998"/>
                </a:lnTo>
                <a:lnTo>
                  <a:pt x="2263317" y="9589148"/>
                </a:lnTo>
                <a:lnTo>
                  <a:pt x="2233155" y="9623400"/>
                </a:lnTo>
                <a:lnTo>
                  <a:pt x="2207526" y="9661309"/>
                </a:lnTo>
                <a:lnTo>
                  <a:pt x="2186851" y="9702457"/>
                </a:lnTo>
                <a:lnTo>
                  <a:pt x="2171547" y="9746412"/>
                </a:lnTo>
                <a:lnTo>
                  <a:pt x="2162086" y="9792589"/>
                </a:lnTo>
                <a:lnTo>
                  <a:pt x="2158784" y="9841052"/>
                </a:lnTo>
                <a:lnTo>
                  <a:pt x="2162086" y="9889287"/>
                </a:lnTo>
                <a:lnTo>
                  <a:pt x="2171649" y="9935654"/>
                </a:lnTo>
                <a:lnTo>
                  <a:pt x="2186990" y="9979660"/>
                </a:lnTo>
                <a:lnTo>
                  <a:pt x="2207628" y="10020795"/>
                </a:lnTo>
                <a:lnTo>
                  <a:pt x="2233091" y="10058565"/>
                </a:lnTo>
                <a:lnTo>
                  <a:pt x="2262873" y="10092487"/>
                </a:lnTo>
                <a:lnTo>
                  <a:pt x="2292235" y="10104844"/>
                </a:lnTo>
                <a:lnTo>
                  <a:pt x="2308148" y="10101631"/>
                </a:lnTo>
                <a:lnTo>
                  <a:pt x="2333129" y="10063950"/>
                </a:lnTo>
                <a:lnTo>
                  <a:pt x="2320353" y="10034321"/>
                </a:lnTo>
                <a:lnTo>
                  <a:pt x="2287105" y="9993757"/>
                </a:lnTo>
                <a:lnTo>
                  <a:pt x="2261997" y="9947300"/>
                </a:lnTo>
                <a:lnTo>
                  <a:pt x="2246134" y="9896030"/>
                </a:lnTo>
                <a:lnTo>
                  <a:pt x="2240597" y="9841027"/>
                </a:lnTo>
                <a:lnTo>
                  <a:pt x="2245029" y="9791751"/>
                </a:lnTo>
                <a:lnTo>
                  <a:pt x="2257806" y="9745320"/>
                </a:lnTo>
                <a:lnTo>
                  <a:pt x="2278138" y="9702546"/>
                </a:lnTo>
                <a:lnTo>
                  <a:pt x="2305253" y="9664205"/>
                </a:lnTo>
                <a:lnTo>
                  <a:pt x="2338374" y="9631083"/>
                </a:lnTo>
                <a:lnTo>
                  <a:pt x="2376703" y="9603956"/>
                </a:lnTo>
                <a:lnTo>
                  <a:pt x="2419464" y="9583623"/>
                </a:lnTo>
                <a:lnTo>
                  <a:pt x="2465895" y="9570834"/>
                </a:lnTo>
                <a:lnTo>
                  <a:pt x="2515184" y="9566402"/>
                </a:lnTo>
                <a:lnTo>
                  <a:pt x="2564498" y="9570834"/>
                </a:lnTo>
                <a:lnTo>
                  <a:pt x="2610929" y="9583623"/>
                </a:lnTo>
                <a:lnTo>
                  <a:pt x="2653715" y="9603956"/>
                </a:lnTo>
                <a:lnTo>
                  <a:pt x="2692069" y="9631083"/>
                </a:lnTo>
                <a:lnTo>
                  <a:pt x="2725191" y="9664205"/>
                </a:lnTo>
                <a:lnTo>
                  <a:pt x="2752318" y="9702546"/>
                </a:lnTo>
                <a:lnTo>
                  <a:pt x="2772664" y="9745320"/>
                </a:lnTo>
                <a:lnTo>
                  <a:pt x="2785440" y="9791751"/>
                </a:lnTo>
                <a:lnTo>
                  <a:pt x="2789872" y="9841052"/>
                </a:lnTo>
                <a:lnTo>
                  <a:pt x="2784284" y="9896310"/>
                </a:lnTo>
                <a:lnTo>
                  <a:pt x="2768244" y="9947808"/>
                </a:lnTo>
                <a:lnTo>
                  <a:pt x="2742882" y="9994443"/>
                </a:lnTo>
                <a:lnTo>
                  <a:pt x="2709341" y="10035095"/>
                </a:lnTo>
                <a:lnTo>
                  <a:pt x="2353360" y="10391038"/>
                </a:lnTo>
                <a:lnTo>
                  <a:pt x="2411196" y="10448823"/>
                </a:lnTo>
                <a:lnTo>
                  <a:pt x="2767546" y="10092487"/>
                </a:lnTo>
                <a:lnTo>
                  <a:pt x="2797568" y="10058260"/>
                </a:lnTo>
                <a:lnTo>
                  <a:pt x="2823083" y="10020402"/>
                </a:lnTo>
                <a:lnTo>
                  <a:pt x="2843657" y="9979330"/>
                </a:lnTo>
                <a:lnTo>
                  <a:pt x="2858884" y="9935464"/>
                </a:lnTo>
                <a:lnTo>
                  <a:pt x="2868320" y="9889287"/>
                </a:lnTo>
                <a:lnTo>
                  <a:pt x="2871584" y="9841027"/>
                </a:lnTo>
                <a:close/>
              </a:path>
              <a:path w="4678680" h="11308715">
                <a:moveTo>
                  <a:pt x="3018409" y="9841027"/>
                </a:moveTo>
                <a:lnTo>
                  <a:pt x="3016123" y="9793021"/>
                </a:lnTo>
                <a:lnTo>
                  <a:pt x="3009303" y="9745320"/>
                </a:lnTo>
                <a:lnTo>
                  <a:pt x="2998305" y="9699790"/>
                </a:lnTo>
                <a:lnTo>
                  <a:pt x="2983242" y="9655861"/>
                </a:lnTo>
                <a:lnTo>
                  <a:pt x="2964332" y="9613887"/>
                </a:lnTo>
                <a:lnTo>
                  <a:pt x="2941802" y="9574047"/>
                </a:lnTo>
                <a:lnTo>
                  <a:pt x="2915869" y="9536570"/>
                </a:lnTo>
                <a:lnTo>
                  <a:pt x="2886722" y="9501657"/>
                </a:lnTo>
                <a:lnTo>
                  <a:pt x="2854591" y="9469539"/>
                </a:lnTo>
                <a:lnTo>
                  <a:pt x="2819692" y="9440393"/>
                </a:lnTo>
                <a:lnTo>
                  <a:pt x="2782201" y="9414459"/>
                </a:lnTo>
                <a:lnTo>
                  <a:pt x="2742361" y="9391929"/>
                </a:lnTo>
                <a:lnTo>
                  <a:pt x="2700375" y="9373032"/>
                </a:lnTo>
                <a:lnTo>
                  <a:pt x="2656459" y="9357957"/>
                </a:lnTo>
                <a:lnTo>
                  <a:pt x="2610802" y="9346933"/>
                </a:lnTo>
                <a:lnTo>
                  <a:pt x="2563634" y="9340164"/>
                </a:lnTo>
                <a:lnTo>
                  <a:pt x="2515158" y="9337865"/>
                </a:lnTo>
                <a:lnTo>
                  <a:pt x="2466708" y="9340164"/>
                </a:lnTo>
                <a:lnTo>
                  <a:pt x="2419553" y="9346933"/>
                </a:lnTo>
                <a:lnTo>
                  <a:pt x="2373909" y="9357957"/>
                </a:lnTo>
                <a:lnTo>
                  <a:pt x="2329992" y="9373032"/>
                </a:lnTo>
                <a:lnTo>
                  <a:pt x="2288019" y="9391929"/>
                </a:lnTo>
                <a:lnTo>
                  <a:pt x="2248179" y="9414459"/>
                </a:lnTo>
                <a:lnTo>
                  <a:pt x="2210701" y="9440393"/>
                </a:lnTo>
                <a:lnTo>
                  <a:pt x="2175802" y="9469539"/>
                </a:lnTo>
                <a:lnTo>
                  <a:pt x="2143671" y="9501657"/>
                </a:lnTo>
                <a:lnTo>
                  <a:pt x="2114524" y="9536570"/>
                </a:lnTo>
                <a:lnTo>
                  <a:pt x="2088591" y="9574047"/>
                </a:lnTo>
                <a:lnTo>
                  <a:pt x="2066061" y="9613887"/>
                </a:lnTo>
                <a:lnTo>
                  <a:pt x="2047138" y="9655899"/>
                </a:lnTo>
                <a:lnTo>
                  <a:pt x="2032088" y="9699790"/>
                </a:lnTo>
                <a:lnTo>
                  <a:pt x="2021065" y="9745434"/>
                </a:lnTo>
                <a:lnTo>
                  <a:pt x="2014372" y="9791979"/>
                </a:lnTo>
                <a:lnTo>
                  <a:pt x="2011984" y="9841052"/>
                </a:lnTo>
                <a:lnTo>
                  <a:pt x="2014588" y="9892462"/>
                </a:lnTo>
                <a:lnTo>
                  <a:pt x="2022221" y="9942385"/>
                </a:lnTo>
                <a:lnTo>
                  <a:pt x="2034603" y="9990569"/>
                </a:lnTo>
                <a:lnTo>
                  <a:pt x="2051494" y="10036759"/>
                </a:lnTo>
                <a:lnTo>
                  <a:pt x="2072640" y="10080714"/>
                </a:lnTo>
                <a:lnTo>
                  <a:pt x="2097786" y="10122179"/>
                </a:lnTo>
                <a:lnTo>
                  <a:pt x="2126602" y="10160787"/>
                </a:lnTo>
                <a:lnTo>
                  <a:pt x="2158911" y="10196373"/>
                </a:lnTo>
                <a:lnTo>
                  <a:pt x="2188273" y="10208590"/>
                </a:lnTo>
                <a:lnTo>
                  <a:pt x="2204212" y="10205364"/>
                </a:lnTo>
                <a:lnTo>
                  <a:pt x="2229180" y="10167734"/>
                </a:lnTo>
                <a:lnTo>
                  <a:pt x="2186038" y="10103929"/>
                </a:lnTo>
                <a:lnTo>
                  <a:pt x="2159216" y="10066426"/>
                </a:lnTo>
                <a:lnTo>
                  <a:pt x="2136546" y="10025951"/>
                </a:lnTo>
                <a:lnTo>
                  <a:pt x="2118334" y="9982835"/>
                </a:lnTo>
                <a:lnTo>
                  <a:pt x="2104923" y="9937420"/>
                </a:lnTo>
                <a:lnTo>
                  <a:pt x="2096630" y="9890049"/>
                </a:lnTo>
                <a:lnTo>
                  <a:pt x="2093798" y="9841027"/>
                </a:lnTo>
                <a:lnTo>
                  <a:pt x="2096579" y="9793021"/>
                </a:lnTo>
                <a:lnTo>
                  <a:pt x="2104948" y="9744558"/>
                </a:lnTo>
                <a:lnTo>
                  <a:pt x="2118410" y="9699092"/>
                </a:lnTo>
                <a:lnTo>
                  <a:pt x="2136724" y="9655861"/>
                </a:lnTo>
                <a:lnTo>
                  <a:pt x="2159508" y="9615322"/>
                </a:lnTo>
                <a:lnTo>
                  <a:pt x="2186495" y="9577654"/>
                </a:lnTo>
                <a:lnTo>
                  <a:pt x="2217369" y="9543212"/>
                </a:lnTo>
                <a:lnTo>
                  <a:pt x="2251799" y="9512338"/>
                </a:lnTo>
                <a:lnTo>
                  <a:pt x="2289467" y="9485338"/>
                </a:lnTo>
                <a:lnTo>
                  <a:pt x="2330043" y="9462541"/>
                </a:lnTo>
                <a:lnTo>
                  <a:pt x="2373223" y="9444241"/>
                </a:lnTo>
                <a:lnTo>
                  <a:pt x="2418689" y="9430779"/>
                </a:lnTo>
                <a:lnTo>
                  <a:pt x="2466098" y="9422473"/>
                </a:lnTo>
                <a:lnTo>
                  <a:pt x="2515158" y="9419628"/>
                </a:lnTo>
                <a:lnTo>
                  <a:pt x="2564244" y="9422473"/>
                </a:lnTo>
                <a:lnTo>
                  <a:pt x="2611678" y="9430779"/>
                </a:lnTo>
                <a:lnTo>
                  <a:pt x="2657157" y="9444241"/>
                </a:lnTo>
                <a:lnTo>
                  <a:pt x="2700337" y="9462541"/>
                </a:lnTo>
                <a:lnTo>
                  <a:pt x="2740926" y="9485338"/>
                </a:lnTo>
                <a:lnTo>
                  <a:pt x="2778595" y="9512338"/>
                </a:lnTo>
                <a:lnTo>
                  <a:pt x="2813024" y="9543212"/>
                </a:lnTo>
                <a:lnTo>
                  <a:pt x="2843898" y="9577654"/>
                </a:lnTo>
                <a:lnTo>
                  <a:pt x="2870885" y="9615322"/>
                </a:lnTo>
                <a:lnTo>
                  <a:pt x="2893695" y="9655899"/>
                </a:lnTo>
                <a:lnTo>
                  <a:pt x="2911983" y="9699092"/>
                </a:lnTo>
                <a:lnTo>
                  <a:pt x="2925432" y="9744558"/>
                </a:lnTo>
                <a:lnTo>
                  <a:pt x="2933700" y="9791751"/>
                </a:lnTo>
                <a:lnTo>
                  <a:pt x="2936583" y="9841052"/>
                </a:lnTo>
                <a:lnTo>
                  <a:pt x="2933750" y="9890049"/>
                </a:lnTo>
                <a:lnTo>
                  <a:pt x="2925432" y="9937572"/>
                </a:lnTo>
                <a:lnTo>
                  <a:pt x="2911970" y="9983051"/>
                </a:lnTo>
                <a:lnTo>
                  <a:pt x="2893682" y="10026244"/>
                </a:lnTo>
                <a:lnTo>
                  <a:pt x="2870873" y="10066833"/>
                </a:lnTo>
                <a:lnTo>
                  <a:pt x="2843873" y="10104501"/>
                </a:lnTo>
                <a:lnTo>
                  <a:pt x="2812999" y="10138943"/>
                </a:lnTo>
                <a:lnTo>
                  <a:pt x="2457119" y="10494772"/>
                </a:lnTo>
                <a:lnTo>
                  <a:pt x="2515108" y="10552773"/>
                </a:lnTo>
                <a:lnTo>
                  <a:pt x="2871216" y="10196614"/>
                </a:lnTo>
                <a:lnTo>
                  <a:pt x="2903639" y="10160902"/>
                </a:lnTo>
                <a:lnTo>
                  <a:pt x="2932595" y="10122141"/>
                </a:lnTo>
                <a:lnTo>
                  <a:pt x="2957741" y="10080714"/>
                </a:lnTo>
                <a:lnTo>
                  <a:pt x="2978912" y="10036759"/>
                </a:lnTo>
                <a:lnTo>
                  <a:pt x="2995815" y="9990557"/>
                </a:lnTo>
                <a:lnTo>
                  <a:pt x="3008198" y="9942360"/>
                </a:lnTo>
                <a:lnTo>
                  <a:pt x="3015805" y="9892462"/>
                </a:lnTo>
                <a:lnTo>
                  <a:pt x="3018409" y="9841027"/>
                </a:lnTo>
                <a:close/>
              </a:path>
              <a:path w="4678680" h="11308715">
                <a:moveTo>
                  <a:pt x="4678464" y="9952393"/>
                </a:moveTo>
                <a:lnTo>
                  <a:pt x="4536059" y="9952393"/>
                </a:lnTo>
                <a:lnTo>
                  <a:pt x="4536059" y="9993033"/>
                </a:lnTo>
                <a:lnTo>
                  <a:pt x="4536059" y="10116223"/>
                </a:lnTo>
                <a:lnTo>
                  <a:pt x="4583315" y="10116223"/>
                </a:lnTo>
                <a:lnTo>
                  <a:pt x="4583315" y="9993033"/>
                </a:lnTo>
                <a:lnTo>
                  <a:pt x="4631220" y="9993033"/>
                </a:lnTo>
                <a:lnTo>
                  <a:pt x="4631220" y="10116223"/>
                </a:lnTo>
                <a:lnTo>
                  <a:pt x="4678464" y="10116223"/>
                </a:lnTo>
                <a:lnTo>
                  <a:pt x="4678464" y="9993033"/>
                </a:lnTo>
                <a:lnTo>
                  <a:pt x="4678464" y="9952393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56706" y="6032783"/>
            <a:ext cx="89109" cy="10383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71575" y="6032787"/>
            <a:ext cx="102260" cy="1377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94685" y="6035142"/>
            <a:ext cx="93033" cy="9912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00915" y="6035142"/>
            <a:ext cx="91655" cy="9912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19698" y="6035144"/>
            <a:ext cx="89726" cy="99347"/>
          </a:xfrm>
          <a:custGeom>
            <a:avLst/>
            <a:gdLst/>
            <a:ahLst/>
            <a:cxnLst/>
            <a:rect l="l" t="t" r="r" b="b"/>
            <a:pathLst>
              <a:path w="147954" h="163829">
                <a:moveTo>
                  <a:pt x="147916" y="0"/>
                </a:moveTo>
                <a:lnTo>
                  <a:pt x="100660" y="0"/>
                </a:lnTo>
                <a:lnTo>
                  <a:pt x="100660" y="59690"/>
                </a:lnTo>
                <a:lnTo>
                  <a:pt x="47244" y="59690"/>
                </a:lnTo>
                <a:lnTo>
                  <a:pt x="47244" y="0"/>
                </a:lnTo>
                <a:lnTo>
                  <a:pt x="0" y="0"/>
                </a:lnTo>
                <a:lnTo>
                  <a:pt x="0" y="59690"/>
                </a:lnTo>
                <a:lnTo>
                  <a:pt x="0" y="101600"/>
                </a:lnTo>
                <a:lnTo>
                  <a:pt x="0" y="163830"/>
                </a:lnTo>
                <a:lnTo>
                  <a:pt x="47244" y="163830"/>
                </a:lnTo>
                <a:lnTo>
                  <a:pt x="47244" y="101600"/>
                </a:lnTo>
                <a:lnTo>
                  <a:pt x="100660" y="101600"/>
                </a:lnTo>
                <a:lnTo>
                  <a:pt x="100660" y="163830"/>
                </a:lnTo>
                <a:lnTo>
                  <a:pt x="147916" y="163830"/>
                </a:lnTo>
                <a:lnTo>
                  <a:pt x="147916" y="101600"/>
                </a:lnTo>
                <a:lnTo>
                  <a:pt x="147916" y="59690"/>
                </a:lnTo>
                <a:lnTo>
                  <a:pt x="147916" y="0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36534" y="6035142"/>
            <a:ext cx="69679" cy="9912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65345" y="5884921"/>
            <a:ext cx="88760" cy="7307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985533" y="5662524"/>
            <a:ext cx="610370" cy="737014"/>
          </a:xfrm>
          <a:custGeom>
            <a:avLst/>
            <a:gdLst/>
            <a:ahLst/>
            <a:cxnLst/>
            <a:rect l="l" t="t" r="r" b="b"/>
            <a:pathLst>
              <a:path w="1006475" h="1215390">
                <a:moveTo>
                  <a:pt x="831138" y="499046"/>
                </a:moveTo>
                <a:lnTo>
                  <a:pt x="827582" y="450596"/>
                </a:lnTo>
                <a:lnTo>
                  <a:pt x="817245" y="404342"/>
                </a:lnTo>
                <a:lnTo>
                  <a:pt x="800646" y="360807"/>
                </a:lnTo>
                <a:lnTo>
                  <a:pt x="778294" y="320497"/>
                </a:lnTo>
                <a:lnTo>
                  <a:pt x="750684" y="283908"/>
                </a:lnTo>
                <a:lnTo>
                  <a:pt x="718337" y="251561"/>
                </a:lnTo>
                <a:lnTo>
                  <a:pt x="693318" y="232702"/>
                </a:lnTo>
                <a:lnTo>
                  <a:pt x="693318" y="427012"/>
                </a:lnTo>
                <a:lnTo>
                  <a:pt x="692848" y="439051"/>
                </a:lnTo>
                <a:lnTo>
                  <a:pt x="681367" y="485902"/>
                </a:lnTo>
                <a:lnTo>
                  <a:pt x="652589" y="524510"/>
                </a:lnTo>
                <a:lnTo>
                  <a:pt x="618464" y="544931"/>
                </a:lnTo>
                <a:lnTo>
                  <a:pt x="572427" y="555231"/>
                </a:lnTo>
                <a:lnTo>
                  <a:pt x="554278" y="555917"/>
                </a:lnTo>
                <a:lnTo>
                  <a:pt x="461391" y="555917"/>
                </a:lnTo>
                <a:lnTo>
                  <a:pt x="461391" y="700024"/>
                </a:lnTo>
                <a:lnTo>
                  <a:pt x="373011" y="700024"/>
                </a:lnTo>
                <a:lnTo>
                  <a:pt x="373011" y="298094"/>
                </a:lnTo>
                <a:lnTo>
                  <a:pt x="554278" y="298094"/>
                </a:lnTo>
                <a:lnTo>
                  <a:pt x="572427" y="298780"/>
                </a:lnTo>
                <a:lnTo>
                  <a:pt x="618464" y="309054"/>
                </a:lnTo>
                <a:lnTo>
                  <a:pt x="652589" y="329488"/>
                </a:lnTo>
                <a:lnTo>
                  <a:pt x="681367" y="367931"/>
                </a:lnTo>
                <a:lnTo>
                  <a:pt x="692848" y="414731"/>
                </a:lnTo>
                <a:lnTo>
                  <a:pt x="693318" y="427012"/>
                </a:lnTo>
                <a:lnTo>
                  <a:pt x="693318" y="232702"/>
                </a:lnTo>
                <a:lnTo>
                  <a:pt x="641426" y="201612"/>
                </a:lnTo>
                <a:lnTo>
                  <a:pt x="597890" y="185013"/>
                </a:lnTo>
                <a:lnTo>
                  <a:pt x="551637" y="174688"/>
                </a:lnTo>
                <a:lnTo>
                  <a:pt x="503174" y="171132"/>
                </a:lnTo>
                <a:lnTo>
                  <a:pt x="454723" y="174688"/>
                </a:lnTo>
                <a:lnTo>
                  <a:pt x="408470" y="185013"/>
                </a:lnTo>
                <a:lnTo>
                  <a:pt x="364934" y="201612"/>
                </a:lnTo>
                <a:lnTo>
                  <a:pt x="324624" y="223964"/>
                </a:lnTo>
                <a:lnTo>
                  <a:pt x="288036" y="251561"/>
                </a:lnTo>
                <a:lnTo>
                  <a:pt x="255689" y="283908"/>
                </a:lnTo>
                <a:lnTo>
                  <a:pt x="228092" y="320497"/>
                </a:lnTo>
                <a:lnTo>
                  <a:pt x="205740" y="360807"/>
                </a:lnTo>
                <a:lnTo>
                  <a:pt x="189141" y="404342"/>
                </a:lnTo>
                <a:lnTo>
                  <a:pt x="178816" y="450596"/>
                </a:lnTo>
                <a:lnTo>
                  <a:pt x="175260" y="499046"/>
                </a:lnTo>
                <a:lnTo>
                  <a:pt x="178816" y="547509"/>
                </a:lnTo>
                <a:lnTo>
                  <a:pt x="189141" y="593763"/>
                </a:lnTo>
                <a:lnTo>
                  <a:pt x="205740" y="637298"/>
                </a:lnTo>
                <a:lnTo>
                  <a:pt x="228092" y="677608"/>
                </a:lnTo>
                <a:lnTo>
                  <a:pt x="255689" y="714197"/>
                </a:lnTo>
                <a:lnTo>
                  <a:pt x="288036" y="746544"/>
                </a:lnTo>
                <a:lnTo>
                  <a:pt x="324624" y="774153"/>
                </a:lnTo>
                <a:lnTo>
                  <a:pt x="364934" y="796505"/>
                </a:lnTo>
                <a:lnTo>
                  <a:pt x="408470" y="813104"/>
                </a:lnTo>
                <a:lnTo>
                  <a:pt x="454723" y="823429"/>
                </a:lnTo>
                <a:lnTo>
                  <a:pt x="503174" y="826985"/>
                </a:lnTo>
                <a:lnTo>
                  <a:pt x="551637" y="823429"/>
                </a:lnTo>
                <a:lnTo>
                  <a:pt x="597890" y="813104"/>
                </a:lnTo>
                <a:lnTo>
                  <a:pt x="641426" y="796505"/>
                </a:lnTo>
                <a:lnTo>
                  <a:pt x="681748" y="774153"/>
                </a:lnTo>
                <a:lnTo>
                  <a:pt x="718337" y="746544"/>
                </a:lnTo>
                <a:lnTo>
                  <a:pt x="750684" y="714197"/>
                </a:lnTo>
                <a:lnTo>
                  <a:pt x="761377" y="700024"/>
                </a:lnTo>
                <a:lnTo>
                  <a:pt x="778294" y="677608"/>
                </a:lnTo>
                <a:lnTo>
                  <a:pt x="800646" y="637298"/>
                </a:lnTo>
                <a:lnTo>
                  <a:pt x="817245" y="593763"/>
                </a:lnTo>
                <a:lnTo>
                  <a:pt x="827582" y="547509"/>
                </a:lnTo>
                <a:lnTo>
                  <a:pt x="831138" y="499046"/>
                </a:lnTo>
                <a:close/>
              </a:path>
              <a:path w="1006475" h="1215390">
                <a:moveTo>
                  <a:pt x="1006335" y="503161"/>
                </a:moveTo>
                <a:lnTo>
                  <a:pt x="1004023" y="454698"/>
                </a:lnTo>
                <a:lnTo>
                  <a:pt x="997254" y="407543"/>
                </a:lnTo>
                <a:lnTo>
                  <a:pt x="986231" y="361899"/>
                </a:lnTo>
                <a:lnTo>
                  <a:pt x="971169" y="317995"/>
                </a:lnTo>
                <a:lnTo>
                  <a:pt x="952258" y="276009"/>
                </a:lnTo>
                <a:lnTo>
                  <a:pt x="929741" y="236169"/>
                </a:lnTo>
                <a:lnTo>
                  <a:pt x="903795" y="198704"/>
                </a:lnTo>
                <a:lnTo>
                  <a:pt x="874661" y="163791"/>
                </a:lnTo>
                <a:lnTo>
                  <a:pt x="842530" y="131660"/>
                </a:lnTo>
                <a:lnTo>
                  <a:pt x="807631" y="102527"/>
                </a:lnTo>
                <a:lnTo>
                  <a:pt x="770153" y="76593"/>
                </a:lnTo>
                <a:lnTo>
                  <a:pt x="730313" y="54063"/>
                </a:lnTo>
                <a:lnTo>
                  <a:pt x="688340" y="35166"/>
                </a:lnTo>
                <a:lnTo>
                  <a:pt x="644423" y="20091"/>
                </a:lnTo>
                <a:lnTo>
                  <a:pt x="598779" y="9067"/>
                </a:lnTo>
                <a:lnTo>
                  <a:pt x="551624" y="2298"/>
                </a:lnTo>
                <a:lnTo>
                  <a:pt x="503161" y="0"/>
                </a:lnTo>
                <a:lnTo>
                  <a:pt x="454698" y="2298"/>
                </a:lnTo>
                <a:lnTo>
                  <a:pt x="407543" y="9067"/>
                </a:lnTo>
                <a:lnTo>
                  <a:pt x="361899" y="20091"/>
                </a:lnTo>
                <a:lnTo>
                  <a:pt x="317982" y="35166"/>
                </a:lnTo>
                <a:lnTo>
                  <a:pt x="276009" y="54063"/>
                </a:lnTo>
                <a:lnTo>
                  <a:pt x="236169" y="76593"/>
                </a:lnTo>
                <a:lnTo>
                  <a:pt x="198691" y="102527"/>
                </a:lnTo>
                <a:lnTo>
                  <a:pt x="163791" y="131660"/>
                </a:lnTo>
                <a:lnTo>
                  <a:pt x="131660" y="163791"/>
                </a:lnTo>
                <a:lnTo>
                  <a:pt x="102527" y="198704"/>
                </a:lnTo>
                <a:lnTo>
                  <a:pt x="76581" y="236169"/>
                </a:lnTo>
                <a:lnTo>
                  <a:pt x="54063" y="276009"/>
                </a:lnTo>
                <a:lnTo>
                  <a:pt x="35166" y="317995"/>
                </a:lnTo>
                <a:lnTo>
                  <a:pt x="20091" y="361899"/>
                </a:lnTo>
                <a:lnTo>
                  <a:pt x="9067" y="407543"/>
                </a:lnTo>
                <a:lnTo>
                  <a:pt x="2298" y="454698"/>
                </a:lnTo>
                <a:lnTo>
                  <a:pt x="0" y="503161"/>
                </a:lnTo>
                <a:lnTo>
                  <a:pt x="2590" y="554545"/>
                </a:lnTo>
                <a:lnTo>
                  <a:pt x="10223" y="604469"/>
                </a:lnTo>
                <a:lnTo>
                  <a:pt x="22606" y="652665"/>
                </a:lnTo>
                <a:lnTo>
                  <a:pt x="39497" y="698881"/>
                </a:lnTo>
                <a:lnTo>
                  <a:pt x="60642" y="742823"/>
                </a:lnTo>
                <a:lnTo>
                  <a:pt x="85763" y="784250"/>
                </a:lnTo>
                <a:lnTo>
                  <a:pt x="114617" y="822896"/>
                </a:lnTo>
                <a:lnTo>
                  <a:pt x="146939" y="858469"/>
                </a:lnTo>
                <a:lnTo>
                  <a:pt x="176288" y="870699"/>
                </a:lnTo>
                <a:lnTo>
                  <a:pt x="192176" y="867486"/>
                </a:lnTo>
                <a:lnTo>
                  <a:pt x="217144" y="829843"/>
                </a:lnTo>
                <a:lnTo>
                  <a:pt x="174015" y="766051"/>
                </a:lnTo>
                <a:lnTo>
                  <a:pt x="147205" y="728560"/>
                </a:lnTo>
                <a:lnTo>
                  <a:pt x="124523" y="688086"/>
                </a:lnTo>
                <a:lnTo>
                  <a:pt x="106311" y="644956"/>
                </a:lnTo>
                <a:lnTo>
                  <a:pt x="92887" y="599541"/>
                </a:lnTo>
                <a:lnTo>
                  <a:pt x="84594" y="552157"/>
                </a:lnTo>
                <a:lnTo>
                  <a:pt x="81762" y="503161"/>
                </a:lnTo>
                <a:lnTo>
                  <a:pt x="84607" y="454101"/>
                </a:lnTo>
                <a:lnTo>
                  <a:pt x="92913" y="406666"/>
                </a:lnTo>
                <a:lnTo>
                  <a:pt x="106362" y="361213"/>
                </a:lnTo>
                <a:lnTo>
                  <a:pt x="124663" y="318033"/>
                </a:lnTo>
                <a:lnTo>
                  <a:pt x="147459" y="277444"/>
                </a:lnTo>
                <a:lnTo>
                  <a:pt x="174459" y="239776"/>
                </a:lnTo>
                <a:lnTo>
                  <a:pt x="205320" y="205346"/>
                </a:lnTo>
                <a:lnTo>
                  <a:pt x="239750" y="174472"/>
                </a:lnTo>
                <a:lnTo>
                  <a:pt x="277418" y="147472"/>
                </a:lnTo>
                <a:lnTo>
                  <a:pt x="317995" y="124663"/>
                </a:lnTo>
                <a:lnTo>
                  <a:pt x="361188" y="106375"/>
                </a:lnTo>
                <a:lnTo>
                  <a:pt x="406654" y="92913"/>
                </a:lnTo>
                <a:lnTo>
                  <a:pt x="454088" y="84607"/>
                </a:lnTo>
                <a:lnTo>
                  <a:pt x="503161" y="81762"/>
                </a:lnTo>
                <a:lnTo>
                  <a:pt x="552234" y="84607"/>
                </a:lnTo>
                <a:lnTo>
                  <a:pt x="599668" y="92913"/>
                </a:lnTo>
                <a:lnTo>
                  <a:pt x="645134" y="106375"/>
                </a:lnTo>
                <a:lnTo>
                  <a:pt x="688314" y="124663"/>
                </a:lnTo>
                <a:lnTo>
                  <a:pt x="728903" y="147472"/>
                </a:lnTo>
                <a:lnTo>
                  <a:pt x="766572" y="174472"/>
                </a:lnTo>
                <a:lnTo>
                  <a:pt x="800989" y="205346"/>
                </a:lnTo>
                <a:lnTo>
                  <a:pt x="831862" y="239776"/>
                </a:lnTo>
                <a:lnTo>
                  <a:pt x="858862" y="277444"/>
                </a:lnTo>
                <a:lnTo>
                  <a:pt x="881659" y="318033"/>
                </a:lnTo>
                <a:lnTo>
                  <a:pt x="899947" y="361213"/>
                </a:lnTo>
                <a:lnTo>
                  <a:pt x="913409" y="406666"/>
                </a:lnTo>
                <a:lnTo>
                  <a:pt x="921715" y="454101"/>
                </a:lnTo>
                <a:lnTo>
                  <a:pt x="924547" y="503161"/>
                </a:lnTo>
                <a:lnTo>
                  <a:pt x="921715" y="552246"/>
                </a:lnTo>
                <a:lnTo>
                  <a:pt x="913396" y="599681"/>
                </a:lnTo>
                <a:lnTo>
                  <a:pt x="899934" y="645160"/>
                </a:lnTo>
                <a:lnTo>
                  <a:pt x="881646" y="688352"/>
                </a:lnTo>
                <a:lnTo>
                  <a:pt x="858837" y="728929"/>
                </a:lnTo>
                <a:lnTo>
                  <a:pt x="831837" y="766584"/>
                </a:lnTo>
                <a:lnTo>
                  <a:pt x="800950" y="801001"/>
                </a:lnTo>
                <a:lnTo>
                  <a:pt x="445084" y="1156868"/>
                </a:lnTo>
                <a:lnTo>
                  <a:pt x="503059" y="1214856"/>
                </a:lnTo>
                <a:lnTo>
                  <a:pt x="859180" y="858774"/>
                </a:lnTo>
                <a:lnTo>
                  <a:pt x="891616" y="823036"/>
                </a:lnTo>
                <a:lnTo>
                  <a:pt x="920534" y="784313"/>
                </a:lnTo>
                <a:lnTo>
                  <a:pt x="945692" y="742848"/>
                </a:lnTo>
                <a:lnTo>
                  <a:pt x="966851" y="698893"/>
                </a:lnTo>
                <a:lnTo>
                  <a:pt x="983742" y="652691"/>
                </a:lnTo>
                <a:lnTo>
                  <a:pt x="996124" y="604507"/>
                </a:lnTo>
                <a:lnTo>
                  <a:pt x="1003731" y="554583"/>
                </a:lnTo>
                <a:lnTo>
                  <a:pt x="1006335" y="503161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bg object 26"/>
          <p:cNvSpPr/>
          <p:nvPr/>
        </p:nvSpPr>
        <p:spPr>
          <a:xfrm>
            <a:off x="1220154" y="5659798"/>
            <a:ext cx="1617385" cy="737014"/>
          </a:xfrm>
          <a:custGeom>
            <a:avLst/>
            <a:gdLst/>
            <a:ahLst/>
            <a:cxnLst/>
            <a:rect l="l" t="t" r="r" b="b"/>
            <a:pathLst>
              <a:path w="2667000" h="1215390">
                <a:moveTo>
                  <a:pt x="712851" y="503148"/>
                </a:moveTo>
                <a:lnTo>
                  <a:pt x="707301" y="455155"/>
                </a:lnTo>
                <a:lnTo>
                  <a:pt x="691502" y="411060"/>
                </a:lnTo>
                <a:lnTo>
                  <a:pt x="668743" y="375297"/>
                </a:lnTo>
                <a:lnTo>
                  <a:pt x="634238" y="339661"/>
                </a:lnTo>
                <a:lnTo>
                  <a:pt x="631037" y="337629"/>
                </a:lnTo>
                <a:lnTo>
                  <a:pt x="631037" y="503186"/>
                </a:lnTo>
                <a:lnTo>
                  <a:pt x="620979" y="552894"/>
                </a:lnTo>
                <a:lnTo>
                  <a:pt x="593559" y="593547"/>
                </a:lnTo>
                <a:lnTo>
                  <a:pt x="552932" y="620991"/>
                </a:lnTo>
                <a:lnTo>
                  <a:pt x="503237" y="631063"/>
                </a:lnTo>
                <a:lnTo>
                  <a:pt x="453504" y="620991"/>
                </a:lnTo>
                <a:lnTo>
                  <a:pt x="412864" y="593547"/>
                </a:lnTo>
                <a:lnTo>
                  <a:pt x="385445" y="552894"/>
                </a:lnTo>
                <a:lnTo>
                  <a:pt x="375386" y="503148"/>
                </a:lnTo>
                <a:lnTo>
                  <a:pt x="385445" y="453440"/>
                </a:lnTo>
                <a:lnTo>
                  <a:pt x="412864" y="412800"/>
                </a:lnTo>
                <a:lnTo>
                  <a:pt x="453504" y="385368"/>
                </a:lnTo>
                <a:lnTo>
                  <a:pt x="503237" y="375297"/>
                </a:lnTo>
                <a:lnTo>
                  <a:pt x="552932" y="385368"/>
                </a:lnTo>
                <a:lnTo>
                  <a:pt x="593559" y="412800"/>
                </a:lnTo>
                <a:lnTo>
                  <a:pt x="620979" y="453440"/>
                </a:lnTo>
                <a:lnTo>
                  <a:pt x="631037" y="503186"/>
                </a:lnTo>
                <a:lnTo>
                  <a:pt x="631037" y="337629"/>
                </a:lnTo>
                <a:lnTo>
                  <a:pt x="595312" y="314896"/>
                </a:lnTo>
                <a:lnTo>
                  <a:pt x="551218" y="299097"/>
                </a:lnTo>
                <a:lnTo>
                  <a:pt x="503237" y="293560"/>
                </a:lnTo>
                <a:lnTo>
                  <a:pt x="455231" y="299097"/>
                </a:lnTo>
                <a:lnTo>
                  <a:pt x="411124" y="314896"/>
                </a:lnTo>
                <a:lnTo>
                  <a:pt x="372211" y="339661"/>
                </a:lnTo>
                <a:lnTo>
                  <a:pt x="339725" y="372135"/>
                </a:lnTo>
                <a:lnTo>
                  <a:pt x="314960" y="411060"/>
                </a:lnTo>
                <a:lnTo>
                  <a:pt x="299173" y="455155"/>
                </a:lnTo>
                <a:lnTo>
                  <a:pt x="293624" y="503186"/>
                </a:lnTo>
                <a:lnTo>
                  <a:pt x="299173" y="551154"/>
                </a:lnTo>
                <a:lnTo>
                  <a:pt x="314960" y="595261"/>
                </a:lnTo>
                <a:lnTo>
                  <a:pt x="339725" y="634199"/>
                </a:lnTo>
                <a:lnTo>
                  <a:pt x="372211" y="666686"/>
                </a:lnTo>
                <a:lnTo>
                  <a:pt x="411124" y="691476"/>
                </a:lnTo>
                <a:lnTo>
                  <a:pt x="455231" y="707275"/>
                </a:lnTo>
                <a:lnTo>
                  <a:pt x="503237" y="712825"/>
                </a:lnTo>
                <a:lnTo>
                  <a:pt x="551218" y="707275"/>
                </a:lnTo>
                <a:lnTo>
                  <a:pt x="595312" y="691476"/>
                </a:lnTo>
                <a:lnTo>
                  <a:pt x="634238" y="666686"/>
                </a:lnTo>
                <a:lnTo>
                  <a:pt x="666724" y="634199"/>
                </a:lnTo>
                <a:lnTo>
                  <a:pt x="668718" y="631063"/>
                </a:lnTo>
                <a:lnTo>
                  <a:pt x="691502" y="595261"/>
                </a:lnTo>
                <a:lnTo>
                  <a:pt x="707301" y="551154"/>
                </a:lnTo>
                <a:lnTo>
                  <a:pt x="712851" y="503148"/>
                </a:lnTo>
                <a:close/>
              </a:path>
              <a:path w="2667000" h="1215390">
                <a:moveTo>
                  <a:pt x="859599" y="503148"/>
                </a:moveTo>
                <a:lnTo>
                  <a:pt x="856361" y="455155"/>
                </a:lnTo>
                <a:lnTo>
                  <a:pt x="846848" y="408533"/>
                </a:lnTo>
                <a:lnTo>
                  <a:pt x="831545" y="364578"/>
                </a:lnTo>
                <a:lnTo>
                  <a:pt x="810869" y="323430"/>
                </a:lnTo>
                <a:lnTo>
                  <a:pt x="785241" y="285521"/>
                </a:lnTo>
                <a:lnTo>
                  <a:pt x="755091" y="251282"/>
                </a:lnTo>
                <a:lnTo>
                  <a:pt x="729259" y="228536"/>
                </a:lnTo>
                <a:lnTo>
                  <a:pt x="720852" y="221132"/>
                </a:lnTo>
                <a:lnTo>
                  <a:pt x="682942" y="195503"/>
                </a:lnTo>
                <a:lnTo>
                  <a:pt x="641794" y="174828"/>
                </a:lnTo>
                <a:lnTo>
                  <a:pt x="597839" y="159524"/>
                </a:lnTo>
                <a:lnTo>
                  <a:pt x="551497" y="150037"/>
                </a:lnTo>
                <a:lnTo>
                  <a:pt x="503199" y="146773"/>
                </a:lnTo>
                <a:lnTo>
                  <a:pt x="454914" y="150037"/>
                </a:lnTo>
                <a:lnTo>
                  <a:pt x="408584" y="159524"/>
                </a:lnTo>
                <a:lnTo>
                  <a:pt x="364629" y="174828"/>
                </a:lnTo>
                <a:lnTo>
                  <a:pt x="323481" y="195503"/>
                </a:lnTo>
                <a:lnTo>
                  <a:pt x="285572" y="221132"/>
                </a:lnTo>
                <a:lnTo>
                  <a:pt x="251333" y="251282"/>
                </a:lnTo>
                <a:lnTo>
                  <a:pt x="221170" y="285521"/>
                </a:lnTo>
                <a:lnTo>
                  <a:pt x="195541" y="323430"/>
                </a:lnTo>
                <a:lnTo>
                  <a:pt x="174866" y="364578"/>
                </a:lnTo>
                <a:lnTo>
                  <a:pt x="159562" y="408533"/>
                </a:lnTo>
                <a:lnTo>
                  <a:pt x="150101" y="454723"/>
                </a:lnTo>
                <a:lnTo>
                  <a:pt x="146799" y="503186"/>
                </a:lnTo>
                <a:lnTo>
                  <a:pt x="150101" y="551421"/>
                </a:lnTo>
                <a:lnTo>
                  <a:pt x="159664" y="597789"/>
                </a:lnTo>
                <a:lnTo>
                  <a:pt x="175006" y="641781"/>
                </a:lnTo>
                <a:lnTo>
                  <a:pt x="195643" y="682917"/>
                </a:lnTo>
                <a:lnTo>
                  <a:pt x="221107" y="720699"/>
                </a:lnTo>
                <a:lnTo>
                  <a:pt x="250888" y="754608"/>
                </a:lnTo>
                <a:lnTo>
                  <a:pt x="280250" y="766978"/>
                </a:lnTo>
                <a:lnTo>
                  <a:pt x="296164" y="763765"/>
                </a:lnTo>
                <a:lnTo>
                  <a:pt x="321144" y="726071"/>
                </a:lnTo>
                <a:lnTo>
                  <a:pt x="308368" y="696455"/>
                </a:lnTo>
                <a:lnTo>
                  <a:pt x="275120" y="655891"/>
                </a:lnTo>
                <a:lnTo>
                  <a:pt x="250012" y="609422"/>
                </a:lnTo>
                <a:lnTo>
                  <a:pt x="234149" y="558152"/>
                </a:lnTo>
                <a:lnTo>
                  <a:pt x="228612" y="503148"/>
                </a:lnTo>
                <a:lnTo>
                  <a:pt x="233045" y="453872"/>
                </a:lnTo>
                <a:lnTo>
                  <a:pt x="245821" y="407454"/>
                </a:lnTo>
                <a:lnTo>
                  <a:pt x="266153" y="364680"/>
                </a:lnTo>
                <a:lnTo>
                  <a:pt x="293268" y="326339"/>
                </a:lnTo>
                <a:lnTo>
                  <a:pt x="326390" y="293217"/>
                </a:lnTo>
                <a:lnTo>
                  <a:pt x="364718" y="266090"/>
                </a:lnTo>
                <a:lnTo>
                  <a:pt x="407479" y="245745"/>
                </a:lnTo>
                <a:lnTo>
                  <a:pt x="453910" y="232968"/>
                </a:lnTo>
                <a:lnTo>
                  <a:pt x="503199" y="228536"/>
                </a:lnTo>
                <a:lnTo>
                  <a:pt x="552513" y="232968"/>
                </a:lnTo>
                <a:lnTo>
                  <a:pt x="598944" y="245745"/>
                </a:lnTo>
                <a:lnTo>
                  <a:pt x="641731" y="266090"/>
                </a:lnTo>
                <a:lnTo>
                  <a:pt x="680085" y="293217"/>
                </a:lnTo>
                <a:lnTo>
                  <a:pt x="713206" y="326339"/>
                </a:lnTo>
                <a:lnTo>
                  <a:pt x="740333" y="364680"/>
                </a:lnTo>
                <a:lnTo>
                  <a:pt x="760679" y="407454"/>
                </a:lnTo>
                <a:lnTo>
                  <a:pt x="773455" y="453872"/>
                </a:lnTo>
                <a:lnTo>
                  <a:pt x="777887" y="503186"/>
                </a:lnTo>
                <a:lnTo>
                  <a:pt x="772299" y="558431"/>
                </a:lnTo>
                <a:lnTo>
                  <a:pt x="756259" y="609942"/>
                </a:lnTo>
                <a:lnTo>
                  <a:pt x="730897" y="656577"/>
                </a:lnTo>
                <a:lnTo>
                  <a:pt x="697357" y="697230"/>
                </a:lnTo>
                <a:lnTo>
                  <a:pt x="341376" y="1053160"/>
                </a:lnTo>
                <a:lnTo>
                  <a:pt x="399211" y="1110957"/>
                </a:lnTo>
                <a:lnTo>
                  <a:pt x="755561" y="754608"/>
                </a:lnTo>
                <a:lnTo>
                  <a:pt x="785583" y="720394"/>
                </a:lnTo>
                <a:lnTo>
                  <a:pt x="811098" y="682536"/>
                </a:lnTo>
                <a:lnTo>
                  <a:pt x="831672" y="641464"/>
                </a:lnTo>
                <a:lnTo>
                  <a:pt x="846899" y="597585"/>
                </a:lnTo>
                <a:lnTo>
                  <a:pt x="856335" y="551421"/>
                </a:lnTo>
                <a:lnTo>
                  <a:pt x="859599" y="503148"/>
                </a:lnTo>
                <a:close/>
              </a:path>
              <a:path w="2667000" h="1215390">
                <a:moveTo>
                  <a:pt x="1006424" y="503148"/>
                </a:moveTo>
                <a:lnTo>
                  <a:pt x="1004138" y="455155"/>
                </a:lnTo>
                <a:lnTo>
                  <a:pt x="997318" y="407454"/>
                </a:lnTo>
                <a:lnTo>
                  <a:pt x="986320" y="361911"/>
                </a:lnTo>
                <a:lnTo>
                  <a:pt x="971257" y="317995"/>
                </a:lnTo>
                <a:lnTo>
                  <a:pt x="952347" y="276009"/>
                </a:lnTo>
                <a:lnTo>
                  <a:pt x="929817" y="236169"/>
                </a:lnTo>
                <a:lnTo>
                  <a:pt x="903884" y="198704"/>
                </a:lnTo>
                <a:lnTo>
                  <a:pt x="874737" y="163791"/>
                </a:lnTo>
                <a:lnTo>
                  <a:pt x="842606" y="131660"/>
                </a:lnTo>
                <a:lnTo>
                  <a:pt x="807707" y="102527"/>
                </a:lnTo>
                <a:lnTo>
                  <a:pt x="777697" y="81762"/>
                </a:lnTo>
                <a:lnTo>
                  <a:pt x="770216" y="76581"/>
                </a:lnTo>
                <a:lnTo>
                  <a:pt x="730377" y="54063"/>
                </a:lnTo>
                <a:lnTo>
                  <a:pt x="688390" y="35153"/>
                </a:lnTo>
                <a:lnTo>
                  <a:pt x="644474" y="20091"/>
                </a:lnTo>
                <a:lnTo>
                  <a:pt x="598817" y="9067"/>
                </a:lnTo>
                <a:lnTo>
                  <a:pt x="551649" y="2298"/>
                </a:lnTo>
                <a:lnTo>
                  <a:pt x="503174" y="0"/>
                </a:lnTo>
                <a:lnTo>
                  <a:pt x="454723" y="2298"/>
                </a:lnTo>
                <a:lnTo>
                  <a:pt x="407568" y="9067"/>
                </a:lnTo>
                <a:lnTo>
                  <a:pt x="361924" y="20091"/>
                </a:lnTo>
                <a:lnTo>
                  <a:pt x="318008" y="35153"/>
                </a:lnTo>
                <a:lnTo>
                  <a:pt x="276034" y="54063"/>
                </a:lnTo>
                <a:lnTo>
                  <a:pt x="236194" y="76581"/>
                </a:lnTo>
                <a:lnTo>
                  <a:pt x="198716" y="102527"/>
                </a:lnTo>
                <a:lnTo>
                  <a:pt x="163817" y="131660"/>
                </a:lnTo>
                <a:lnTo>
                  <a:pt x="131686" y="163791"/>
                </a:lnTo>
                <a:lnTo>
                  <a:pt x="102539" y="198704"/>
                </a:lnTo>
                <a:lnTo>
                  <a:pt x="76606" y="236169"/>
                </a:lnTo>
                <a:lnTo>
                  <a:pt x="54076" y="276009"/>
                </a:lnTo>
                <a:lnTo>
                  <a:pt x="35153" y="318033"/>
                </a:lnTo>
                <a:lnTo>
                  <a:pt x="20104" y="361911"/>
                </a:lnTo>
                <a:lnTo>
                  <a:pt x="9080" y="407555"/>
                </a:lnTo>
                <a:lnTo>
                  <a:pt x="2387" y="454113"/>
                </a:lnTo>
                <a:lnTo>
                  <a:pt x="0" y="503186"/>
                </a:lnTo>
                <a:lnTo>
                  <a:pt x="2603" y="554583"/>
                </a:lnTo>
                <a:lnTo>
                  <a:pt x="10236" y="604507"/>
                </a:lnTo>
                <a:lnTo>
                  <a:pt x="22618" y="652691"/>
                </a:lnTo>
                <a:lnTo>
                  <a:pt x="39509" y="698893"/>
                </a:lnTo>
                <a:lnTo>
                  <a:pt x="60655" y="742848"/>
                </a:lnTo>
                <a:lnTo>
                  <a:pt x="85801" y="784313"/>
                </a:lnTo>
                <a:lnTo>
                  <a:pt x="114617" y="822909"/>
                </a:lnTo>
                <a:lnTo>
                  <a:pt x="146926" y="858507"/>
                </a:lnTo>
                <a:lnTo>
                  <a:pt x="176288" y="870724"/>
                </a:lnTo>
                <a:lnTo>
                  <a:pt x="192227" y="867498"/>
                </a:lnTo>
                <a:lnTo>
                  <a:pt x="217195" y="829868"/>
                </a:lnTo>
                <a:lnTo>
                  <a:pt x="174053" y="766064"/>
                </a:lnTo>
                <a:lnTo>
                  <a:pt x="147231" y="728560"/>
                </a:lnTo>
                <a:lnTo>
                  <a:pt x="124561" y="688073"/>
                </a:lnTo>
                <a:lnTo>
                  <a:pt x="106349" y="644956"/>
                </a:lnTo>
                <a:lnTo>
                  <a:pt x="92938" y="599541"/>
                </a:lnTo>
                <a:lnTo>
                  <a:pt x="84645" y="552170"/>
                </a:lnTo>
                <a:lnTo>
                  <a:pt x="81813" y="503148"/>
                </a:lnTo>
                <a:lnTo>
                  <a:pt x="84594" y="455155"/>
                </a:lnTo>
                <a:lnTo>
                  <a:pt x="92964" y="406679"/>
                </a:lnTo>
                <a:lnTo>
                  <a:pt x="106426" y="361213"/>
                </a:lnTo>
                <a:lnTo>
                  <a:pt x="124739" y="317995"/>
                </a:lnTo>
                <a:lnTo>
                  <a:pt x="147523" y="277444"/>
                </a:lnTo>
                <a:lnTo>
                  <a:pt x="174510" y="239776"/>
                </a:lnTo>
                <a:lnTo>
                  <a:pt x="205384" y="205346"/>
                </a:lnTo>
                <a:lnTo>
                  <a:pt x="239814" y="174472"/>
                </a:lnTo>
                <a:lnTo>
                  <a:pt x="277482" y="147472"/>
                </a:lnTo>
                <a:lnTo>
                  <a:pt x="318058" y="124663"/>
                </a:lnTo>
                <a:lnTo>
                  <a:pt x="361238" y="106375"/>
                </a:lnTo>
                <a:lnTo>
                  <a:pt x="406704" y="92913"/>
                </a:lnTo>
                <a:lnTo>
                  <a:pt x="454113" y="84607"/>
                </a:lnTo>
                <a:lnTo>
                  <a:pt x="503174" y="81762"/>
                </a:lnTo>
                <a:lnTo>
                  <a:pt x="552259" y="84607"/>
                </a:lnTo>
                <a:lnTo>
                  <a:pt x="599694" y="92913"/>
                </a:lnTo>
                <a:lnTo>
                  <a:pt x="645172" y="106375"/>
                </a:lnTo>
                <a:lnTo>
                  <a:pt x="688352" y="124663"/>
                </a:lnTo>
                <a:lnTo>
                  <a:pt x="728941" y="147472"/>
                </a:lnTo>
                <a:lnTo>
                  <a:pt x="766610" y="174472"/>
                </a:lnTo>
                <a:lnTo>
                  <a:pt x="801039" y="205346"/>
                </a:lnTo>
                <a:lnTo>
                  <a:pt x="831913" y="239776"/>
                </a:lnTo>
                <a:lnTo>
                  <a:pt x="858901" y="277444"/>
                </a:lnTo>
                <a:lnTo>
                  <a:pt x="881710" y="318033"/>
                </a:lnTo>
                <a:lnTo>
                  <a:pt x="899998" y="361213"/>
                </a:lnTo>
                <a:lnTo>
                  <a:pt x="913447" y="406679"/>
                </a:lnTo>
                <a:lnTo>
                  <a:pt x="921715" y="453872"/>
                </a:lnTo>
                <a:lnTo>
                  <a:pt x="924598" y="503186"/>
                </a:lnTo>
                <a:lnTo>
                  <a:pt x="921766" y="552170"/>
                </a:lnTo>
                <a:lnTo>
                  <a:pt x="913447" y="599706"/>
                </a:lnTo>
                <a:lnTo>
                  <a:pt x="899985" y="645172"/>
                </a:lnTo>
                <a:lnTo>
                  <a:pt x="881697" y="688365"/>
                </a:lnTo>
                <a:lnTo>
                  <a:pt x="858888" y="728967"/>
                </a:lnTo>
                <a:lnTo>
                  <a:pt x="831888" y="766635"/>
                </a:lnTo>
                <a:lnTo>
                  <a:pt x="801014" y="801065"/>
                </a:lnTo>
                <a:lnTo>
                  <a:pt x="445135" y="1156906"/>
                </a:lnTo>
                <a:lnTo>
                  <a:pt x="503123" y="1214894"/>
                </a:lnTo>
                <a:lnTo>
                  <a:pt x="859231" y="858748"/>
                </a:lnTo>
                <a:lnTo>
                  <a:pt x="891654" y="823023"/>
                </a:lnTo>
                <a:lnTo>
                  <a:pt x="920610" y="784275"/>
                </a:lnTo>
                <a:lnTo>
                  <a:pt x="945756" y="742848"/>
                </a:lnTo>
                <a:lnTo>
                  <a:pt x="966927" y="698893"/>
                </a:lnTo>
                <a:lnTo>
                  <a:pt x="983830" y="652691"/>
                </a:lnTo>
                <a:lnTo>
                  <a:pt x="996213" y="604481"/>
                </a:lnTo>
                <a:lnTo>
                  <a:pt x="1003820" y="554583"/>
                </a:lnTo>
                <a:lnTo>
                  <a:pt x="1006424" y="503148"/>
                </a:lnTo>
                <a:close/>
              </a:path>
              <a:path w="2667000" h="1215390">
                <a:moveTo>
                  <a:pt x="2666479" y="614527"/>
                </a:moveTo>
                <a:lnTo>
                  <a:pt x="2524074" y="614527"/>
                </a:lnTo>
                <a:lnTo>
                  <a:pt x="2524074" y="655167"/>
                </a:lnTo>
                <a:lnTo>
                  <a:pt x="2524074" y="778357"/>
                </a:lnTo>
                <a:lnTo>
                  <a:pt x="2571331" y="778357"/>
                </a:lnTo>
                <a:lnTo>
                  <a:pt x="2571331" y="655167"/>
                </a:lnTo>
                <a:lnTo>
                  <a:pt x="2619235" y="655167"/>
                </a:lnTo>
                <a:lnTo>
                  <a:pt x="2619235" y="778357"/>
                </a:lnTo>
                <a:lnTo>
                  <a:pt x="2666479" y="778357"/>
                </a:lnTo>
                <a:lnTo>
                  <a:pt x="2666479" y="655167"/>
                </a:lnTo>
                <a:lnTo>
                  <a:pt x="2666479" y="614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bg 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56706" y="6030083"/>
            <a:ext cx="89109" cy="103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750879" y="5778065"/>
            <a:ext cx="1175535" cy="14891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71575" y="6030087"/>
            <a:ext cx="102260" cy="13777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94685" y="6032442"/>
            <a:ext cx="93033" cy="99122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00915" y="6032442"/>
            <a:ext cx="91655" cy="99122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3319698" y="6032448"/>
            <a:ext cx="89726" cy="99347"/>
          </a:xfrm>
          <a:custGeom>
            <a:avLst/>
            <a:gdLst/>
            <a:ahLst/>
            <a:cxnLst/>
            <a:rect l="l" t="t" r="r" b="b"/>
            <a:pathLst>
              <a:path w="147954" h="163829">
                <a:moveTo>
                  <a:pt x="147916" y="0"/>
                </a:moveTo>
                <a:lnTo>
                  <a:pt x="100660" y="0"/>
                </a:lnTo>
                <a:lnTo>
                  <a:pt x="100660" y="59690"/>
                </a:lnTo>
                <a:lnTo>
                  <a:pt x="47244" y="59690"/>
                </a:lnTo>
                <a:lnTo>
                  <a:pt x="47244" y="0"/>
                </a:lnTo>
                <a:lnTo>
                  <a:pt x="0" y="0"/>
                </a:lnTo>
                <a:lnTo>
                  <a:pt x="0" y="59690"/>
                </a:lnTo>
                <a:lnTo>
                  <a:pt x="0" y="101600"/>
                </a:lnTo>
                <a:lnTo>
                  <a:pt x="0" y="163830"/>
                </a:lnTo>
                <a:lnTo>
                  <a:pt x="47244" y="163830"/>
                </a:lnTo>
                <a:lnTo>
                  <a:pt x="47244" y="101600"/>
                </a:lnTo>
                <a:lnTo>
                  <a:pt x="100660" y="101600"/>
                </a:lnTo>
                <a:lnTo>
                  <a:pt x="100660" y="163830"/>
                </a:lnTo>
                <a:lnTo>
                  <a:pt x="147916" y="163830"/>
                </a:lnTo>
                <a:lnTo>
                  <a:pt x="147916" y="101600"/>
                </a:lnTo>
                <a:lnTo>
                  <a:pt x="147916" y="59690"/>
                </a:lnTo>
                <a:lnTo>
                  <a:pt x="147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3" name="bg 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36534" y="6032442"/>
            <a:ext cx="69679" cy="9912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65345" y="5882221"/>
            <a:ext cx="88760" cy="73070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1985533" y="5659821"/>
            <a:ext cx="610370" cy="737014"/>
          </a:xfrm>
          <a:custGeom>
            <a:avLst/>
            <a:gdLst/>
            <a:ahLst/>
            <a:cxnLst/>
            <a:rect l="l" t="t" r="r" b="b"/>
            <a:pathLst>
              <a:path w="1006475" h="1215390">
                <a:moveTo>
                  <a:pt x="831138" y="499046"/>
                </a:moveTo>
                <a:lnTo>
                  <a:pt x="827582" y="450596"/>
                </a:lnTo>
                <a:lnTo>
                  <a:pt x="817245" y="404355"/>
                </a:lnTo>
                <a:lnTo>
                  <a:pt x="800646" y="360819"/>
                </a:lnTo>
                <a:lnTo>
                  <a:pt x="778294" y="320497"/>
                </a:lnTo>
                <a:lnTo>
                  <a:pt x="750684" y="283921"/>
                </a:lnTo>
                <a:lnTo>
                  <a:pt x="718337" y="251574"/>
                </a:lnTo>
                <a:lnTo>
                  <a:pt x="693318" y="232702"/>
                </a:lnTo>
                <a:lnTo>
                  <a:pt x="693318" y="427012"/>
                </a:lnTo>
                <a:lnTo>
                  <a:pt x="692848" y="439064"/>
                </a:lnTo>
                <a:lnTo>
                  <a:pt x="681367" y="485914"/>
                </a:lnTo>
                <a:lnTo>
                  <a:pt x="652589" y="524510"/>
                </a:lnTo>
                <a:lnTo>
                  <a:pt x="618464" y="544931"/>
                </a:lnTo>
                <a:lnTo>
                  <a:pt x="572427" y="555231"/>
                </a:lnTo>
                <a:lnTo>
                  <a:pt x="554278" y="555917"/>
                </a:lnTo>
                <a:lnTo>
                  <a:pt x="461391" y="555917"/>
                </a:lnTo>
                <a:lnTo>
                  <a:pt x="461391" y="700036"/>
                </a:lnTo>
                <a:lnTo>
                  <a:pt x="373011" y="700036"/>
                </a:lnTo>
                <a:lnTo>
                  <a:pt x="373011" y="298094"/>
                </a:lnTo>
                <a:lnTo>
                  <a:pt x="554278" y="298094"/>
                </a:lnTo>
                <a:lnTo>
                  <a:pt x="572427" y="298780"/>
                </a:lnTo>
                <a:lnTo>
                  <a:pt x="618464" y="309054"/>
                </a:lnTo>
                <a:lnTo>
                  <a:pt x="652589" y="329488"/>
                </a:lnTo>
                <a:lnTo>
                  <a:pt x="681367" y="367931"/>
                </a:lnTo>
                <a:lnTo>
                  <a:pt x="692848" y="414731"/>
                </a:lnTo>
                <a:lnTo>
                  <a:pt x="693318" y="427012"/>
                </a:lnTo>
                <a:lnTo>
                  <a:pt x="693318" y="232702"/>
                </a:lnTo>
                <a:lnTo>
                  <a:pt x="641426" y="201612"/>
                </a:lnTo>
                <a:lnTo>
                  <a:pt x="597890" y="185026"/>
                </a:lnTo>
                <a:lnTo>
                  <a:pt x="551637" y="174688"/>
                </a:lnTo>
                <a:lnTo>
                  <a:pt x="503174" y="171132"/>
                </a:lnTo>
                <a:lnTo>
                  <a:pt x="454723" y="174688"/>
                </a:lnTo>
                <a:lnTo>
                  <a:pt x="408470" y="185026"/>
                </a:lnTo>
                <a:lnTo>
                  <a:pt x="364934" y="201612"/>
                </a:lnTo>
                <a:lnTo>
                  <a:pt x="324624" y="223964"/>
                </a:lnTo>
                <a:lnTo>
                  <a:pt x="288036" y="251574"/>
                </a:lnTo>
                <a:lnTo>
                  <a:pt x="255689" y="283921"/>
                </a:lnTo>
                <a:lnTo>
                  <a:pt x="228092" y="320497"/>
                </a:lnTo>
                <a:lnTo>
                  <a:pt x="205740" y="360819"/>
                </a:lnTo>
                <a:lnTo>
                  <a:pt x="189141" y="404355"/>
                </a:lnTo>
                <a:lnTo>
                  <a:pt x="178816" y="450596"/>
                </a:lnTo>
                <a:lnTo>
                  <a:pt x="175260" y="499046"/>
                </a:lnTo>
                <a:lnTo>
                  <a:pt x="178816" y="547509"/>
                </a:lnTo>
                <a:lnTo>
                  <a:pt x="189141" y="593763"/>
                </a:lnTo>
                <a:lnTo>
                  <a:pt x="205740" y="637298"/>
                </a:lnTo>
                <a:lnTo>
                  <a:pt x="228092" y="677621"/>
                </a:lnTo>
                <a:lnTo>
                  <a:pt x="255689" y="714209"/>
                </a:lnTo>
                <a:lnTo>
                  <a:pt x="288036" y="746556"/>
                </a:lnTo>
                <a:lnTo>
                  <a:pt x="324624" y="774153"/>
                </a:lnTo>
                <a:lnTo>
                  <a:pt x="364934" y="796505"/>
                </a:lnTo>
                <a:lnTo>
                  <a:pt x="408470" y="813104"/>
                </a:lnTo>
                <a:lnTo>
                  <a:pt x="454723" y="823429"/>
                </a:lnTo>
                <a:lnTo>
                  <a:pt x="503174" y="826985"/>
                </a:lnTo>
                <a:lnTo>
                  <a:pt x="551637" y="823429"/>
                </a:lnTo>
                <a:lnTo>
                  <a:pt x="597890" y="813104"/>
                </a:lnTo>
                <a:lnTo>
                  <a:pt x="641426" y="796505"/>
                </a:lnTo>
                <a:lnTo>
                  <a:pt x="681748" y="774153"/>
                </a:lnTo>
                <a:lnTo>
                  <a:pt x="718337" y="746556"/>
                </a:lnTo>
                <a:lnTo>
                  <a:pt x="750684" y="714209"/>
                </a:lnTo>
                <a:lnTo>
                  <a:pt x="761377" y="700036"/>
                </a:lnTo>
                <a:lnTo>
                  <a:pt x="778294" y="677621"/>
                </a:lnTo>
                <a:lnTo>
                  <a:pt x="800646" y="637298"/>
                </a:lnTo>
                <a:lnTo>
                  <a:pt x="817245" y="593763"/>
                </a:lnTo>
                <a:lnTo>
                  <a:pt x="827582" y="547509"/>
                </a:lnTo>
                <a:lnTo>
                  <a:pt x="831138" y="499046"/>
                </a:lnTo>
                <a:close/>
              </a:path>
              <a:path w="1006475" h="1215390">
                <a:moveTo>
                  <a:pt x="1006335" y="503161"/>
                </a:moveTo>
                <a:lnTo>
                  <a:pt x="1004023" y="454710"/>
                </a:lnTo>
                <a:lnTo>
                  <a:pt x="997254" y="407555"/>
                </a:lnTo>
                <a:lnTo>
                  <a:pt x="986231" y="361911"/>
                </a:lnTo>
                <a:lnTo>
                  <a:pt x="971169" y="317995"/>
                </a:lnTo>
                <a:lnTo>
                  <a:pt x="952258" y="276009"/>
                </a:lnTo>
                <a:lnTo>
                  <a:pt x="929741" y="236181"/>
                </a:lnTo>
                <a:lnTo>
                  <a:pt x="903795" y="198704"/>
                </a:lnTo>
                <a:lnTo>
                  <a:pt x="874661" y="163791"/>
                </a:lnTo>
                <a:lnTo>
                  <a:pt x="842530" y="131673"/>
                </a:lnTo>
                <a:lnTo>
                  <a:pt x="807631" y="102527"/>
                </a:lnTo>
                <a:lnTo>
                  <a:pt x="770153" y="76593"/>
                </a:lnTo>
                <a:lnTo>
                  <a:pt x="730313" y="54063"/>
                </a:lnTo>
                <a:lnTo>
                  <a:pt x="688340" y="35166"/>
                </a:lnTo>
                <a:lnTo>
                  <a:pt x="644423" y="20091"/>
                </a:lnTo>
                <a:lnTo>
                  <a:pt x="598779" y="9067"/>
                </a:lnTo>
                <a:lnTo>
                  <a:pt x="551624" y="2298"/>
                </a:lnTo>
                <a:lnTo>
                  <a:pt x="503161" y="0"/>
                </a:lnTo>
                <a:lnTo>
                  <a:pt x="454698" y="2298"/>
                </a:lnTo>
                <a:lnTo>
                  <a:pt x="407543" y="9067"/>
                </a:lnTo>
                <a:lnTo>
                  <a:pt x="361899" y="20091"/>
                </a:lnTo>
                <a:lnTo>
                  <a:pt x="317982" y="35166"/>
                </a:lnTo>
                <a:lnTo>
                  <a:pt x="276009" y="54063"/>
                </a:lnTo>
                <a:lnTo>
                  <a:pt x="236169" y="76593"/>
                </a:lnTo>
                <a:lnTo>
                  <a:pt x="198691" y="102527"/>
                </a:lnTo>
                <a:lnTo>
                  <a:pt x="163791" y="131673"/>
                </a:lnTo>
                <a:lnTo>
                  <a:pt x="131660" y="163791"/>
                </a:lnTo>
                <a:lnTo>
                  <a:pt x="102527" y="198704"/>
                </a:lnTo>
                <a:lnTo>
                  <a:pt x="76581" y="236181"/>
                </a:lnTo>
                <a:lnTo>
                  <a:pt x="54063" y="276009"/>
                </a:lnTo>
                <a:lnTo>
                  <a:pt x="35166" y="317995"/>
                </a:lnTo>
                <a:lnTo>
                  <a:pt x="20091" y="361911"/>
                </a:lnTo>
                <a:lnTo>
                  <a:pt x="9067" y="407555"/>
                </a:lnTo>
                <a:lnTo>
                  <a:pt x="2298" y="454710"/>
                </a:lnTo>
                <a:lnTo>
                  <a:pt x="0" y="503161"/>
                </a:lnTo>
                <a:lnTo>
                  <a:pt x="2590" y="554545"/>
                </a:lnTo>
                <a:lnTo>
                  <a:pt x="10223" y="604469"/>
                </a:lnTo>
                <a:lnTo>
                  <a:pt x="22606" y="652665"/>
                </a:lnTo>
                <a:lnTo>
                  <a:pt x="39497" y="698881"/>
                </a:lnTo>
                <a:lnTo>
                  <a:pt x="60642" y="742835"/>
                </a:lnTo>
                <a:lnTo>
                  <a:pt x="85763" y="784263"/>
                </a:lnTo>
                <a:lnTo>
                  <a:pt x="114617" y="822896"/>
                </a:lnTo>
                <a:lnTo>
                  <a:pt x="146939" y="858481"/>
                </a:lnTo>
                <a:lnTo>
                  <a:pt x="176288" y="870712"/>
                </a:lnTo>
                <a:lnTo>
                  <a:pt x="192176" y="867486"/>
                </a:lnTo>
                <a:lnTo>
                  <a:pt x="217144" y="829843"/>
                </a:lnTo>
                <a:lnTo>
                  <a:pt x="174015" y="766064"/>
                </a:lnTo>
                <a:lnTo>
                  <a:pt x="147205" y="728560"/>
                </a:lnTo>
                <a:lnTo>
                  <a:pt x="124523" y="688086"/>
                </a:lnTo>
                <a:lnTo>
                  <a:pt x="106311" y="644969"/>
                </a:lnTo>
                <a:lnTo>
                  <a:pt x="92887" y="599541"/>
                </a:lnTo>
                <a:lnTo>
                  <a:pt x="84594" y="552170"/>
                </a:lnTo>
                <a:lnTo>
                  <a:pt x="81762" y="503161"/>
                </a:lnTo>
                <a:lnTo>
                  <a:pt x="84607" y="454101"/>
                </a:lnTo>
                <a:lnTo>
                  <a:pt x="92913" y="406679"/>
                </a:lnTo>
                <a:lnTo>
                  <a:pt x="106362" y="361213"/>
                </a:lnTo>
                <a:lnTo>
                  <a:pt x="124663" y="318033"/>
                </a:lnTo>
                <a:lnTo>
                  <a:pt x="147459" y="277444"/>
                </a:lnTo>
                <a:lnTo>
                  <a:pt x="174459" y="239776"/>
                </a:lnTo>
                <a:lnTo>
                  <a:pt x="205320" y="205346"/>
                </a:lnTo>
                <a:lnTo>
                  <a:pt x="239750" y="174472"/>
                </a:lnTo>
                <a:lnTo>
                  <a:pt x="277418" y="147472"/>
                </a:lnTo>
                <a:lnTo>
                  <a:pt x="317995" y="124675"/>
                </a:lnTo>
                <a:lnTo>
                  <a:pt x="361188" y="106375"/>
                </a:lnTo>
                <a:lnTo>
                  <a:pt x="406654" y="92913"/>
                </a:lnTo>
                <a:lnTo>
                  <a:pt x="454088" y="84607"/>
                </a:lnTo>
                <a:lnTo>
                  <a:pt x="503161" y="81762"/>
                </a:lnTo>
                <a:lnTo>
                  <a:pt x="552234" y="84607"/>
                </a:lnTo>
                <a:lnTo>
                  <a:pt x="599668" y="92913"/>
                </a:lnTo>
                <a:lnTo>
                  <a:pt x="645134" y="106375"/>
                </a:lnTo>
                <a:lnTo>
                  <a:pt x="688314" y="124675"/>
                </a:lnTo>
                <a:lnTo>
                  <a:pt x="728903" y="147472"/>
                </a:lnTo>
                <a:lnTo>
                  <a:pt x="766572" y="174472"/>
                </a:lnTo>
                <a:lnTo>
                  <a:pt x="800989" y="205346"/>
                </a:lnTo>
                <a:lnTo>
                  <a:pt x="831862" y="239776"/>
                </a:lnTo>
                <a:lnTo>
                  <a:pt x="858862" y="277444"/>
                </a:lnTo>
                <a:lnTo>
                  <a:pt x="881659" y="318033"/>
                </a:lnTo>
                <a:lnTo>
                  <a:pt x="899947" y="361213"/>
                </a:lnTo>
                <a:lnTo>
                  <a:pt x="913409" y="406679"/>
                </a:lnTo>
                <a:lnTo>
                  <a:pt x="921715" y="454101"/>
                </a:lnTo>
                <a:lnTo>
                  <a:pt x="924547" y="503161"/>
                </a:lnTo>
                <a:lnTo>
                  <a:pt x="921715" y="552259"/>
                </a:lnTo>
                <a:lnTo>
                  <a:pt x="913396" y="599694"/>
                </a:lnTo>
                <a:lnTo>
                  <a:pt x="899934" y="645160"/>
                </a:lnTo>
                <a:lnTo>
                  <a:pt x="881646" y="688352"/>
                </a:lnTo>
                <a:lnTo>
                  <a:pt x="858837" y="728941"/>
                </a:lnTo>
                <a:lnTo>
                  <a:pt x="831837" y="766597"/>
                </a:lnTo>
                <a:lnTo>
                  <a:pt x="800950" y="801014"/>
                </a:lnTo>
                <a:lnTo>
                  <a:pt x="445084" y="1156881"/>
                </a:lnTo>
                <a:lnTo>
                  <a:pt x="503059" y="1214869"/>
                </a:lnTo>
                <a:lnTo>
                  <a:pt x="859180" y="858774"/>
                </a:lnTo>
                <a:lnTo>
                  <a:pt x="891616" y="823048"/>
                </a:lnTo>
                <a:lnTo>
                  <a:pt x="920534" y="784326"/>
                </a:lnTo>
                <a:lnTo>
                  <a:pt x="945692" y="742861"/>
                </a:lnTo>
                <a:lnTo>
                  <a:pt x="966851" y="698893"/>
                </a:lnTo>
                <a:lnTo>
                  <a:pt x="983742" y="652703"/>
                </a:lnTo>
                <a:lnTo>
                  <a:pt x="996124" y="604507"/>
                </a:lnTo>
                <a:lnTo>
                  <a:pt x="1003731" y="554583"/>
                </a:lnTo>
                <a:lnTo>
                  <a:pt x="1006335" y="503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50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01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jp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674CD-D33E-6D9B-BBCB-F311271B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0" b="7780"/>
          <a:stretch/>
        </p:blipFill>
        <p:spPr>
          <a:xfrm>
            <a:off x="428" y="241"/>
            <a:ext cx="12180657" cy="6857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7BE96C-9121-4900-C1A9-2EAB813BE20D}"/>
              </a:ext>
            </a:extLst>
          </p:cNvPr>
          <p:cNvSpPr txBox="1"/>
          <p:nvPr/>
        </p:nvSpPr>
        <p:spPr>
          <a:xfrm>
            <a:off x="606523" y="345038"/>
            <a:ext cx="2769070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ru-RU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Москва</a:t>
            </a:r>
            <a:r>
              <a:rPr lang="en-US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|</a:t>
            </a:r>
            <a:r>
              <a:rPr lang="ru-RU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257E25-BCDE-0CAC-5610-289398334125}"/>
              </a:ext>
            </a:extLst>
          </p:cNvPr>
          <p:cNvSpPr txBox="1"/>
          <p:nvPr/>
        </p:nvSpPr>
        <p:spPr>
          <a:xfrm>
            <a:off x="595564" y="3855047"/>
            <a:ext cx="7208524" cy="150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ru-RU" sz="4578" spc="15" dirty="0">
                <a:solidFill>
                  <a:prstClr val="white"/>
                </a:solidFill>
                <a:latin typeface="Moscow Sans Extrabold" panose="020B0503030702020504" pitchFamily="34" charset="0"/>
              </a:rPr>
              <a:t>О</a:t>
            </a:r>
            <a:r>
              <a:rPr lang="ru-RU" sz="4578" spc="-106" dirty="0">
                <a:solidFill>
                  <a:prstClr val="white"/>
                </a:solidFill>
                <a:latin typeface="Moscow Sans Extrabold" panose="020B0503030702020504" pitchFamily="34" charset="0"/>
              </a:rPr>
              <a:t> </a:t>
            </a:r>
            <a:r>
              <a:rPr lang="ru-RU" sz="4578" spc="-9" dirty="0">
                <a:solidFill>
                  <a:prstClr val="white"/>
                </a:solidFill>
                <a:latin typeface="Moscow Sans Extrabold" panose="020B0503030702020504" pitchFamily="34" charset="0"/>
              </a:rPr>
              <a:t>мобильном приложении «Парковки России»</a:t>
            </a:r>
            <a:endParaRPr lang="ru-RU" sz="4578" b="1" dirty="0">
              <a:solidFill>
                <a:prstClr val="white"/>
              </a:solidFill>
              <a:latin typeface="Moscow Sans Extrabold" panose="020B05030307020205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07B25D-2541-C2A4-E164-47CAA939744A}"/>
              </a:ext>
            </a:extLst>
          </p:cNvPr>
          <p:cNvGrpSpPr/>
          <p:nvPr/>
        </p:nvGrpSpPr>
        <p:grpSpPr>
          <a:xfrm>
            <a:off x="731824" y="5807236"/>
            <a:ext cx="2186237" cy="588188"/>
            <a:chOff x="548585" y="4355552"/>
            <a:chExt cx="1639793" cy="44117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50781B-27C8-ECC5-9981-C4D2E2BF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426" y="4355552"/>
              <a:ext cx="1165952" cy="441171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16CBA44D-7F3F-4502-560F-CAAE820B9A6A}"/>
                </a:ext>
              </a:extLst>
            </p:cNvPr>
            <p:cNvSpPr/>
            <p:nvPr/>
          </p:nvSpPr>
          <p:spPr>
            <a:xfrm>
              <a:off x="548585" y="4355552"/>
              <a:ext cx="365472" cy="441172"/>
            </a:xfrm>
            <a:custGeom>
              <a:avLst/>
              <a:gdLst/>
              <a:ahLst/>
              <a:cxnLst/>
              <a:rect l="l" t="t" r="r" b="b"/>
              <a:pathLst>
                <a:path w="748030" h="902970">
                  <a:moveTo>
                    <a:pt x="577484" y="60762"/>
                  </a:moveTo>
                  <a:lnTo>
                    <a:pt x="373967" y="60762"/>
                  </a:lnTo>
                  <a:lnTo>
                    <a:pt x="420192" y="64165"/>
                  </a:lnTo>
                  <a:lnTo>
                    <a:pt x="464331" y="74048"/>
                  </a:lnTo>
                  <a:lnTo>
                    <a:pt x="505895" y="89922"/>
                  </a:lnTo>
                  <a:lnTo>
                    <a:pt x="544398" y="111298"/>
                  </a:lnTo>
                  <a:lnTo>
                    <a:pt x="579351" y="137689"/>
                  </a:lnTo>
                  <a:lnTo>
                    <a:pt x="610266" y="168606"/>
                  </a:lnTo>
                  <a:lnTo>
                    <a:pt x="636654" y="203560"/>
                  </a:lnTo>
                  <a:lnTo>
                    <a:pt x="658028" y="242063"/>
                  </a:lnTo>
                  <a:lnTo>
                    <a:pt x="673900" y="283626"/>
                  </a:lnTo>
                  <a:lnTo>
                    <a:pt x="683781" y="327760"/>
                  </a:lnTo>
                  <a:lnTo>
                    <a:pt x="687183" y="373978"/>
                  </a:lnTo>
                  <a:lnTo>
                    <a:pt x="683074" y="424720"/>
                  </a:lnTo>
                  <a:lnTo>
                    <a:pt x="671183" y="472880"/>
                  </a:lnTo>
                  <a:lnTo>
                    <a:pt x="652160" y="517807"/>
                  </a:lnTo>
                  <a:lnTo>
                    <a:pt x="626656" y="558855"/>
                  </a:lnTo>
                  <a:lnTo>
                    <a:pt x="595322" y="595374"/>
                  </a:lnTo>
                  <a:lnTo>
                    <a:pt x="330827" y="859827"/>
                  </a:lnTo>
                  <a:lnTo>
                    <a:pt x="373936" y="902935"/>
                  </a:lnTo>
                  <a:lnTo>
                    <a:pt x="638597" y="638231"/>
                  </a:lnTo>
                  <a:lnTo>
                    <a:pt x="670202" y="602275"/>
                  </a:lnTo>
                  <a:lnTo>
                    <a:pt x="696994" y="562578"/>
                  </a:lnTo>
                  <a:lnTo>
                    <a:pt x="718633" y="519429"/>
                  </a:lnTo>
                  <a:lnTo>
                    <a:pt x="734644" y="473312"/>
                  </a:lnTo>
                  <a:lnTo>
                    <a:pt x="744569" y="424720"/>
                  </a:lnTo>
                  <a:lnTo>
                    <a:pt x="747986" y="373957"/>
                  </a:lnTo>
                  <a:lnTo>
                    <a:pt x="745074" y="327063"/>
                  </a:lnTo>
                  <a:lnTo>
                    <a:pt x="736589" y="282010"/>
                  </a:lnTo>
                  <a:lnTo>
                    <a:pt x="722816" y="238805"/>
                  </a:lnTo>
                  <a:lnTo>
                    <a:pt x="704172" y="198161"/>
                  </a:lnTo>
                  <a:lnTo>
                    <a:pt x="680985" y="160309"/>
                  </a:lnTo>
                  <a:lnTo>
                    <a:pt x="653605" y="125597"/>
                  </a:lnTo>
                  <a:lnTo>
                    <a:pt x="622383" y="94377"/>
                  </a:lnTo>
                  <a:lnTo>
                    <a:pt x="587668" y="66999"/>
                  </a:lnTo>
                  <a:lnTo>
                    <a:pt x="577484" y="60762"/>
                  </a:lnTo>
                  <a:close/>
                </a:path>
                <a:path w="748030" h="902970">
                  <a:moveTo>
                    <a:pt x="542272" y="169848"/>
                  </a:moveTo>
                  <a:lnTo>
                    <a:pt x="373988" y="169848"/>
                  </a:lnTo>
                  <a:lnTo>
                    <a:pt x="420739" y="175249"/>
                  </a:lnTo>
                  <a:lnTo>
                    <a:pt x="463687" y="190630"/>
                  </a:lnTo>
                  <a:lnTo>
                    <a:pt x="501595" y="214754"/>
                  </a:lnTo>
                  <a:lnTo>
                    <a:pt x="533230" y="246385"/>
                  </a:lnTo>
                  <a:lnTo>
                    <a:pt x="557356" y="284289"/>
                  </a:lnTo>
                  <a:lnTo>
                    <a:pt x="572678" y="327063"/>
                  </a:lnTo>
                  <a:lnTo>
                    <a:pt x="578138" y="373978"/>
                  </a:lnTo>
                  <a:lnTo>
                    <a:pt x="573979" y="415044"/>
                  </a:lnTo>
                  <a:lnTo>
                    <a:pt x="562058" y="453321"/>
                  </a:lnTo>
                  <a:lnTo>
                    <a:pt x="543215" y="487977"/>
                  </a:lnTo>
                  <a:lnTo>
                    <a:pt x="518287" y="518193"/>
                  </a:lnTo>
                  <a:lnTo>
                    <a:pt x="253709" y="782730"/>
                  </a:lnTo>
                  <a:lnTo>
                    <a:pt x="296703" y="825681"/>
                  </a:lnTo>
                  <a:lnTo>
                    <a:pt x="561543" y="560841"/>
                  </a:lnTo>
                  <a:lnTo>
                    <a:pt x="593771" y="521660"/>
                  </a:lnTo>
                  <a:lnTo>
                    <a:pt x="618110" y="476745"/>
                  </a:lnTo>
                  <a:lnTo>
                    <a:pt x="633495" y="427160"/>
                  </a:lnTo>
                  <a:lnTo>
                    <a:pt x="638859" y="373957"/>
                  </a:lnTo>
                  <a:lnTo>
                    <a:pt x="634585" y="326415"/>
                  </a:lnTo>
                  <a:lnTo>
                    <a:pt x="622263" y="281635"/>
                  </a:lnTo>
                  <a:lnTo>
                    <a:pt x="602647" y="240379"/>
                  </a:lnTo>
                  <a:lnTo>
                    <a:pt x="576491" y="203403"/>
                  </a:lnTo>
                  <a:lnTo>
                    <a:pt x="544548" y="171458"/>
                  </a:lnTo>
                  <a:lnTo>
                    <a:pt x="542272" y="169848"/>
                  </a:lnTo>
                  <a:close/>
                </a:path>
                <a:path w="748030" h="902970">
                  <a:moveTo>
                    <a:pt x="373967" y="0"/>
                  </a:moveTo>
                  <a:lnTo>
                    <a:pt x="327061" y="2913"/>
                  </a:lnTo>
                  <a:lnTo>
                    <a:pt x="281893" y="11420"/>
                  </a:lnTo>
                  <a:lnTo>
                    <a:pt x="238813" y="25170"/>
                  </a:lnTo>
                  <a:lnTo>
                    <a:pt x="198172" y="43814"/>
                  </a:lnTo>
                  <a:lnTo>
                    <a:pt x="160320" y="66999"/>
                  </a:lnTo>
                  <a:lnTo>
                    <a:pt x="125608" y="94377"/>
                  </a:lnTo>
                  <a:lnTo>
                    <a:pt x="94387" y="125597"/>
                  </a:lnTo>
                  <a:lnTo>
                    <a:pt x="67007" y="160309"/>
                  </a:lnTo>
                  <a:lnTo>
                    <a:pt x="43819" y="198161"/>
                  </a:lnTo>
                  <a:lnTo>
                    <a:pt x="25174" y="238805"/>
                  </a:lnTo>
                  <a:lnTo>
                    <a:pt x="11503" y="281635"/>
                  </a:lnTo>
                  <a:lnTo>
                    <a:pt x="2914" y="327063"/>
                  </a:lnTo>
                  <a:lnTo>
                    <a:pt x="0" y="373978"/>
                  </a:lnTo>
                  <a:lnTo>
                    <a:pt x="3427" y="424720"/>
                  </a:lnTo>
                  <a:lnTo>
                    <a:pt x="13361" y="473312"/>
                  </a:lnTo>
                  <a:lnTo>
                    <a:pt x="29368" y="519433"/>
                  </a:lnTo>
                  <a:lnTo>
                    <a:pt x="50989" y="562585"/>
                  </a:lnTo>
                  <a:lnTo>
                    <a:pt x="77804" y="602338"/>
                  </a:lnTo>
                  <a:lnTo>
                    <a:pt x="109200" y="638053"/>
                  </a:lnTo>
                  <a:lnTo>
                    <a:pt x="122509" y="647132"/>
                  </a:lnTo>
                  <a:lnTo>
                    <a:pt x="131022" y="647132"/>
                  </a:lnTo>
                  <a:lnTo>
                    <a:pt x="161429" y="616766"/>
                  </a:lnTo>
                  <a:lnTo>
                    <a:pt x="152121" y="594756"/>
                  </a:lnTo>
                  <a:lnTo>
                    <a:pt x="121032" y="558479"/>
                  </a:lnTo>
                  <a:lnTo>
                    <a:pt x="95686" y="517571"/>
                  </a:lnTo>
                  <a:lnTo>
                    <a:pt x="76754" y="472724"/>
                  </a:lnTo>
                  <a:lnTo>
                    <a:pt x="64903" y="424629"/>
                  </a:lnTo>
                  <a:lnTo>
                    <a:pt x="60805" y="373957"/>
                  </a:lnTo>
                  <a:lnTo>
                    <a:pt x="64206" y="327760"/>
                  </a:lnTo>
                  <a:lnTo>
                    <a:pt x="74088" y="283626"/>
                  </a:lnTo>
                  <a:lnTo>
                    <a:pt x="89961" y="242063"/>
                  </a:lnTo>
                  <a:lnTo>
                    <a:pt x="111335" y="203560"/>
                  </a:lnTo>
                  <a:lnTo>
                    <a:pt x="137723" y="168606"/>
                  </a:lnTo>
                  <a:lnTo>
                    <a:pt x="168635" y="137689"/>
                  </a:lnTo>
                  <a:lnTo>
                    <a:pt x="203584" y="111298"/>
                  </a:lnTo>
                  <a:lnTo>
                    <a:pt x="242080" y="89922"/>
                  </a:lnTo>
                  <a:lnTo>
                    <a:pt x="283635" y="74048"/>
                  </a:lnTo>
                  <a:lnTo>
                    <a:pt x="327760" y="64165"/>
                  </a:lnTo>
                  <a:lnTo>
                    <a:pt x="373967" y="60762"/>
                  </a:lnTo>
                  <a:lnTo>
                    <a:pt x="577484" y="60762"/>
                  </a:lnTo>
                  <a:lnTo>
                    <a:pt x="549812" y="43814"/>
                  </a:lnTo>
                  <a:lnTo>
                    <a:pt x="509163" y="25170"/>
                  </a:lnTo>
                  <a:lnTo>
                    <a:pt x="466072" y="11420"/>
                  </a:lnTo>
                  <a:lnTo>
                    <a:pt x="420890" y="2913"/>
                  </a:lnTo>
                  <a:lnTo>
                    <a:pt x="373967" y="0"/>
                  </a:lnTo>
                  <a:close/>
                </a:path>
                <a:path w="748030" h="902970">
                  <a:moveTo>
                    <a:pt x="373988" y="109085"/>
                  </a:moveTo>
                  <a:lnTo>
                    <a:pt x="326447" y="113360"/>
                  </a:lnTo>
                  <a:lnTo>
                    <a:pt x="281673" y="125684"/>
                  </a:lnTo>
                  <a:lnTo>
                    <a:pt x="240419" y="145301"/>
                  </a:lnTo>
                  <a:lnTo>
                    <a:pt x="203441" y="171458"/>
                  </a:lnTo>
                  <a:lnTo>
                    <a:pt x="171493" y="203403"/>
                  </a:lnTo>
                  <a:lnTo>
                    <a:pt x="145331" y="240379"/>
                  </a:lnTo>
                  <a:lnTo>
                    <a:pt x="125709" y="281635"/>
                  </a:lnTo>
                  <a:lnTo>
                    <a:pt x="113383" y="326415"/>
                  </a:lnTo>
                  <a:lnTo>
                    <a:pt x="109107" y="373978"/>
                  </a:lnTo>
                  <a:lnTo>
                    <a:pt x="114548" y="427251"/>
                  </a:lnTo>
                  <a:lnTo>
                    <a:pt x="130065" y="476989"/>
                  </a:lnTo>
                  <a:lnTo>
                    <a:pt x="154442" y="521934"/>
                  </a:lnTo>
                  <a:lnTo>
                    <a:pt x="186465" y="560841"/>
                  </a:lnTo>
                  <a:lnTo>
                    <a:pt x="199742" y="570034"/>
                  </a:lnTo>
                  <a:lnTo>
                    <a:pt x="208286" y="570034"/>
                  </a:lnTo>
                  <a:lnTo>
                    <a:pt x="238683" y="539638"/>
                  </a:lnTo>
                  <a:lnTo>
                    <a:pt x="229149" y="517571"/>
                  </a:lnTo>
                  <a:lnTo>
                    <a:pt x="204477" y="487465"/>
                  </a:lnTo>
                  <a:lnTo>
                    <a:pt x="185817" y="452931"/>
                  </a:lnTo>
                  <a:lnTo>
                    <a:pt x="174023" y="414827"/>
                  </a:lnTo>
                  <a:lnTo>
                    <a:pt x="169912" y="373957"/>
                  </a:lnTo>
                  <a:lnTo>
                    <a:pt x="175248" y="327760"/>
                  </a:lnTo>
                  <a:lnTo>
                    <a:pt x="190684" y="284289"/>
                  </a:lnTo>
                  <a:lnTo>
                    <a:pt x="214800" y="246385"/>
                  </a:lnTo>
                  <a:lnTo>
                    <a:pt x="246423" y="214754"/>
                  </a:lnTo>
                  <a:lnTo>
                    <a:pt x="284318" y="190630"/>
                  </a:lnTo>
                  <a:lnTo>
                    <a:pt x="327251" y="175249"/>
                  </a:lnTo>
                  <a:lnTo>
                    <a:pt x="373988" y="169848"/>
                  </a:lnTo>
                  <a:lnTo>
                    <a:pt x="542272" y="169848"/>
                  </a:lnTo>
                  <a:lnTo>
                    <a:pt x="507573" y="145301"/>
                  </a:lnTo>
                  <a:lnTo>
                    <a:pt x="466319" y="125684"/>
                  </a:lnTo>
                  <a:lnTo>
                    <a:pt x="421540" y="113360"/>
                  </a:lnTo>
                  <a:lnTo>
                    <a:pt x="373988" y="109085"/>
                  </a:lnTo>
                  <a:close/>
                </a:path>
                <a:path w="748030" h="902970">
                  <a:moveTo>
                    <a:pt x="374009" y="218171"/>
                  </a:moveTo>
                  <a:lnTo>
                    <a:pt x="324821" y="226126"/>
                  </a:lnTo>
                  <a:lnTo>
                    <a:pt x="282062" y="248267"/>
                  </a:lnTo>
                  <a:lnTo>
                    <a:pt x="248320" y="282010"/>
                  </a:lnTo>
                  <a:lnTo>
                    <a:pt x="226178" y="324768"/>
                  </a:lnTo>
                  <a:lnTo>
                    <a:pt x="218227" y="373978"/>
                  </a:lnTo>
                  <a:lnTo>
                    <a:pt x="226178" y="423150"/>
                  </a:lnTo>
                  <a:lnTo>
                    <a:pt x="248320" y="465918"/>
                  </a:lnTo>
                  <a:lnTo>
                    <a:pt x="282062" y="499673"/>
                  </a:lnTo>
                  <a:lnTo>
                    <a:pt x="324821" y="521825"/>
                  </a:lnTo>
                  <a:lnTo>
                    <a:pt x="374009" y="529784"/>
                  </a:lnTo>
                  <a:lnTo>
                    <a:pt x="423182" y="521825"/>
                  </a:lnTo>
                  <a:lnTo>
                    <a:pt x="465938" y="499673"/>
                  </a:lnTo>
                  <a:lnTo>
                    <a:pt x="496594" y="469011"/>
                  </a:lnTo>
                  <a:lnTo>
                    <a:pt x="374009" y="469011"/>
                  </a:lnTo>
                  <a:lnTo>
                    <a:pt x="337053" y="461529"/>
                  </a:lnTo>
                  <a:lnTo>
                    <a:pt x="306845" y="441137"/>
                  </a:lnTo>
                  <a:lnTo>
                    <a:pt x="286463" y="410918"/>
                  </a:lnTo>
                  <a:lnTo>
                    <a:pt x="278986" y="373957"/>
                  </a:lnTo>
                  <a:lnTo>
                    <a:pt x="286463" y="337013"/>
                  </a:lnTo>
                  <a:lnTo>
                    <a:pt x="306845" y="306804"/>
                  </a:lnTo>
                  <a:lnTo>
                    <a:pt x="337053" y="286416"/>
                  </a:lnTo>
                  <a:lnTo>
                    <a:pt x="374009" y="278933"/>
                  </a:lnTo>
                  <a:lnTo>
                    <a:pt x="496609" y="278933"/>
                  </a:lnTo>
                  <a:lnTo>
                    <a:pt x="465938" y="248267"/>
                  </a:lnTo>
                  <a:lnTo>
                    <a:pt x="423182" y="226126"/>
                  </a:lnTo>
                  <a:lnTo>
                    <a:pt x="374009" y="218171"/>
                  </a:lnTo>
                  <a:close/>
                </a:path>
                <a:path w="748030" h="902970">
                  <a:moveTo>
                    <a:pt x="496609" y="278933"/>
                  </a:moveTo>
                  <a:lnTo>
                    <a:pt x="374009" y="278933"/>
                  </a:lnTo>
                  <a:lnTo>
                    <a:pt x="410946" y="286416"/>
                  </a:lnTo>
                  <a:lnTo>
                    <a:pt x="441141" y="306804"/>
                  </a:lnTo>
                  <a:lnTo>
                    <a:pt x="461515" y="337013"/>
                  </a:lnTo>
                  <a:lnTo>
                    <a:pt x="468986" y="373978"/>
                  </a:lnTo>
                  <a:lnTo>
                    <a:pt x="461515" y="410918"/>
                  </a:lnTo>
                  <a:lnTo>
                    <a:pt x="441141" y="441137"/>
                  </a:lnTo>
                  <a:lnTo>
                    <a:pt x="410946" y="461529"/>
                  </a:lnTo>
                  <a:lnTo>
                    <a:pt x="374009" y="469011"/>
                  </a:lnTo>
                  <a:lnTo>
                    <a:pt x="496594" y="469011"/>
                  </a:lnTo>
                  <a:lnTo>
                    <a:pt x="499686" y="465918"/>
                  </a:lnTo>
                  <a:lnTo>
                    <a:pt x="521836" y="423150"/>
                  </a:lnTo>
                  <a:lnTo>
                    <a:pt x="529795" y="373957"/>
                  </a:lnTo>
                  <a:lnTo>
                    <a:pt x="521836" y="324768"/>
                  </a:lnTo>
                  <a:lnTo>
                    <a:pt x="499686" y="282010"/>
                  </a:lnTo>
                  <a:lnTo>
                    <a:pt x="496609" y="278933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defTabSz="554492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04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96" y="3961"/>
            <a:ext cx="12191144" cy="6857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7858" y="1938705"/>
            <a:ext cx="5138142" cy="369390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12824" lvl="0" indent="0" algn="l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4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2012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года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работает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Москве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(разработка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Правительства </a:t>
            </a:r>
            <a:r>
              <a:rPr kumimoji="0" sz="1304" b="0" i="0" u="none" strike="noStrike" kern="1200" cap="none" spc="-29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Москвы),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endParaRPr kumimoji="0" lang="ru-RU" sz="1304" b="0" i="0" u="none" strike="noStrike" kern="1200" cap="none" spc="-6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112824" lvl="0" indent="0" algn="l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 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2022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года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при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поддержке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Минтранса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РФ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запущено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в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Санкт-Петербурге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и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Московской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области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081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27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Готовое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решение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для внедрения в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других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городах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без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затрат </a:t>
            </a:r>
            <a:r>
              <a:rPr kumimoji="0" sz="1304" b="0" i="0" u="none" strike="noStrike" kern="1200" cap="none" spc="-297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регионов на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собственную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разработку</a:t>
            </a:r>
            <a:endParaRPr kumimoji="0" lang="en-US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highlight>
                <a:srgbClr val="FFFF00"/>
              </a:highlight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081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9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Выбор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lang="en-US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&gt;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9</a:t>
            </a: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5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%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московских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автомобилистов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млн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человек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постоянно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пользуются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приложением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Мобильное приложение года </a:t>
            </a: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 категории «Умные парковки» </a:t>
            </a: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 версии DIGITAL LEADERS AWARD 2023</a:t>
            </a: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42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ократило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вр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ем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я поис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к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 пар</a:t>
            </a:r>
            <a:r>
              <a:rPr kumimoji="0" sz="1304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к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овки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 </a:t>
            </a:r>
            <a:r>
              <a:rPr kumimoji="0" sz="1304" b="0" i="0" u="none" strike="noStrike" kern="1200" cap="none" spc="-7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10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минут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 </a:t>
            </a:r>
            <a:r>
              <a:rPr kumimoji="0" sz="1304" b="0" i="0" u="none" strike="noStrike" kern="1200" cap="none" spc="-5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1</a:t>
            </a:r>
            <a:r>
              <a:rPr kumimoji="0" sz="1304" b="0" i="0" u="none" strike="noStrike" kern="1200" cap="none" spc="-6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-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 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минут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 </a:t>
            </a: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Более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250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тыс. 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операций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ежедневно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232" y="389690"/>
            <a:ext cx="5253821" cy="10013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2153" spc="-9" dirty="0">
                <a:solidFill>
                  <a:srgbClr val="231F20"/>
                </a:solidFill>
              </a:rPr>
              <a:t>«Парковки</a:t>
            </a:r>
            <a:r>
              <a:rPr sz="2153" spc="-3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России»</a:t>
            </a:r>
            <a:r>
              <a:rPr sz="2153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– </a:t>
            </a:r>
            <a:r>
              <a:rPr sz="2153" spc="-6" dirty="0">
                <a:solidFill>
                  <a:srgbClr val="231F20"/>
                </a:solidFill>
              </a:rPr>
              <a:t>самое</a:t>
            </a:r>
            <a:r>
              <a:rPr sz="2153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популярное </a:t>
            </a:r>
            <a:r>
              <a:rPr sz="2153" spc="-491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мобильное </a:t>
            </a:r>
            <a:r>
              <a:rPr sz="2153" spc="-12" dirty="0">
                <a:solidFill>
                  <a:srgbClr val="231F20"/>
                </a:solidFill>
              </a:rPr>
              <a:t>приложение</a:t>
            </a:r>
            <a:r>
              <a:rPr sz="2153" spc="-3" dirty="0">
                <a:solidFill>
                  <a:srgbClr val="231F20"/>
                </a:solidFill>
              </a:rPr>
              <a:t> для</a:t>
            </a:r>
            <a:r>
              <a:rPr sz="2153" spc="-6" dirty="0">
                <a:solidFill>
                  <a:srgbClr val="231F20"/>
                </a:solidFill>
              </a:rPr>
              <a:t> оплаты </a:t>
            </a:r>
            <a:r>
              <a:rPr sz="2153" spc="-3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парковки</a:t>
            </a:r>
            <a:r>
              <a:rPr sz="2153" spc="-6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в стране</a:t>
            </a:r>
            <a:endParaRPr sz="2153" dirty="0"/>
          </a:p>
        </p:txBody>
      </p:sp>
      <p:sp>
        <p:nvSpPr>
          <p:cNvPr id="10" name="object 10"/>
          <p:cNvSpPr/>
          <p:nvPr/>
        </p:nvSpPr>
        <p:spPr>
          <a:xfrm>
            <a:off x="728327" y="2938476"/>
            <a:ext cx="16558" cy="16558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7171" y="27282"/>
                </a:moveTo>
                <a:lnTo>
                  <a:pt x="0" y="27282"/>
                </a:lnTo>
                <a:lnTo>
                  <a:pt x="0" y="0"/>
                </a:lnTo>
                <a:lnTo>
                  <a:pt x="27171" y="0"/>
                </a:lnTo>
                <a:lnTo>
                  <a:pt x="27171" y="27282"/>
                </a:lnTo>
                <a:close/>
              </a:path>
            </a:pathLst>
          </a:custGeom>
          <a:solidFill>
            <a:srgbClr val="62AE53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"/>
              <a:ea typeface="+mn-ea"/>
              <a:cs typeface="+mn-c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69" y="4496642"/>
            <a:ext cx="218875" cy="23650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294" y="6016473"/>
            <a:ext cx="38625" cy="4636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1462017" y="6310890"/>
            <a:ext cx="156721" cy="17739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23104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92" b="0" i="0" u="none" strike="noStrike" kern="1200" cap="none" spc="1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scow Sans"/>
                <a:ea typeface="+mn-ea"/>
              </a:rPr>
              <a:pPr marL="23104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7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092" b="0" i="0" u="none" strike="noStrike" kern="1200" cap="none" spc="1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scow Sans"/>
              <a:ea typeface="+mn-ea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5715B6-7E89-CD94-2B07-CCC3B6794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528" y="2123522"/>
            <a:ext cx="252157" cy="2821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E5EED1-2085-59E7-42F4-4E481E9D4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544" y="2851619"/>
            <a:ext cx="198123" cy="2521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ABA297-5937-0110-5DD7-A198C12FB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413" y="3560266"/>
            <a:ext cx="194385" cy="2316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ECAF792-46DF-8B52-442F-520E17A63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551" y="5433152"/>
            <a:ext cx="180111" cy="2161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04931B-471E-D18B-CE40-58BBCCF843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2535" y="5004760"/>
            <a:ext cx="228141" cy="2281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BD50C0-1CB7-9DE9-7C7A-C8BEDA8CCF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4966" y="3964677"/>
            <a:ext cx="223280" cy="223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1421227"/>
            <a:ext cx="2781706" cy="5127905"/>
            <a:chOff x="0" y="2343708"/>
            <a:chExt cx="4587240" cy="8456295"/>
          </a:xfrm>
        </p:grpSpPr>
        <p:sp>
          <p:nvSpPr>
            <p:cNvPr id="3" name="object 3"/>
            <p:cNvSpPr/>
            <p:nvPr/>
          </p:nvSpPr>
          <p:spPr>
            <a:xfrm>
              <a:off x="0" y="5123087"/>
              <a:ext cx="4587240" cy="5676900"/>
            </a:xfrm>
            <a:custGeom>
              <a:avLst/>
              <a:gdLst/>
              <a:ahLst/>
              <a:cxnLst/>
              <a:rect l="l" t="t" r="r" b="b"/>
              <a:pathLst>
                <a:path w="4587240" h="5676900">
                  <a:moveTo>
                    <a:pt x="2031529" y="5664200"/>
                  </a:moveTo>
                  <a:lnTo>
                    <a:pt x="1456037" y="5664200"/>
                  </a:lnTo>
                  <a:lnTo>
                    <a:pt x="1503462" y="5676900"/>
                  </a:lnTo>
                  <a:lnTo>
                    <a:pt x="1984104" y="5676900"/>
                  </a:lnTo>
                  <a:lnTo>
                    <a:pt x="2031529" y="5664200"/>
                  </a:lnTo>
                  <a:close/>
                </a:path>
                <a:path w="4587240" h="5676900">
                  <a:moveTo>
                    <a:pt x="2125688" y="5651500"/>
                  </a:moveTo>
                  <a:lnTo>
                    <a:pt x="1361878" y="5651500"/>
                  </a:lnTo>
                  <a:lnTo>
                    <a:pt x="1408840" y="5664200"/>
                  </a:lnTo>
                  <a:lnTo>
                    <a:pt x="2078726" y="5664200"/>
                  </a:lnTo>
                  <a:lnTo>
                    <a:pt x="2125688" y="5651500"/>
                  </a:lnTo>
                  <a:close/>
                </a:path>
                <a:path w="4587240" h="5676900">
                  <a:moveTo>
                    <a:pt x="2218884" y="5638800"/>
                  </a:moveTo>
                  <a:lnTo>
                    <a:pt x="1268682" y="5638800"/>
                  </a:lnTo>
                  <a:lnTo>
                    <a:pt x="1315156" y="5651500"/>
                  </a:lnTo>
                  <a:lnTo>
                    <a:pt x="2172410" y="5651500"/>
                  </a:lnTo>
                  <a:lnTo>
                    <a:pt x="2218884" y="5638800"/>
                  </a:lnTo>
                  <a:close/>
                </a:path>
                <a:path w="4587240" h="5676900">
                  <a:moveTo>
                    <a:pt x="2402179" y="5600700"/>
                  </a:moveTo>
                  <a:lnTo>
                    <a:pt x="1085387" y="5600700"/>
                  </a:lnTo>
                  <a:lnTo>
                    <a:pt x="1222462" y="5638800"/>
                  </a:lnTo>
                  <a:lnTo>
                    <a:pt x="2265104" y="5638800"/>
                  </a:lnTo>
                  <a:lnTo>
                    <a:pt x="2402179" y="5600700"/>
                  </a:lnTo>
                  <a:close/>
                </a:path>
                <a:path w="4587240" h="5676900">
                  <a:moveTo>
                    <a:pt x="2311064" y="50800"/>
                  </a:moveTo>
                  <a:lnTo>
                    <a:pt x="1176501" y="50800"/>
                  </a:lnTo>
                  <a:lnTo>
                    <a:pt x="732618" y="177800"/>
                  </a:lnTo>
                  <a:lnTo>
                    <a:pt x="689943" y="203200"/>
                  </a:lnTo>
                  <a:lnTo>
                    <a:pt x="605610" y="228600"/>
                  </a:lnTo>
                  <a:lnTo>
                    <a:pt x="563965" y="254000"/>
                  </a:lnTo>
                  <a:lnTo>
                    <a:pt x="522677" y="266700"/>
                  </a:lnTo>
                  <a:lnTo>
                    <a:pt x="441195" y="317500"/>
                  </a:lnTo>
                  <a:lnTo>
                    <a:pt x="401014" y="330200"/>
                  </a:lnTo>
                  <a:lnTo>
                    <a:pt x="282789" y="406400"/>
                  </a:lnTo>
                  <a:lnTo>
                    <a:pt x="244175" y="419100"/>
                  </a:lnTo>
                  <a:lnTo>
                    <a:pt x="168175" y="469900"/>
                  </a:lnTo>
                  <a:lnTo>
                    <a:pt x="93858" y="520700"/>
                  </a:lnTo>
                  <a:lnTo>
                    <a:pt x="21274" y="571500"/>
                  </a:lnTo>
                  <a:lnTo>
                    <a:pt x="0" y="596900"/>
                  </a:lnTo>
                  <a:lnTo>
                    <a:pt x="0" y="5080000"/>
                  </a:lnTo>
                  <a:lnTo>
                    <a:pt x="93858" y="5156200"/>
                  </a:lnTo>
                  <a:lnTo>
                    <a:pt x="168175" y="5207000"/>
                  </a:lnTo>
                  <a:lnTo>
                    <a:pt x="244175" y="5257800"/>
                  </a:lnTo>
                  <a:lnTo>
                    <a:pt x="321804" y="5308600"/>
                  </a:lnTo>
                  <a:lnTo>
                    <a:pt x="361215" y="5321300"/>
                  </a:lnTo>
                  <a:lnTo>
                    <a:pt x="441195" y="5372100"/>
                  </a:lnTo>
                  <a:lnTo>
                    <a:pt x="481751" y="5384800"/>
                  </a:lnTo>
                  <a:lnTo>
                    <a:pt x="522677" y="5410200"/>
                  </a:lnTo>
                  <a:lnTo>
                    <a:pt x="563965" y="5422900"/>
                  </a:lnTo>
                  <a:lnTo>
                    <a:pt x="605610" y="5448300"/>
                  </a:lnTo>
                  <a:lnTo>
                    <a:pt x="647605" y="5461000"/>
                  </a:lnTo>
                  <a:lnTo>
                    <a:pt x="689943" y="5486400"/>
                  </a:lnTo>
                  <a:lnTo>
                    <a:pt x="818954" y="5524500"/>
                  </a:lnTo>
                  <a:lnTo>
                    <a:pt x="862603" y="5549900"/>
                  </a:lnTo>
                  <a:lnTo>
                    <a:pt x="1040246" y="5600700"/>
                  </a:lnTo>
                  <a:lnTo>
                    <a:pt x="2447320" y="5600700"/>
                  </a:lnTo>
                  <a:lnTo>
                    <a:pt x="2624963" y="5549900"/>
                  </a:lnTo>
                  <a:lnTo>
                    <a:pt x="2668612" y="5524500"/>
                  </a:lnTo>
                  <a:lnTo>
                    <a:pt x="2797623" y="5486400"/>
                  </a:lnTo>
                  <a:lnTo>
                    <a:pt x="2839961" y="5461000"/>
                  </a:lnTo>
                  <a:lnTo>
                    <a:pt x="2881956" y="5448300"/>
                  </a:lnTo>
                  <a:lnTo>
                    <a:pt x="2923601" y="5422900"/>
                  </a:lnTo>
                  <a:lnTo>
                    <a:pt x="2964889" y="5410200"/>
                  </a:lnTo>
                  <a:lnTo>
                    <a:pt x="3005815" y="5384800"/>
                  </a:lnTo>
                  <a:lnTo>
                    <a:pt x="3046371" y="5372100"/>
                  </a:lnTo>
                  <a:lnTo>
                    <a:pt x="3126351" y="5321300"/>
                  </a:lnTo>
                  <a:lnTo>
                    <a:pt x="3165761" y="5308600"/>
                  </a:lnTo>
                  <a:lnTo>
                    <a:pt x="3243391" y="5257800"/>
                  </a:lnTo>
                  <a:lnTo>
                    <a:pt x="3319391" y="5207000"/>
                  </a:lnTo>
                  <a:lnTo>
                    <a:pt x="3393708" y="5156200"/>
                  </a:lnTo>
                  <a:lnTo>
                    <a:pt x="3466292" y="5105400"/>
                  </a:lnTo>
                  <a:lnTo>
                    <a:pt x="3501918" y="5080000"/>
                  </a:lnTo>
                  <a:lnTo>
                    <a:pt x="3537091" y="5041900"/>
                  </a:lnTo>
                  <a:lnTo>
                    <a:pt x="3606055" y="4991100"/>
                  </a:lnTo>
                  <a:lnTo>
                    <a:pt x="3639832" y="4953000"/>
                  </a:lnTo>
                  <a:lnTo>
                    <a:pt x="3673131" y="4927600"/>
                  </a:lnTo>
                  <a:lnTo>
                    <a:pt x="3705945" y="4902200"/>
                  </a:lnTo>
                  <a:lnTo>
                    <a:pt x="3738268" y="4864100"/>
                  </a:lnTo>
                  <a:lnTo>
                    <a:pt x="3770094" y="4838700"/>
                  </a:lnTo>
                  <a:lnTo>
                    <a:pt x="3801416" y="4800600"/>
                  </a:lnTo>
                  <a:lnTo>
                    <a:pt x="3832228" y="4775200"/>
                  </a:lnTo>
                  <a:lnTo>
                    <a:pt x="3862523" y="4737100"/>
                  </a:lnTo>
                  <a:lnTo>
                    <a:pt x="3892295" y="4699000"/>
                  </a:lnTo>
                  <a:lnTo>
                    <a:pt x="3921537" y="4673600"/>
                  </a:lnTo>
                  <a:lnTo>
                    <a:pt x="3950244" y="4635500"/>
                  </a:lnTo>
                  <a:lnTo>
                    <a:pt x="3978408" y="4597400"/>
                  </a:lnTo>
                  <a:lnTo>
                    <a:pt x="4006023" y="4559300"/>
                  </a:lnTo>
                  <a:lnTo>
                    <a:pt x="4033083" y="4521200"/>
                  </a:lnTo>
                  <a:lnTo>
                    <a:pt x="4059581" y="4495800"/>
                  </a:lnTo>
                  <a:lnTo>
                    <a:pt x="4085512" y="4457700"/>
                  </a:lnTo>
                  <a:lnTo>
                    <a:pt x="4110868" y="4419600"/>
                  </a:lnTo>
                  <a:lnTo>
                    <a:pt x="4135643" y="4381500"/>
                  </a:lnTo>
                  <a:lnTo>
                    <a:pt x="4159831" y="4343400"/>
                  </a:lnTo>
                  <a:lnTo>
                    <a:pt x="4183425" y="4305300"/>
                  </a:lnTo>
                  <a:lnTo>
                    <a:pt x="4206419" y="4267200"/>
                  </a:lnTo>
                  <a:lnTo>
                    <a:pt x="4228807" y="4216400"/>
                  </a:lnTo>
                  <a:lnTo>
                    <a:pt x="4250582" y="4178300"/>
                  </a:lnTo>
                  <a:lnTo>
                    <a:pt x="4271737" y="4140200"/>
                  </a:lnTo>
                  <a:lnTo>
                    <a:pt x="4292267" y="4102100"/>
                  </a:lnTo>
                  <a:lnTo>
                    <a:pt x="4312164" y="4064000"/>
                  </a:lnTo>
                  <a:lnTo>
                    <a:pt x="4331423" y="4025900"/>
                  </a:lnTo>
                  <a:lnTo>
                    <a:pt x="4350037" y="3975100"/>
                  </a:lnTo>
                  <a:lnTo>
                    <a:pt x="4368000" y="3937000"/>
                  </a:lnTo>
                  <a:lnTo>
                    <a:pt x="4385304" y="3898900"/>
                  </a:lnTo>
                  <a:lnTo>
                    <a:pt x="4401945" y="3848100"/>
                  </a:lnTo>
                  <a:lnTo>
                    <a:pt x="4417915" y="3810000"/>
                  </a:lnTo>
                  <a:lnTo>
                    <a:pt x="4433208" y="3759200"/>
                  </a:lnTo>
                  <a:lnTo>
                    <a:pt x="4447817" y="3721100"/>
                  </a:lnTo>
                  <a:lnTo>
                    <a:pt x="4461737" y="3683000"/>
                  </a:lnTo>
                  <a:lnTo>
                    <a:pt x="4474960" y="3632200"/>
                  </a:lnTo>
                  <a:lnTo>
                    <a:pt x="4487480" y="3594100"/>
                  </a:lnTo>
                  <a:lnTo>
                    <a:pt x="4499292" y="3543300"/>
                  </a:lnTo>
                  <a:lnTo>
                    <a:pt x="4510387" y="3492500"/>
                  </a:lnTo>
                  <a:lnTo>
                    <a:pt x="4520761" y="3454400"/>
                  </a:lnTo>
                  <a:lnTo>
                    <a:pt x="4530407" y="3403600"/>
                  </a:lnTo>
                  <a:lnTo>
                    <a:pt x="4539317" y="3365500"/>
                  </a:lnTo>
                  <a:lnTo>
                    <a:pt x="4547487" y="3314700"/>
                  </a:lnTo>
                  <a:lnTo>
                    <a:pt x="4554909" y="3263900"/>
                  </a:lnTo>
                  <a:lnTo>
                    <a:pt x="4561577" y="3225800"/>
                  </a:lnTo>
                  <a:lnTo>
                    <a:pt x="4567484" y="3175000"/>
                  </a:lnTo>
                  <a:lnTo>
                    <a:pt x="4572625" y="3124200"/>
                  </a:lnTo>
                  <a:lnTo>
                    <a:pt x="4576992" y="3086100"/>
                  </a:lnTo>
                  <a:lnTo>
                    <a:pt x="4580580" y="3035300"/>
                  </a:lnTo>
                  <a:lnTo>
                    <a:pt x="4583381" y="2984500"/>
                  </a:lnTo>
                  <a:lnTo>
                    <a:pt x="4585390" y="2933700"/>
                  </a:lnTo>
                  <a:lnTo>
                    <a:pt x="4586600" y="2882900"/>
                  </a:lnTo>
                  <a:lnTo>
                    <a:pt x="4587005" y="2844800"/>
                  </a:lnTo>
                  <a:lnTo>
                    <a:pt x="4586600" y="2794000"/>
                  </a:lnTo>
                  <a:lnTo>
                    <a:pt x="4585390" y="2743200"/>
                  </a:lnTo>
                  <a:lnTo>
                    <a:pt x="4583381" y="2692400"/>
                  </a:lnTo>
                  <a:lnTo>
                    <a:pt x="4580580" y="2641600"/>
                  </a:lnTo>
                  <a:lnTo>
                    <a:pt x="4576992" y="2603500"/>
                  </a:lnTo>
                  <a:lnTo>
                    <a:pt x="4572625" y="2552700"/>
                  </a:lnTo>
                  <a:lnTo>
                    <a:pt x="4567484" y="2501900"/>
                  </a:lnTo>
                  <a:lnTo>
                    <a:pt x="4561577" y="2463800"/>
                  </a:lnTo>
                  <a:lnTo>
                    <a:pt x="4554909" y="2413000"/>
                  </a:lnTo>
                  <a:lnTo>
                    <a:pt x="4547487" y="2362200"/>
                  </a:lnTo>
                  <a:lnTo>
                    <a:pt x="4539317" y="2324100"/>
                  </a:lnTo>
                  <a:lnTo>
                    <a:pt x="4530407" y="2273300"/>
                  </a:lnTo>
                  <a:lnTo>
                    <a:pt x="4520761" y="2222500"/>
                  </a:lnTo>
                  <a:lnTo>
                    <a:pt x="4510387" y="2184400"/>
                  </a:lnTo>
                  <a:lnTo>
                    <a:pt x="4499292" y="2133600"/>
                  </a:lnTo>
                  <a:lnTo>
                    <a:pt x="4487480" y="2095500"/>
                  </a:lnTo>
                  <a:lnTo>
                    <a:pt x="4474960" y="2044700"/>
                  </a:lnTo>
                  <a:lnTo>
                    <a:pt x="4461737" y="2006600"/>
                  </a:lnTo>
                  <a:lnTo>
                    <a:pt x="4447817" y="1955800"/>
                  </a:lnTo>
                  <a:lnTo>
                    <a:pt x="4433208" y="1917700"/>
                  </a:lnTo>
                  <a:lnTo>
                    <a:pt x="4417915" y="1866900"/>
                  </a:lnTo>
                  <a:lnTo>
                    <a:pt x="4401945" y="1828800"/>
                  </a:lnTo>
                  <a:lnTo>
                    <a:pt x="4385304" y="1790700"/>
                  </a:lnTo>
                  <a:lnTo>
                    <a:pt x="4368000" y="1739900"/>
                  </a:lnTo>
                  <a:lnTo>
                    <a:pt x="4350037" y="1701800"/>
                  </a:lnTo>
                  <a:lnTo>
                    <a:pt x="4331423" y="1663700"/>
                  </a:lnTo>
                  <a:lnTo>
                    <a:pt x="4312164" y="1612900"/>
                  </a:lnTo>
                  <a:lnTo>
                    <a:pt x="4292267" y="1574800"/>
                  </a:lnTo>
                  <a:lnTo>
                    <a:pt x="4271737" y="1536700"/>
                  </a:lnTo>
                  <a:lnTo>
                    <a:pt x="4250582" y="1498600"/>
                  </a:lnTo>
                  <a:lnTo>
                    <a:pt x="4228807" y="1460500"/>
                  </a:lnTo>
                  <a:lnTo>
                    <a:pt x="4206419" y="1422400"/>
                  </a:lnTo>
                  <a:lnTo>
                    <a:pt x="4183425" y="1384300"/>
                  </a:lnTo>
                  <a:lnTo>
                    <a:pt x="4159831" y="1346200"/>
                  </a:lnTo>
                  <a:lnTo>
                    <a:pt x="4135643" y="1308100"/>
                  </a:lnTo>
                  <a:lnTo>
                    <a:pt x="4110868" y="1270000"/>
                  </a:lnTo>
                  <a:lnTo>
                    <a:pt x="4085512" y="1231900"/>
                  </a:lnTo>
                  <a:lnTo>
                    <a:pt x="4059581" y="1193800"/>
                  </a:lnTo>
                  <a:lnTo>
                    <a:pt x="4033083" y="1155700"/>
                  </a:lnTo>
                  <a:lnTo>
                    <a:pt x="4006023" y="1117600"/>
                  </a:lnTo>
                  <a:lnTo>
                    <a:pt x="3978408" y="1079500"/>
                  </a:lnTo>
                  <a:lnTo>
                    <a:pt x="3950244" y="1041400"/>
                  </a:lnTo>
                  <a:lnTo>
                    <a:pt x="3921537" y="1016000"/>
                  </a:lnTo>
                  <a:lnTo>
                    <a:pt x="3892295" y="977900"/>
                  </a:lnTo>
                  <a:lnTo>
                    <a:pt x="3862523" y="939800"/>
                  </a:lnTo>
                  <a:lnTo>
                    <a:pt x="3832228" y="914400"/>
                  </a:lnTo>
                  <a:lnTo>
                    <a:pt x="3801416" y="876300"/>
                  </a:lnTo>
                  <a:lnTo>
                    <a:pt x="3770094" y="850900"/>
                  </a:lnTo>
                  <a:lnTo>
                    <a:pt x="3738268" y="812800"/>
                  </a:lnTo>
                  <a:lnTo>
                    <a:pt x="3705945" y="787400"/>
                  </a:lnTo>
                  <a:lnTo>
                    <a:pt x="3673131" y="749300"/>
                  </a:lnTo>
                  <a:lnTo>
                    <a:pt x="3639832" y="723900"/>
                  </a:lnTo>
                  <a:lnTo>
                    <a:pt x="3606055" y="685800"/>
                  </a:lnTo>
                  <a:lnTo>
                    <a:pt x="3537091" y="635000"/>
                  </a:lnTo>
                  <a:lnTo>
                    <a:pt x="3501918" y="609600"/>
                  </a:lnTo>
                  <a:lnTo>
                    <a:pt x="3466292" y="571500"/>
                  </a:lnTo>
                  <a:lnTo>
                    <a:pt x="3393708" y="520700"/>
                  </a:lnTo>
                  <a:lnTo>
                    <a:pt x="3319391" y="469900"/>
                  </a:lnTo>
                  <a:lnTo>
                    <a:pt x="3243391" y="419100"/>
                  </a:lnTo>
                  <a:lnTo>
                    <a:pt x="3204777" y="406400"/>
                  </a:lnTo>
                  <a:lnTo>
                    <a:pt x="3086552" y="330200"/>
                  </a:lnTo>
                  <a:lnTo>
                    <a:pt x="3046371" y="317500"/>
                  </a:lnTo>
                  <a:lnTo>
                    <a:pt x="2964889" y="266700"/>
                  </a:lnTo>
                  <a:lnTo>
                    <a:pt x="2923601" y="254000"/>
                  </a:lnTo>
                  <a:lnTo>
                    <a:pt x="2881956" y="228600"/>
                  </a:lnTo>
                  <a:lnTo>
                    <a:pt x="2797623" y="203200"/>
                  </a:lnTo>
                  <a:lnTo>
                    <a:pt x="2754948" y="177800"/>
                  </a:lnTo>
                  <a:lnTo>
                    <a:pt x="2311064" y="50800"/>
                  </a:lnTo>
                  <a:close/>
                </a:path>
                <a:path w="4587240" h="5676900">
                  <a:moveTo>
                    <a:pt x="2172410" y="25400"/>
                  </a:moveTo>
                  <a:lnTo>
                    <a:pt x="1315156" y="25400"/>
                  </a:lnTo>
                  <a:lnTo>
                    <a:pt x="1222462" y="50800"/>
                  </a:lnTo>
                  <a:lnTo>
                    <a:pt x="2265104" y="50800"/>
                  </a:lnTo>
                  <a:lnTo>
                    <a:pt x="2172410" y="25400"/>
                  </a:lnTo>
                  <a:close/>
                </a:path>
                <a:path w="4587240" h="5676900">
                  <a:moveTo>
                    <a:pt x="2078726" y="12700"/>
                  </a:moveTo>
                  <a:lnTo>
                    <a:pt x="1408840" y="12700"/>
                  </a:lnTo>
                  <a:lnTo>
                    <a:pt x="1361878" y="25400"/>
                  </a:lnTo>
                  <a:lnTo>
                    <a:pt x="2125688" y="25400"/>
                  </a:lnTo>
                  <a:lnTo>
                    <a:pt x="2078726" y="12700"/>
                  </a:lnTo>
                  <a:close/>
                </a:path>
                <a:path w="4587240" h="5676900">
                  <a:moveTo>
                    <a:pt x="1936458" y="0"/>
                  </a:moveTo>
                  <a:lnTo>
                    <a:pt x="1551108" y="0"/>
                  </a:lnTo>
                  <a:lnTo>
                    <a:pt x="1503462" y="12700"/>
                  </a:lnTo>
                  <a:lnTo>
                    <a:pt x="1984104" y="12700"/>
                  </a:lnTo>
                  <a:lnTo>
                    <a:pt x="1936458" y="0"/>
                  </a:lnTo>
                  <a:close/>
                </a:path>
              </a:pathLst>
            </a:custGeom>
            <a:solidFill>
              <a:srgbClr val="E5EDD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Moscow San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661" y="2343708"/>
              <a:ext cx="3726703" cy="81103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15115" y="1276178"/>
            <a:ext cx="1581460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3" dirty="0">
                <a:solidFill>
                  <a:srgbClr val="68AD45"/>
                </a:solidFill>
                <a:latin typeface="Moscow Sans Extrabold"/>
                <a:cs typeface="Moscow Sans Extrabold"/>
              </a:rPr>
              <a:t>Основные</a:t>
            </a:r>
            <a:r>
              <a:rPr sz="1304" b="1" spc="-36" dirty="0">
                <a:solidFill>
                  <a:srgbClr val="68AD45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68AD45"/>
                </a:solidFill>
                <a:latin typeface="Moscow Sans Extrabold"/>
                <a:cs typeface="Moscow Sans Extrabold"/>
              </a:rPr>
              <a:t>функции: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4267" y="173435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59223" y="1812646"/>
            <a:ext cx="3740517" cy="107459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613792" defTabSz="554492">
              <a:spcBef>
                <a:spcPts val="55"/>
              </a:spcBef>
            </a:pP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Карта уличных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внеуличных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парковок,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их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загруженность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3081" defTabSz="554492">
              <a:spcBef>
                <a:spcPts val="542"/>
              </a:spcBef>
            </a:pP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Более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lang="ru-RU" sz="1304" spc="-15" dirty="0">
                <a:solidFill>
                  <a:srgbClr val="231F20"/>
                </a:solidFill>
                <a:latin typeface="Moscow Sans Regular"/>
                <a:cs typeface="Moscow Sans Regular"/>
              </a:rPr>
              <a:t>100 </a:t>
            </a:r>
            <a:r>
              <a:rPr sz="1304" spc="-3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тыс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уличных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парковках,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2</a:t>
            </a:r>
            <a:r>
              <a:rPr lang="ru-RU"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3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,</a:t>
            </a:r>
            <a:r>
              <a:rPr lang="ru-RU"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1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 тыс.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городских </a:t>
            </a: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внеуличных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9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,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а </a:t>
            </a:r>
            <a:r>
              <a:rPr sz="1304" spc="-12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также</a:t>
            </a:r>
            <a:r>
              <a:rPr sz="1304" spc="-12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br>
              <a:rPr lang="ru-RU" sz="1304" spc="-12">
                <a:solidFill>
                  <a:srgbClr val="231F20"/>
                </a:solidFill>
                <a:latin typeface="Moscow Sans Regular"/>
                <a:cs typeface="Moscow Sans Regular"/>
              </a:rPr>
            </a:br>
            <a:r>
              <a:rPr lang="ru-RU" sz="1304" spc="-9">
                <a:solidFill>
                  <a:srgbClr val="231F20"/>
                </a:solidFill>
                <a:latin typeface="Moscow Sans Regular"/>
                <a:cs typeface="Moscow Sans Regular"/>
              </a:rPr>
              <a:t>75</a:t>
            </a:r>
            <a:r>
              <a:rPr sz="1304" spc="-9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тыс.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</a:t>
            </a: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негородских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300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9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</a:t>
            </a:r>
            <a:endParaRPr sz="1304" dirty="0">
              <a:solidFill>
                <a:prstClr val="black"/>
              </a:solidFill>
              <a:latin typeface="Moscow Sans Regular"/>
              <a:cs typeface="Moscow Sans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8945" y="1734357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7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64244" y="1795697"/>
            <a:ext cx="3199440" cy="103856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561"/>
              </a:lnSpc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Исправление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ошибок,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допущенных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3081" defTabSz="554492">
              <a:lnSpc>
                <a:spcPts val="1558"/>
              </a:lnSpc>
              <a:spcBef>
                <a:spcPts val="55"/>
              </a:spcBef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оплате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парковки: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исправить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госномер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автомобиля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или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номер парковки, продлить </a:t>
            </a:r>
            <a:r>
              <a:rPr sz="1304" spc="-3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истекшую парковочную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сессию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(и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«вперед», </a:t>
            </a:r>
            <a:r>
              <a:rPr sz="1304" spc="-309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«назад»)</a:t>
            </a:r>
            <a:endParaRPr sz="1304" dirty="0">
              <a:solidFill>
                <a:prstClr val="black"/>
              </a:solidFill>
              <a:latin typeface="Moscow Sans"/>
              <a:cs typeface="Moscow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64243" y="3181282"/>
            <a:ext cx="2845242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sz="1304" b="1" spc="-3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уличной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стоянки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в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капитальных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паркингах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9224" y="5101064"/>
            <a:ext cx="3329653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Корпоративный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счет</a:t>
            </a:r>
            <a:r>
              <a:rPr sz="1304" b="1" spc="-45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для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оплаты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парковки </a:t>
            </a:r>
            <a:r>
              <a:rPr sz="1304" spc="-309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сотрудниками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компании</a:t>
            </a:r>
            <a:endParaRPr sz="1304" dirty="0">
              <a:solidFill>
                <a:prstClr val="black"/>
              </a:solidFill>
              <a:latin typeface="Moscow Sans"/>
              <a:cs typeface="Moscow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64244" y="4779315"/>
            <a:ext cx="2894530" cy="60639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Мультипаркинг</a:t>
            </a:r>
            <a:r>
              <a:rPr sz="1304" b="1" spc="-4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–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оплата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нескольких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автомобилей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с 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одного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аккаунта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defTabSz="554492">
              <a:lnSpc>
                <a:spcPts val="1555"/>
              </a:lnSpc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парковочного счета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6310" y="4646010"/>
            <a:ext cx="2848708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Поиск,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штрафов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эвакуации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64244" y="3927247"/>
            <a:ext cx="2918404" cy="60908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Индивидуальные push-уведомления </a:t>
            </a:r>
            <a:r>
              <a:rPr sz="1304" b="1" spc="-297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о важных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городских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транспортных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событиях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9224" y="5756816"/>
            <a:ext cx="2638462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Статистика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расходов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на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парковку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64243" y="5652698"/>
            <a:ext cx="2885289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Функция</a:t>
            </a:r>
            <a:r>
              <a:rPr sz="1304" b="1" spc="-21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предупреждения</a:t>
            </a:r>
            <a:r>
              <a:rPr sz="1304" b="1" spc="-21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водителя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при</a:t>
            </a:r>
            <a:r>
              <a:rPr sz="1304" b="1" spc="-30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удалении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от</a:t>
            </a:r>
            <a:r>
              <a:rPr sz="1304" b="1" spc="-3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места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97278" y="415458"/>
            <a:ext cx="10163009" cy="3386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153" spc="-3" dirty="0">
                <a:solidFill>
                  <a:srgbClr val="231F20"/>
                </a:solidFill>
              </a:rPr>
              <a:t>Мобильное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приложение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«Парковки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России»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–</a:t>
            </a:r>
            <a:r>
              <a:rPr sz="2153" spc="-30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уникальная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функциональность</a:t>
            </a:r>
            <a:endParaRPr sz="2153" dirty="0"/>
          </a:p>
        </p:txBody>
      </p:sp>
      <p:sp>
        <p:nvSpPr>
          <p:cNvPr id="20" name="object 20"/>
          <p:cNvSpPr/>
          <p:nvPr/>
        </p:nvSpPr>
        <p:spPr>
          <a:xfrm>
            <a:off x="3022816" y="1593738"/>
            <a:ext cx="8565761" cy="0"/>
          </a:xfrm>
          <a:custGeom>
            <a:avLst/>
            <a:gdLst/>
            <a:ahLst/>
            <a:cxnLst/>
            <a:rect l="l" t="t" r="r" b="b"/>
            <a:pathLst>
              <a:path w="14125575">
                <a:moveTo>
                  <a:pt x="0" y="0"/>
                </a:moveTo>
                <a:lnTo>
                  <a:pt x="14125224" y="0"/>
                </a:lnTo>
              </a:path>
            </a:pathLst>
          </a:custGeom>
          <a:ln w="20941">
            <a:solidFill>
              <a:srgbClr val="68AD45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Moscow San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1363683" y="6310890"/>
            <a:ext cx="255055" cy="17739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23104" defTabSz="554492">
              <a:spcBef>
                <a:spcPts val="73"/>
              </a:spcBef>
            </a:pPr>
            <a:fld id="{81D60167-4931-47E6-BA6A-407CBD079E47}" type="slidenum">
              <a:rPr sz="1092" spc="12" dirty="0"/>
              <a:pPr marL="23104" defTabSz="554492">
                <a:spcBef>
                  <a:spcPts val="73"/>
                </a:spcBef>
              </a:pPr>
              <a:t>3</a:t>
            </a:fld>
            <a:endParaRPr sz="1092" spc="12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E420D5-8D7C-4BA1-8C91-88EFEC88370F}"/>
              </a:ext>
            </a:extLst>
          </p:cNvPr>
          <p:cNvSpPr/>
          <p:nvPr/>
        </p:nvSpPr>
        <p:spPr>
          <a:xfrm>
            <a:off x="3459223" y="3134604"/>
            <a:ext cx="4151740" cy="5083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7701" lvl="0" defTabSz="554492">
              <a:lnSpc>
                <a:spcPts val="1561"/>
              </a:lnSpc>
              <a:spcBef>
                <a:spcPts val="849"/>
              </a:spcBef>
            </a:pP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Поминутная</a:t>
            </a:r>
            <a:r>
              <a:rPr lang="ru-RU"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lang="ru-RU" sz="1304" b="1" spc="-30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lang="ru-RU"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уличной</a:t>
            </a: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</a:t>
            </a:r>
            <a:endParaRPr lang="ru-RU"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294958" lvl="0" defTabSz="554492">
              <a:lnSpc>
                <a:spcPts val="1558"/>
              </a:lnSpc>
              <a:spcBef>
                <a:spcPts val="55"/>
              </a:spcBef>
            </a:pPr>
            <a:r>
              <a:rPr lang="ru-RU" sz="1304" spc="-3" dirty="0">
                <a:solidFill>
                  <a:srgbClr val="231F20"/>
                </a:solidFill>
                <a:cs typeface="Moscow Sans"/>
              </a:rPr>
              <a:t>с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возвратом</a:t>
            </a:r>
            <a:r>
              <a:rPr lang="ru-RU" sz="1304" spc="-27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денег</a:t>
            </a:r>
            <a:r>
              <a:rPr lang="ru-RU" sz="1304" spc="-36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3" dirty="0">
                <a:solidFill>
                  <a:srgbClr val="231F20"/>
                </a:solidFill>
                <a:cs typeface="Moscow Sans"/>
              </a:rPr>
              <a:t>при</a:t>
            </a:r>
            <a:r>
              <a:rPr lang="ru-RU" sz="1304" spc="-27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досрочной</a:t>
            </a:r>
            <a:r>
              <a:rPr lang="ru-RU" sz="1304" spc="-3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остановке </a:t>
            </a:r>
            <a:r>
              <a:rPr lang="ru-RU" sz="1304" spc="-309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сессии</a:t>
            </a:r>
            <a:endParaRPr lang="ru-RU" sz="1304" dirty="0">
              <a:solidFill>
                <a:prstClr val="black"/>
              </a:solidFill>
              <a:cs typeface="Moscow Sans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E1163B1A-3737-4925-B298-F037E247E775}"/>
              </a:ext>
            </a:extLst>
          </p:cNvPr>
          <p:cNvSpPr txBox="1"/>
          <p:nvPr/>
        </p:nvSpPr>
        <p:spPr>
          <a:xfrm>
            <a:off x="3104267" y="3150249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2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A3572A64-683B-4BE6-BD45-773CAE71B47B}"/>
              </a:ext>
            </a:extLst>
          </p:cNvPr>
          <p:cNvSpPr txBox="1"/>
          <p:nvPr/>
        </p:nvSpPr>
        <p:spPr>
          <a:xfrm>
            <a:off x="3104267" y="387186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3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BF743A96-3348-4B89-B6E9-09EFB50390BB}"/>
              </a:ext>
            </a:extLst>
          </p:cNvPr>
          <p:cNvSpPr txBox="1"/>
          <p:nvPr/>
        </p:nvSpPr>
        <p:spPr>
          <a:xfrm>
            <a:off x="3104267" y="4502020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4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96D236F4-CE90-434F-9827-5072F73D2621}"/>
              </a:ext>
            </a:extLst>
          </p:cNvPr>
          <p:cNvSpPr txBox="1"/>
          <p:nvPr/>
        </p:nvSpPr>
        <p:spPr>
          <a:xfrm>
            <a:off x="3104267" y="503879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5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CFF348-3162-4AA5-9551-32B0B2BE6333}"/>
              </a:ext>
            </a:extLst>
          </p:cNvPr>
          <p:cNvSpPr/>
          <p:nvPr/>
        </p:nvSpPr>
        <p:spPr>
          <a:xfrm>
            <a:off x="3459223" y="3890307"/>
            <a:ext cx="3410791" cy="5083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7701" lvl="0" defTabSz="554492">
              <a:lnSpc>
                <a:spcPts val="1561"/>
              </a:lnSpc>
              <a:spcBef>
                <a:spcPts val="849"/>
              </a:spcBef>
            </a:pP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 начислений по платным дорогам </a:t>
            </a:r>
            <a:r>
              <a:rPr lang="ru-RU" sz="1304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– МСД, проспект Багратиона</a:t>
            </a:r>
            <a:endParaRPr lang="ru-RU" sz="1304" dirty="0">
              <a:solidFill>
                <a:prstClr val="black"/>
              </a:solidFill>
              <a:cs typeface="Moscow Sans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16CA0669-0864-4BC9-9972-54B64E1AAD3B}"/>
              </a:ext>
            </a:extLst>
          </p:cNvPr>
          <p:cNvSpPr txBox="1"/>
          <p:nvPr/>
        </p:nvSpPr>
        <p:spPr>
          <a:xfrm>
            <a:off x="3104267" y="5603440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6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42E0C10E-6832-47E6-87CE-808F5C906C8B}"/>
              </a:ext>
            </a:extLst>
          </p:cNvPr>
          <p:cNvSpPr txBox="1"/>
          <p:nvPr/>
        </p:nvSpPr>
        <p:spPr>
          <a:xfrm>
            <a:off x="7718945" y="3132604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8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54EE78FA-21E2-43F3-BDA8-F0A4B9A7BBD1}"/>
              </a:ext>
            </a:extLst>
          </p:cNvPr>
          <p:cNvSpPr txBox="1"/>
          <p:nvPr/>
        </p:nvSpPr>
        <p:spPr>
          <a:xfrm>
            <a:off x="7718945" y="3981324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9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EB7F7626-B143-4345-85DE-0C1C993A0ED3}"/>
              </a:ext>
            </a:extLst>
          </p:cNvPr>
          <p:cNvSpPr txBox="1"/>
          <p:nvPr/>
        </p:nvSpPr>
        <p:spPr>
          <a:xfrm>
            <a:off x="7473053" y="4823561"/>
            <a:ext cx="51659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10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A532537-C4EA-4A64-9D4A-0F9E26A3186E}"/>
              </a:ext>
            </a:extLst>
          </p:cNvPr>
          <p:cNvSpPr txBox="1"/>
          <p:nvPr/>
        </p:nvSpPr>
        <p:spPr>
          <a:xfrm>
            <a:off x="7473053" y="5611992"/>
            <a:ext cx="51659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11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D56A6"/>
      </a:accent5>
      <a:accent6>
        <a:srgbClr val="6EA542"/>
      </a:accent6>
      <a:hlink>
        <a:srgbClr val="4D56A6"/>
      </a:hlink>
      <a:folHlink>
        <a:srgbClr val="954F72"/>
      </a:folHlink>
    </a:clrScheme>
    <a:fontScheme name="Другая 2">
      <a:majorFont>
        <a:latin typeface="Moscow Sans Extrabold"/>
        <a:ea typeface=""/>
        <a:cs typeface=""/>
      </a:majorFont>
      <a:minorFont>
        <a:latin typeface="Moscow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271</Words>
  <Application>Microsoft Office PowerPoint</Application>
  <PresentationFormat>Широкоэкранный</PresentationFormat>
  <Paragraphs>49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Calibri</vt:lpstr>
      <vt:lpstr>Moscow Sans</vt:lpstr>
      <vt:lpstr>Moscow Sans Extrabold</vt:lpstr>
      <vt:lpstr>Moscow Sans Regular</vt:lpstr>
      <vt:lpstr>Office Theme</vt:lpstr>
      <vt:lpstr>1_Office Theme</vt:lpstr>
      <vt:lpstr>Презентация PowerPoint</vt:lpstr>
      <vt:lpstr>«Парковки России» – самое популярное  мобильное приложение для оплаты  парковки в стране</vt:lpstr>
      <vt:lpstr>Мобильное приложение «Парковки России» – уникальная функциональность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Черкесова Оксана Г.</dc:creator>
  <cp:lastModifiedBy>Ampp OTP</cp:lastModifiedBy>
  <cp:revision>9</cp:revision>
  <dcterms:created xsi:type="dcterms:W3CDTF">2024-02-08T09:08:46Z</dcterms:created>
  <dcterms:modified xsi:type="dcterms:W3CDTF">2024-07-30T12:55:20Z</dcterms:modified>
</cp:coreProperties>
</file>