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8" r:id="rId4"/>
    <p:sldId id="269" r:id="rId5"/>
    <p:sldId id="262" r:id="rId6"/>
    <p:sldId id="267" r:id="rId7"/>
    <p:sldId id="257" r:id="rId8"/>
    <p:sldId id="270" r:id="rId9"/>
    <p:sldId id="27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" y="-164256"/>
            <a:ext cx="916834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77281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«Инклюзивная мастерская по шитью и рукоделию для детей-инвалидов в том числе с ментальными нарушениями и детей из семей социального риска «Волшебный сундучок»</a:t>
            </a:r>
            <a:endParaRPr lang="ru-RU" sz="4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5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CCA489-F5DF-46D3-9F3E-C5E7E7B477B3}"/>
              </a:ext>
            </a:extLst>
          </p:cNvPr>
          <p:cNvSpPr/>
          <p:nvPr/>
        </p:nvSpPr>
        <p:spPr>
          <a:xfrm>
            <a:off x="251520" y="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Мастерская по шитью и рукоделию «Волшебный сундучок» 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уникальна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тем, что: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инклюзивной мастерской дети-инвалиды, в том числе с ментальными особенностями не только выражают себя в творчестве. Они учатся работать в команде, преодолевать себя и становиться частью чего-то большего.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навыка самообслуживания, такого как: пришить пуговицу, заштопать порванную вещь, декорировать вещь.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приспособлениями (иглы для шитья, вязальные спицы, крючок, ножницы)для шитья и вязания позволяет избавляться от страха перед опасными предметами, используемыми в быту.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различными видами  ткани улучшает тактильные ощущения, развивает фантазию (где использовать , для чего использовать)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Шитьё и вязание это знакомство с ремёслами для выбора дальнейшей деятельности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шитье и вязании важна последовательность действий, что улучшает логической мышление.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раскрое используются подсчёты, формулы, геометрические фигуры ,приспособления; линейки, лекала) всё это способствует улучшению математических способностей.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достижению результата способствует улучшению усидчивости и терпеливости.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3284984"/>
            <a:ext cx="3888432" cy="33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Рукоделие - одно из самых древних и наиболее распространенных видов декоративно-прикладного искусства, является важным средством всестороннего развития ребенка, развития творческого потенциала детей. В процессе занятия художественным трудом формируются все психические процессы, развиваются художественно творческие способности и положительно – эмоциональное восприятие окружающего мира. Занятия рукоделием позволяют детям проявить индивидуальность и получить результат своего художественного творчества, совершенствуют навыки планирования предстоящей работы и самоанализа результатов деятельности. У детей формируются навыки обращения с инструментами, необходимые для развития бытовых умений.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согласованные движения пальцев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 – это один из способов развития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когнитивных функций ребенка, в том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 ребенка с ментальными нарушениями.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430887"/>
            <a:ext cx="8064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и целесообразность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программы  в том, что занятия по шитью и рукоделию способствуют трудовому, эстетическому воспитанию ребенка, развивают личностных качеств ребенка,  способствует развитию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согласованности в работе глаз и руки, совершенствованию координации движений, гибкости, точности в выполнении действий, развитию мускулатуры и мелкой моторики рук. Занятия  по шитью и рукоделию, может быть востребованы, в дальнейшем, как профессиональное ориентирование.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2903"/>
            <a:ext cx="3600400" cy="38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48000"/>
            <a:ext cx="47887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программы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ребенка, способной к творческой самореализации через ознакомление детей с декоративно-прикладным искусством – шитьем, вязанием и вышиванием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766" y="3356992"/>
            <a:ext cx="4266234" cy="319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33265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836713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Сформировать у детей обширное представление о рукоделии, декоративно прикладном искусстве. Обучить различным видам рукоделия на основе полученных знаний;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 детей посредством изготовления изделий практического характера своими руками;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бережливость к материалам, оборудованию, трудолюбие, усидчивость, ответственность, аккуратность в процессе выполнения работы, взаимопомощь и умение доводить начатое дело до конца;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Укреплять детско-родительские отношения посредством проведения совместных занятий;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коммуникативные навыки;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Прививать навыки  самостоятельности в быту.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Принципы,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которых базируется программа: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 и постепенность;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дифференцированность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направленность;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результативность.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048" y="692696"/>
            <a:ext cx="3889951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27984" y="3933056"/>
            <a:ext cx="471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практические занятия,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- игра, занятия - праздник,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занятие-путешествие, экскурсия,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мастерская с участием волонтеров «серебряного возраста»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3524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01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78092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Периодичность работы мастерской: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проходят 2 раза в неделю во второй половине дня.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длительность занятий не превышает 120 мин.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каждого занятия – освоение нового технологического приема или совершенствования ранее изученных приемов.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могут изготавливать изделия, повторяя образец, внося в него частичные изменения или реализуя собственный замысел. В начале каждого занятия рекомендуется проводить пальчиковую гимнастику, в ходе занятия для расслабления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мыщц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снятия напряжения – физкультминутку, гимнастику для глаз. </a:t>
            </a:r>
          </a:p>
          <a:p>
            <a:pPr marL="466725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Целевая группа участников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–инвалиды, в том числе с ментальными нарушениями в возрасте от 7 до 18 лет;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из семей социального риска в возрасте от 5 до 18 лет;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родители, законные представителя детей;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мастерской «Волшебный сундучок» включает в себя: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основы композиции,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цветоведения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дизайна и художественного оформления изделий;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простейших способов шитья: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вдевание нитки в иголку и завязывание нитки в 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узелок, пришивание пуговицы;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практическое освоение технологий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выполнения швов «тамбурный шов», «иголка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вперед», «обметочный шов», «петельный шов»;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практическое освоение технологий изготовления мягких игрушек и поделок из фетра и ткани: изготовление шаблона, перевод рисунка на ткань по шаблону, выкраивания ткани по контуру пришивание частей друг к другу, выполнение мелких деталей, украшение из бисера и бус;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практическое освоение технологий вышивания на пяльцах;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правильно держать крючок и спицы в руках и набирать несколько накидных  петель, а также создавать несложное вязаное  изделие;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3275856" cy="28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3/1614773343_41-p-neitralnii-fon-dlya-prezentatsii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8340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специальных трудовых умений и способов самоконтроля для работы с тканями, нитками и простейшими инструментами (ножницами и иголкой);  </a:t>
            </a:r>
          </a:p>
          <a:p>
            <a:pPr marL="0" lvl="1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расширение словаря детей (нитки мулине, шерсть, пяльцы, цветовая гамма и др.),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закрепление название цветов и оттенков;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оценить качество изделия;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организовать труд и самостоятельную работу;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навыков работы с лоскутом,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бисером и бисером.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80928"/>
            <a:ext cx="2699792" cy="360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32337"/>
            <a:ext cx="3482680" cy="23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628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5 113a kb</dc:creator>
  <cp:lastModifiedBy>odp_Orenburg_kcson@outlook.com</cp:lastModifiedBy>
  <cp:revision>55</cp:revision>
  <dcterms:created xsi:type="dcterms:W3CDTF">2023-01-27T08:42:03Z</dcterms:created>
  <dcterms:modified xsi:type="dcterms:W3CDTF">2024-02-25T07:24:49Z</dcterms:modified>
</cp:coreProperties>
</file>