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9" r:id="rId2"/>
    <p:sldMasterId id="2147483669" r:id="rId3"/>
    <p:sldMasterId id="2147483679" r:id="rId4"/>
    <p:sldMasterId id="2147483696" r:id="rId5"/>
  </p:sldMasterIdLst>
  <p:notesMasterIdLst>
    <p:notesMasterId r:id="rId14"/>
  </p:notesMasterIdLst>
  <p:sldIdLst>
    <p:sldId id="303" r:id="rId6"/>
    <p:sldId id="304" r:id="rId7"/>
    <p:sldId id="331" r:id="rId8"/>
    <p:sldId id="306" r:id="rId9"/>
    <p:sldId id="308" r:id="rId10"/>
    <p:sldId id="332" r:id="rId11"/>
    <p:sldId id="316" r:id="rId12"/>
    <p:sldId id="320" r:id="rId13"/>
  </p:sldIdLst>
  <p:sldSz cx="13439775" cy="7559675"/>
  <p:notesSz cx="6797675" cy="9926638"/>
  <p:embeddedFontLst>
    <p:embeddedFont>
      <p:font typeface="Arial Black" panose="020B0A04020102020204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5" userDrawn="1">
          <p15:clr>
            <a:srgbClr val="A4A3A4"/>
          </p15:clr>
        </p15:guide>
        <p15:guide id="2" pos="4147" userDrawn="1">
          <p15:clr>
            <a:srgbClr val="A4A3A4"/>
          </p15:clr>
        </p15:guide>
        <p15:guide id="3" pos="8139" userDrawn="1">
          <p15:clr>
            <a:srgbClr val="A4A3A4"/>
          </p15:clr>
        </p15:guide>
        <p15:guide id="4" orient="horz" pos="2857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5xBsPv3qjuDw+ZSNulUhuDNBV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D5E8F3"/>
    <a:srgbClr val="5494C8"/>
    <a:srgbClr val="E7472C"/>
    <a:srgbClr val="F8F0E8"/>
    <a:srgbClr val="72A7D1"/>
    <a:srgbClr val="F1E2D1"/>
    <a:srgbClr val="89B5D8"/>
    <a:srgbClr val="A8CAE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06BDD3-3F90-42D3-BC3A-15B746C249A5}">
  <a:tblStyle styleId="{8206BDD3-3F90-42D3-BC3A-15B746C249A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8E7"/>
          </a:solidFill>
        </a:fill>
      </a:tcStyle>
    </a:wholeTbl>
    <a:band1H>
      <a:tcTxStyle/>
      <a:tcStyle>
        <a:tcBdr/>
        <a:fill>
          <a:solidFill>
            <a:srgbClr val="FFCF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CF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27" autoAdjust="0"/>
  </p:normalViewPr>
  <p:slideViewPr>
    <p:cSldViewPr snapToGrid="0">
      <p:cViewPr varScale="1">
        <p:scale>
          <a:sx n="98" d="100"/>
          <a:sy n="98" d="100"/>
        </p:scale>
        <p:origin x="570" y="72"/>
      </p:cViewPr>
      <p:guideLst>
        <p:guide pos="385"/>
        <p:guide pos="4147"/>
        <p:guide pos="8139"/>
        <p:guide orient="horz"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36" Type="http://customschemas.google.com/relationships/presentationmetadata" Target="metadata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алерия Римша" userId="c525dc22f651a7b0" providerId="LiveId" clId="{7EA02858-9163-4082-8B15-61661DA2623C}"/>
    <pc:docChg chg="modSld">
      <pc:chgData name="Валерия Римша" userId="c525dc22f651a7b0" providerId="LiveId" clId="{7EA02858-9163-4082-8B15-61661DA2623C}" dt="2023-03-26T08:49:23.848" v="5" actId="20577"/>
      <pc:docMkLst>
        <pc:docMk/>
      </pc:docMkLst>
      <pc:sldChg chg="modSp mod">
        <pc:chgData name="Валерия Римша" userId="c525dc22f651a7b0" providerId="LiveId" clId="{7EA02858-9163-4082-8B15-61661DA2623C}" dt="2023-03-26T08:49:23.848" v="5" actId="20577"/>
        <pc:sldMkLst>
          <pc:docMk/>
          <pc:sldMk cId="0" sldId="331"/>
        </pc:sldMkLst>
        <pc:spChg chg="mod">
          <ac:chgData name="Валерия Римша" userId="c525dc22f651a7b0" providerId="LiveId" clId="{7EA02858-9163-4082-8B15-61661DA2623C}" dt="2023-03-26T08:49:23.848" v="5" actId="20577"/>
          <ac:spMkLst>
            <pc:docMk/>
            <pc:sldMk cId="0" sldId="331"/>
            <ac:spMk id="1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5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8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5" y="9428587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8" y="9428587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8926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101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002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39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>
            <a:spLocks noGrp="1"/>
          </p:cNvSpPr>
          <p:nvPr>
            <p:ph type="ctrTitle"/>
          </p:nvPr>
        </p:nvSpPr>
        <p:spPr>
          <a:xfrm>
            <a:off x="1679972" y="1237198"/>
            <a:ext cx="10079832" cy="26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62"/>
              <a:buFont typeface="Arial"/>
              <a:buNone/>
              <a:defRPr sz="526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ubTitle" idx="1"/>
          </p:nvPr>
        </p:nvSpPr>
        <p:spPr>
          <a:xfrm>
            <a:off x="1679972" y="3970581"/>
            <a:ext cx="10079832" cy="18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lvl="0" algn="ctr">
              <a:spcBef>
                <a:spcPts val="421"/>
              </a:spcBef>
              <a:spcAft>
                <a:spcPts val="0"/>
              </a:spcAft>
              <a:buClr>
                <a:schemeClr val="accent1"/>
              </a:buClr>
              <a:buSzPts val="2105"/>
              <a:buNone/>
              <a:defRPr sz="2105"/>
            </a:lvl1pPr>
            <a:lvl2pPr lvl="1" algn="ctr">
              <a:spcBef>
                <a:spcPts val="351"/>
              </a:spcBef>
              <a:spcAft>
                <a:spcPts val="0"/>
              </a:spcAft>
              <a:buClr>
                <a:srgbClr val="000000"/>
              </a:buClr>
              <a:buSzPts val="1754"/>
              <a:buNone/>
              <a:defRPr sz="1754"/>
            </a:lvl2pPr>
            <a:lvl3pPr lvl="2" algn="ctr">
              <a:spcBef>
                <a:spcPts val="316"/>
              </a:spcBef>
              <a:spcAft>
                <a:spcPts val="0"/>
              </a:spcAft>
              <a:buClr>
                <a:schemeClr val="accent1"/>
              </a:buClr>
              <a:buSzPts val="1579"/>
              <a:buNone/>
              <a:defRPr sz="1579"/>
            </a:lvl3pPr>
            <a:lvl4pPr lvl="3" algn="ctr"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3"/>
              <a:buNone/>
              <a:defRPr sz="1403"/>
            </a:lvl4pPr>
            <a:lvl5pPr lvl="4" algn="ctr"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3"/>
              <a:buNone/>
              <a:defRPr sz="1403"/>
            </a:lvl5pPr>
            <a:lvl6pPr lvl="5" algn="ctr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6pPr>
            <a:lvl7pPr lvl="6" algn="ctr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7pPr>
            <a:lvl8pPr lvl="7" algn="ctr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8pPr>
            <a:lvl9pPr lvl="8" algn="ctr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ldNum" idx="12"/>
          </p:nvPr>
        </p:nvSpPr>
        <p:spPr>
          <a:xfrm>
            <a:off x="9491841" y="7006700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/>
          <p:nvPr/>
        </p:nvSpPr>
        <p:spPr>
          <a:xfrm>
            <a:off x="14035323" y="5878351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i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1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/>
          <p:nvPr/>
        </p:nvSpPr>
        <p:spPr>
          <a:xfrm>
            <a:off x="14035323" y="5878351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cap="none">
              <a:solidFill>
                <a:srgbClr val="FF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33"/>
          <p:cNvSpPr txBox="1"/>
          <p:nvPr/>
        </p:nvSpPr>
        <p:spPr>
          <a:xfrm>
            <a:off x="614458" y="4634718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cap="none">
              <a:solidFill>
                <a:srgbClr val="FF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3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итульный, заключительный лист слайд">
  <p:cSld name="2 Титульный, заключительный лист слайд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4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Титульный, заключительный слайд">
  <p:cSld name="3 Титульный, заключительный слайд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5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5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5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35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итульный, заключительный слайд">
  <p:cSld name="4 Титульный, заключительный слайд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6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6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6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итульный, заключительный слайд">
  <p:cSld name="5 Титульный, заключительный слайд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7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Титульный, заключительный слайд">
  <p:cSld name="6 Титульный, заключительный слайд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8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/>
          <p:nvPr/>
        </p:nvSpPr>
        <p:spPr>
          <a:xfrm>
            <a:off x="1144689" y="4633070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cap="none">
              <a:solidFill>
                <a:srgbClr val="FF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8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8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8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Титульный, заключительный слайд">
  <p:cSld name="7 Титульный, заключительный слайд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9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39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0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0"/>
          <p:cNvSpPr txBox="1"/>
          <p:nvPr/>
        </p:nvSpPr>
        <p:spPr>
          <a:xfrm>
            <a:off x="14035323" y="5878351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cap="none">
              <a:solidFill>
                <a:srgbClr val="FF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0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952426" y="446067"/>
            <a:ext cx="11534925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11534925" cy="398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dt" idx="10"/>
          </p:nvPr>
        </p:nvSpPr>
        <p:spPr>
          <a:xfrm>
            <a:off x="671989" y="7006701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>
            <a:spLocks noGrp="1"/>
          </p:cNvSpPr>
          <p:nvPr>
            <p:ph type="title"/>
          </p:nvPr>
        </p:nvSpPr>
        <p:spPr>
          <a:xfrm>
            <a:off x="952426" y="446067"/>
            <a:ext cx="11534925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11534925" cy="398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dt" idx="10"/>
          </p:nvPr>
        </p:nvSpPr>
        <p:spPr>
          <a:xfrm>
            <a:off x="671989" y="7006701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екст, графика">
  <p:cSld name="1 Текст, графика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3"/>
          <p:cNvSpPr txBox="1">
            <a:spLocks noGrp="1"/>
          </p:cNvSpPr>
          <p:nvPr>
            <p:ph type="title"/>
          </p:nvPr>
        </p:nvSpPr>
        <p:spPr>
          <a:xfrm>
            <a:off x="952425" y="393152"/>
            <a:ext cx="6084973" cy="116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11534925" cy="405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Подзаголовок, текст, графика">
  <p:cSld name="1 Подзаголовок, текст, графика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4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11534925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4"/>
          <p:cNvSpPr txBox="1">
            <a:spLocks noGrp="1"/>
          </p:cNvSpPr>
          <p:nvPr>
            <p:ph type="body" idx="1"/>
          </p:nvPr>
        </p:nvSpPr>
        <p:spPr>
          <a:xfrm>
            <a:off x="952426" y="2483227"/>
            <a:ext cx="11534925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4"/>
          <p:cNvSpPr txBox="1">
            <a:spLocks noGrp="1"/>
          </p:cNvSpPr>
          <p:nvPr>
            <p:ph type="body" idx="2"/>
          </p:nvPr>
        </p:nvSpPr>
        <p:spPr>
          <a:xfrm>
            <a:off x="952426" y="1987813"/>
            <a:ext cx="11534925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екст, графика">
  <p:cSld name="2 Текст, графика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5"/>
          <p:cNvSpPr txBox="1">
            <a:spLocks noGrp="1"/>
          </p:cNvSpPr>
          <p:nvPr>
            <p:ph type="body" idx="1"/>
          </p:nvPr>
        </p:nvSpPr>
        <p:spPr>
          <a:xfrm>
            <a:off x="6825713" y="2142903"/>
            <a:ext cx="5661637" cy="405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45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45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5" name="Google Shape;145;p45"/>
          <p:cNvSpPr txBox="1">
            <a:spLocks noGrp="1"/>
          </p:cNvSpPr>
          <p:nvPr>
            <p:ph type="body" idx="2"/>
          </p:nvPr>
        </p:nvSpPr>
        <p:spPr>
          <a:xfrm>
            <a:off x="952426" y="2142901"/>
            <a:ext cx="5661637" cy="40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11534925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Подзаголовок, текст, графика">
  <p:cSld name="2 Подзаголовок, текст, графика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6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46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0" name="Google Shape;150;p46"/>
          <p:cNvSpPr txBox="1">
            <a:spLocks noGrp="1"/>
          </p:cNvSpPr>
          <p:nvPr>
            <p:ph type="body" idx="1"/>
          </p:nvPr>
        </p:nvSpPr>
        <p:spPr>
          <a:xfrm>
            <a:off x="952426" y="2483227"/>
            <a:ext cx="5661637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6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11534925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6"/>
          <p:cNvSpPr txBox="1">
            <a:spLocks noGrp="1"/>
          </p:cNvSpPr>
          <p:nvPr>
            <p:ph type="body" idx="2"/>
          </p:nvPr>
        </p:nvSpPr>
        <p:spPr>
          <a:xfrm>
            <a:off x="952429" y="1987813"/>
            <a:ext cx="5661637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46"/>
          <p:cNvSpPr txBox="1">
            <a:spLocks noGrp="1"/>
          </p:cNvSpPr>
          <p:nvPr>
            <p:ph type="body" idx="3"/>
          </p:nvPr>
        </p:nvSpPr>
        <p:spPr>
          <a:xfrm>
            <a:off x="6825714" y="2483227"/>
            <a:ext cx="5661637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4"/>
          </p:nvPr>
        </p:nvSpPr>
        <p:spPr>
          <a:xfrm>
            <a:off x="6825719" y="1987813"/>
            <a:ext cx="5661637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зображение, текст">
  <p:cSld name="Изображение, текст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11534925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7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47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9" name="Google Shape;159;p47"/>
          <p:cNvSpPr txBox="1">
            <a:spLocks noGrp="1"/>
          </p:cNvSpPr>
          <p:nvPr>
            <p:ph type="body" idx="1"/>
          </p:nvPr>
        </p:nvSpPr>
        <p:spPr>
          <a:xfrm>
            <a:off x="952425" y="1987814"/>
            <a:ext cx="6719888" cy="42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2"/>
          </p:nvPr>
        </p:nvSpPr>
        <p:spPr>
          <a:xfrm>
            <a:off x="8624738" y="2483227"/>
            <a:ext cx="3862613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body" idx="3"/>
          </p:nvPr>
        </p:nvSpPr>
        <p:spPr>
          <a:xfrm>
            <a:off x="8624738" y="1987815"/>
            <a:ext cx="3862613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, графика, малые пикт.">
  <p:cSld name="Текст, графика, малые пикт.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8"/>
          <p:cNvSpPr txBox="1">
            <a:spLocks noGrp="1"/>
          </p:cNvSpPr>
          <p:nvPr>
            <p:ph type="title"/>
          </p:nvPr>
        </p:nvSpPr>
        <p:spPr>
          <a:xfrm>
            <a:off x="952425" y="714300"/>
            <a:ext cx="9630075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8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48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>
            <a:off x="952425" y="2142903"/>
            <a:ext cx="9630075" cy="405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заголовок, текст, графика, малые пикт.">
  <p:cSld name="Подзаголовок, текст, графика, малые пикт.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9"/>
          <p:cNvSpPr txBox="1">
            <a:spLocks noGrp="1"/>
          </p:cNvSpPr>
          <p:nvPr>
            <p:ph type="title"/>
          </p:nvPr>
        </p:nvSpPr>
        <p:spPr>
          <a:xfrm>
            <a:off x="952425" y="714301"/>
            <a:ext cx="9630075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9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49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1" name="Google Shape;171;p49"/>
          <p:cNvSpPr txBox="1">
            <a:spLocks noGrp="1"/>
          </p:cNvSpPr>
          <p:nvPr>
            <p:ph type="body" idx="1"/>
          </p:nvPr>
        </p:nvSpPr>
        <p:spPr>
          <a:xfrm>
            <a:off x="952425" y="2483227"/>
            <a:ext cx="9630075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49"/>
          <p:cNvSpPr txBox="1">
            <a:spLocks noGrp="1"/>
          </p:cNvSpPr>
          <p:nvPr>
            <p:ph type="body" idx="2"/>
          </p:nvPr>
        </p:nvSpPr>
        <p:spPr>
          <a:xfrm>
            <a:off x="952425" y="1987815"/>
            <a:ext cx="9630075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0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0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50"/>
          <p:cNvSpPr txBox="1"/>
          <p:nvPr/>
        </p:nvSpPr>
        <p:spPr>
          <a:xfrm>
            <a:off x="14035323" y="5878351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i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0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50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1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51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51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51"/>
          <p:cNvSpPr txBox="1"/>
          <p:nvPr/>
        </p:nvSpPr>
        <p:spPr>
          <a:xfrm>
            <a:off x="614458" y="4634718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i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1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екст + пиктограмма">
  <p:cSld name="1 Текст + пиктограмма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3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3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53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4" name="Google Shape;194;p53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7672312" cy="405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4"/>
          <p:cNvSpPr txBox="1"/>
          <p:nvPr/>
        </p:nvSpPr>
        <p:spPr>
          <a:xfrm>
            <a:off x="614458" y="4634718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i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4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/>
          <p:nvPr/>
        </p:nvSpPr>
        <p:spPr>
          <a:xfrm>
            <a:off x="614458" y="4634718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cap="none">
              <a:solidFill>
                <a:srgbClr val="FF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Подзаголовок, текст + пикт.">
  <p:cSld name="1 Подзаголовок, текст + пикт.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4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7672312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54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4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9" name="Google Shape;199;p54"/>
          <p:cNvSpPr txBox="1">
            <a:spLocks noGrp="1"/>
          </p:cNvSpPr>
          <p:nvPr>
            <p:ph type="body" idx="1"/>
          </p:nvPr>
        </p:nvSpPr>
        <p:spPr>
          <a:xfrm>
            <a:off x="952426" y="2483227"/>
            <a:ext cx="7672312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54"/>
          <p:cNvSpPr txBox="1">
            <a:spLocks noGrp="1"/>
          </p:cNvSpPr>
          <p:nvPr>
            <p:ph type="body" idx="2"/>
          </p:nvPr>
        </p:nvSpPr>
        <p:spPr>
          <a:xfrm>
            <a:off x="952426" y="1987815"/>
            <a:ext cx="7672312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екст + пиктограмма">
  <p:cSld name="2 Текст + пиктограмма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5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5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5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5" name="Google Shape;205;p55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7672312" cy="405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Подзаголовок, текст + пикт.">
  <p:cSld name="2 Подзаголовок, текст + пикт.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6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7672312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6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6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0" name="Google Shape;210;p56"/>
          <p:cNvSpPr txBox="1">
            <a:spLocks noGrp="1"/>
          </p:cNvSpPr>
          <p:nvPr>
            <p:ph type="body" idx="1"/>
          </p:nvPr>
        </p:nvSpPr>
        <p:spPr>
          <a:xfrm>
            <a:off x="952426" y="2483227"/>
            <a:ext cx="7672312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56"/>
          <p:cNvSpPr txBox="1">
            <a:spLocks noGrp="1"/>
          </p:cNvSpPr>
          <p:nvPr>
            <p:ph type="body" idx="2"/>
          </p:nvPr>
        </p:nvSpPr>
        <p:spPr>
          <a:xfrm>
            <a:off x="952426" y="1987815"/>
            <a:ext cx="7672312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Текст + пиктограмма">
  <p:cSld name="3 Текст + пиктограмма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7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7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7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6" name="Google Shape;216;p57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7672312" cy="405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Подзаголовок, текст + пикт.">
  <p:cSld name="3 Подзаголовок, текст + пикт.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8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7672312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58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8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1" name="Google Shape;221;p58"/>
          <p:cNvSpPr txBox="1">
            <a:spLocks noGrp="1"/>
          </p:cNvSpPr>
          <p:nvPr>
            <p:ph type="body" idx="1"/>
          </p:nvPr>
        </p:nvSpPr>
        <p:spPr>
          <a:xfrm>
            <a:off x="952426" y="2483227"/>
            <a:ext cx="7672312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58"/>
          <p:cNvSpPr txBox="1">
            <a:spLocks noGrp="1"/>
          </p:cNvSpPr>
          <p:nvPr>
            <p:ph type="body" idx="2"/>
          </p:nvPr>
        </p:nvSpPr>
        <p:spPr>
          <a:xfrm>
            <a:off x="952426" y="1987815"/>
            <a:ext cx="7672312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екст + пиктограмма">
  <p:cSld name="4 Текст + пиктограмма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9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9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9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7" name="Google Shape;227;p59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7672312" cy="405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Подзаголовок, текст + пикт.">
  <p:cSld name="4 Подзаголовок, текст + пикт.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0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7672312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0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60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2" name="Google Shape;232;p60"/>
          <p:cNvSpPr txBox="1">
            <a:spLocks noGrp="1"/>
          </p:cNvSpPr>
          <p:nvPr>
            <p:ph type="body" idx="1"/>
          </p:nvPr>
        </p:nvSpPr>
        <p:spPr>
          <a:xfrm>
            <a:off x="952426" y="2483227"/>
            <a:ext cx="7672312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60"/>
          <p:cNvSpPr txBox="1">
            <a:spLocks noGrp="1"/>
          </p:cNvSpPr>
          <p:nvPr>
            <p:ph type="body" idx="2"/>
          </p:nvPr>
        </p:nvSpPr>
        <p:spPr>
          <a:xfrm>
            <a:off x="952426" y="1987815"/>
            <a:ext cx="7672312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екст + пиктограмма">
  <p:cSld name="5 Текст + пиктограмма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1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61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61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8" name="Google Shape;238;p61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7672312" cy="405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Подзаголовок, текст + пикт.">
  <p:cSld name="5 Подзаголовок, текст + пикт.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2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7672312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62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62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3" name="Google Shape;243;p62"/>
          <p:cNvSpPr txBox="1">
            <a:spLocks noGrp="1"/>
          </p:cNvSpPr>
          <p:nvPr>
            <p:ph type="body" idx="1"/>
          </p:nvPr>
        </p:nvSpPr>
        <p:spPr>
          <a:xfrm>
            <a:off x="952426" y="2483227"/>
            <a:ext cx="7672312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62"/>
          <p:cNvSpPr txBox="1">
            <a:spLocks noGrp="1"/>
          </p:cNvSpPr>
          <p:nvPr>
            <p:ph type="body" idx="2"/>
          </p:nvPr>
        </p:nvSpPr>
        <p:spPr>
          <a:xfrm>
            <a:off x="952426" y="1987815"/>
            <a:ext cx="7672312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Текст + пиктограмма">
  <p:cSld name="6 Текст + пиктограмма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3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63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63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9" name="Google Shape;249;p63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7672312" cy="405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итульный, заключительный лист слайд">
  <p:cSld name="2 Титульный, заключительный лист слайд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Подзаголовок, текст + пикт.">
  <p:cSld name="6 Подзаголовок, текст + пикт.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4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7672312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64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64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4" name="Google Shape;254;p64"/>
          <p:cNvSpPr txBox="1">
            <a:spLocks noGrp="1"/>
          </p:cNvSpPr>
          <p:nvPr>
            <p:ph type="body" idx="1"/>
          </p:nvPr>
        </p:nvSpPr>
        <p:spPr>
          <a:xfrm>
            <a:off x="952426" y="2483227"/>
            <a:ext cx="7672312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64"/>
          <p:cNvSpPr txBox="1">
            <a:spLocks noGrp="1"/>
          </p:cNvSpPr>
          <p:nvPr>
            <p:ph type="body" idx="2"/>
          </p:nvPr>
        </p:nvSpPr>
        <p:spPr>
          <a:xfrm>
            <a:off x="952426" y="1987815"/>
            <a:ext cx="7672312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Текст + пиктограмма">
  <p:cSld name="7 Текст + пиктограмма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5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5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65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0" name="Google Shape;260;p65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7672312" cy="405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Подзаголовок, текст + пикт.">
  <p:cSld name="7 Подзаголовок, текст + пикт.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6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7672312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66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66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5" name="Google Shape;265;p66"/>
          <p:cNvSpPr txBox="1">
            <a:spLocks noGrp="1"/>
          </p:cNvSpPr>
          <p:nvPr>
            <p:ph type="body" idx="1"/>
          </p:nvPr>
        </p:nvSpPr>
        <p:spPr>
          <a:xfrm>
            <a:off x="952426" y="2483227"/>
            <a:ext cx="7672312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66"/>
          <p:cNvSpPr txBox="1">
            <a:spLocks noGrp="1"/>
          </p:cNvSpPr>
          <p:nvPr>
            <p:ph type="body" idx="2"/>
          </p:nvPr>
        </p:nvSpPr>
        <p:spPr>
          <a:xfrm>
            <a:off x="952426" y="1987815"/>
            <a:ext cx="7672312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екст + пиктограмма">
  <p:cSld name="8 Текст + пиктограмма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7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67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67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1" name="Google Shape;271;p67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7672312" cy="405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Подзаголовок, текст + пикт.">
  <p:cSld name="8 Подзаголовок, текст + пикт.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8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7672312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68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68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6" name="Google Shape;276;p68"/>
          <p:cNvSpPr txBox="1">
            <a:spLocks noGrp="1"/>
          </p:cNvSpPr>
          <p:nvPr>
            <p:ph type="body" idx="1"/>
          </p:nvPr>
        </p:nvSpPr>
        <p:spPr>
          <a:xfrm>
            <a:off x="952426" y="2483227"/>
            <a:ext cx="7672312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68"/>
          <p:cNvSpPr txBox="1">
            <a:spLocks noGrp="1"/>
          </p:cNvSpPr>
          <p:nvPr>
            <p:ph type="body" idx="2"/>
          </p:nvPr>
        </p:nvSpPr>
        <p:spPr>
          <a:xfrm>
            <a:off x="952426" y="1987815"/>
            <a:ext cx="7672312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Шмуцтитульный слайд">
  <p:cSld name="1 Шмуцтитульный слайд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0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7672312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8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70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70"/>
          <p:cNvSpPr txBox="1">
            <a:spLocks noGrp="1"/>
          </p:cNvSpPr>
          <p:nvPr>
            <p:ph type="sldNum" idx="12"/>
          </p:nvPr>
        </p:nvSpPr>
        <p:spPr>
          <a:xfrm>
            <a:off x="952424" y="6441916"/>
            <a:ext cx="95242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3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403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403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403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403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403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403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403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403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7" name="Google Shape;287;p70"/>
          <p:cNvSpPr txBox="1">
            <a:spLocks noGrp="1"/>
          </p:cNvSpPr>
          <p:nvPr>
            <p:ph type="body" idx="1"/>
          </p:nvPr>
        </p:nvSpPr>
        <p:spPr>
          <a:xfrm>
            <a:off x="952426" y="2857201"/>
            <a:ext cx="7672312" cy="166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70"/>
          <p:cNvSpPr txBox="1"/>
          <p:nvPr/>
        </p:nvSpPr>
        <p:spPr>
          <a:xfrm>
            <a:off x="1230569" y="6704649"/>
            <a:ext cx="1343977" cy="134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i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Шмуцтитульный слайд">
  <p:cSld name="2 Шмуцтитульный слайд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1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7672312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71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71"/>
          <p:cNvSpPr txBox="1">
            <a:spLocks noGrp="1"/>
          </p:cNvSpPr>
          <p:nvPr>
            <p:ph type="sldNum" idx="12"/>
          </p:nvPr>
        </p:nvSpPr>
        <p:spPr>
          <a:xfrm>
            <a:off x="952424" y="6441916"/>
            <a:ext cx="95242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3" name="Google Shape;293;p71"/>
          <p:cNvSpPr txBox="1">
            <a:spLocks noGrp="1"/>
          </p:cNvSpPr>
          <p:nvPr>
            <p:ph type="body" idx="1"/>
          </p:nvPr>
        </p:nvSpPr>
        <p:spPr>
          <a:xfrm>
            <a:off x="952426" y="2857201"/>
            <a:ext cx="7672312" cy="166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lt1"/>
              </a:buClr>
              <a:buSzPts val="1871"/>
              <a:buNone/>
              <a:defRPr sz="1870" b="0" i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1 Шмуцтитульный слайд">
  <p:cSld name="2_1 Шмуцтитульный слайд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2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7672312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72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72"/>
          <p:cNvSpPr txBox="1">
            <a:spLocks noGrp="1"/>
          </p:cNvSpPr>
          <p:nvPr>
            <p:ph type="sldNum" idx="12"/>
          </p:nvPr>
        </p:nvSpPr>
        <p:spPr>
          <a:xfrm>
            <a:off x="952424" y="6441916"/>
            <a:ext cx="95242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8" name="Google Shape;298;p72"/>
          <p:cNvSpPr txBox="1">
            <a:spLocks noGrp="1"/>
          </p:cNvSpPr>
          <p:nvPr>
            <p:ph type="body" idx="1"/>
          </p:nvPr>
        </p:nvSpPr>
        <p:spPr>
          <a:xfrm>
            <a:off x="952426" y="2857201"/>
            <a:ext cx="7672312" cy="166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Шмуцтитульный слайд">
  <p:cSld name="3 Шмуцтитульный слайд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3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7672312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73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73"/>
          <p:cNvSpPr txBox="1">
            <a:spLocks noGrp="1"/>
          </p:cNvSpPr>
          <p:nvPr>
            <p:ph type="sldNum" idx="12"/>
          </p:nvPr>
        </p:nvSpPr>
        <p:spPr>
          <a:xfrm>
            <a:off x="952424" y="6441916"/>
            <a:ext cx="95242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03" name="Google Shape;303;p73"/>
          <p:cNvSpPr txBox="1">
            <a:spLocks noGrp="1"/>
          </p:cNvSpPr>
          <p:nvPr>
            <p:ph type="body" idx="1"/>
          </p:nvPr>
        </p:nvSpPr>
        <p:spPr>
          <a:xfrm>
            <a:off x="952426" y="2857201"/>
            <a:ext cx="7672312" cy="166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lt2"/>
              </a:buClr>
              <a:buSzPts val="1871"/>
              <a:buNone/>
              <a:defRPr sz="1870" b="0" i="0" cap="none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Титульный, заключительный слайд">
  <p:cSld name="3 Титульный, заключите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итульный, заключительный слайд">
  <p:cSld name="4 Титульный, заключительный слайд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итульный, заключительный слайд">
  <p:cSld name="5 Титульный, заключительный слайд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Титульный, заключительный слайд">
  <p:cSld name="6 Титульный, заключительный слайд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/>
          <p:nvPr/>
        </p:nvSpPr>
        <p:spPr>
          <a:xfrm>
            <a:off x="1144689" y="4633070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i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9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/>
          <p:nvPr/>
        </p:nvSpPr>
        <p:spPr>
          <a:xfrm>
            <a:off x="1144689" y="4633070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cap="none">
              <a:solidFill>
                <a:srgbClr val="FF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Титульный, заключительный слайд">
  <p:cSld name="7 Титульный, заключительный слайд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11534925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8"/>
              <a:buFont typeface="Arial"/>
              <a:buNone/>
              <a:defRPr sz="350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11534925" cy="398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32549" algn="l" rtl="0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Font typeface="Arial"/>
              <a:buChar char="•"/>
              <a:defRPr sz="163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2549" algn="l" rtl="0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Font typeface="Arial"/>
              <a:buChar char="–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2831" algn="l" rtl="0">
              <a:spcBef>
                <a:spcPts val="234"/>
              </a:spcBef>
              <a:spcAft>
                <a:spcPts val="0"/>
              </a:spcAft>
              <a:buClr>
                <a:schemeClr val="accent1"/>
              </a:buClr>
              <a:buSzPts val="1169"/>
              <a:buFont typeface="Arial"/>
              <a:buChar char="•"/>
              <a:defRPr sz="116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2831" algn="l" rtl="0">
              <a:spcBef>
                <a:spcPts val="234"/>
              </a:spcBef>
              <a:spcAft>
                <a:spcPts val="0"/>
              </a:spcAft>
              <a:buClr>
                <a:srgbClr val="000000"/>
              </a:buClr>
              <a:buSzPts val="1169"/>
              <a:buFont typeface="Arial"/>
              <a:buChar char="–"/>
              <a:defRPr sz="11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8035" algn="l" rtl="0">
              <a:spcBef>
                <a:spcPts val="187"/>
              </a:spcBef>
              <a:spcAft>
                <a:spcPts val="0"/>
              </a:spcAft>
              <a:buClr>
                <a:srgbClr val="000000"/>
              </a:buClr>
              <a:buSzPts val="936"/>
              <a:buFont typeface="Arial"/>
              <a:buChar char="»"/>
              <a:defRPr sz="93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/>
          <p:nvPr/>
        </p:nvSpPr>
        <p:spPr>
          <a:xfrm>
            <a:off x="1845941" y="6736900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i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1"/>
          <p:cNvSpPr txBox="1"/>
          <p:nvPr/>
        </p:nvSpPr>
        <p:spPr>
          <a:xfrm>
            <a:off x="1227188" y="6721430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i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3" b="0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11534925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8"/>
              <a:buFont typeface="Arial"/>
              <a:buNone/>
              <a:defRPr sz="350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11534925" cy="398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32549" algn="l" rtl="0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Font typeface="Arial"/>
              <a:buChar char="•"/>
              <a:defRPr sz="163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2549" algn="l" rtl="0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Font typeface="Arial"/>
              <a:buChar char="–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2831" algn="l" rtl="0">
              <a:spcBef>
                <a:spcPts val="234"/>
              </a:spcBef>
              <a:spcAft>
                <a:spcPts val="0"/>
              </a:spcAft>
              <a:buClr>
                <a:schemeClr val="accent1"/>
              </a:buClr>
              <a:buSzPts val="1169"/>
              <a:buFont typeface="Arial"/>
              <a:buChar char="•"/>
              <a:defRPr sz="116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2831" algn="l" rtl="0">
              <a:spcBef>
                <a:spcPts val="234"/>
              </a:spcBef>
              <a:spcAft>
                <a:spcPts val="0"/>
              </a:spcAft>
              <a:buClr>
                <a:srgbClr val="000000"/>
              </a:buClr>
              <a:buSzPts val="1169"/>
              <a:buFont typeface="Arial"/>
              <a:buChar char="–"/>
              <a:defRPr sz="11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8035" algn="l" rtl="0">
              <a:spcBef>
                <a:spcPts val="187"/>
              </a:spcBef>
              <a:spcAft>
                <a:spcPts val="0"/>
              </a:spcAft>
              <a:buClr>
                <a:srgbClr val="000000"/>
              </a:buClr>
              <a:buSzPts val="936"/>
              <a:buFont typeface="Arial"/>
              <a:buChar char="»"/>
              <a:defRPr sz="93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32"/>
          <p:cNvSpPr txBox="1"/>
          <p:nvPr/>
        </p:nvSpPr>
        <p:spPr>
          <a:xfrm>
            <a:off x="1845941" y="6736900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cap="none">
              <a:solidFill>
                <a:srgbClr val="FF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2"/>
          <p:cNvSpPr txBox="1"/>
          <p:nvPr/>
        </p:nvSpPr>
        <p:spPr>
          <a:xfrm>
            <a:off x="1227188" y="6721430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cap="none">
              <a:solidFill>
                <a:srgbClr val="FF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2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3" b="0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2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11534925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8"/>
              <a:buFont typeface="Arial"/>
              <a:buNone/>
              <a:defRPr sz="350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42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11534925" cy="398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32549" algn="l" rtl="0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Font typeface="Arial"/>
              <a:buChar char="•"/>
              <a:defRPr sz="163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2549" algn="l" rtl="0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Font typeface="Arial"/>
              <a:buChar char="–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2831" algn="l" rtl="0">
              <a:spcBef>
                <a:spcPts val="234"/>
              </a:spcBef>
              <a:spcAft>
                <a:spcPts val="0"/>
              </a:spcAft>
              <a:buClr>
                <a:schemeClr val="accent1"/>
              </a:buClr>
              <a:buSzPts val="1169"/>
              <a:buFont typeface="Arial"/>
              <a:buChar char="•"/>
              <a:defRPr sz="116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2831" algn="l" rtl="0">
              <a:spcBef>
                <a:spcPts val="234"/>
              </a:spcBef>
              <a:spcAft>
                <a:spcPts val="0"/>
              </a:spcAft>
              <a:buClr>
                <a:srgbClr val="000000"/>
              </a:buClr>
              <a:buSzPts val="1169"/>
              <a:buFont typeface="Arial"/>
              <a:buChar char="–"/>
              <a:defRPr sz="11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8035" algn="l" rtl="0">
              <a:spcBef>
                <a:spcPts val="187"/>
              </a:spcBef>
              <a:spcAft>
                <a:spcPts val="0"/>
              </a:spcAft>
              <a:buClr>
                <a:srgbClr val="000000"/>
              </a:buClr>
              <a:buSzPts val="936"/>
              <a:buFont typeface="Arial"/>
              <a:buChar char="»"/>
              <a:defRPr sz="93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42"/>
          <p:cNvSpPr txBox="1"/>
          <p:nvPr/>
        </p:nvSpPr>
        <p:spPr>
          <a:xfrm>
            <a:off x="2444065" y="355796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i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2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11534925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8"/>
              <a:buFont typeface="Arial"/>
              <a:buNone/>
              <a:defRPr sz="350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7" name="Google Shape;187;p52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11534925" cy="398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32549" algn="l" rtl="0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Font typeface="Arial"/>
              <a:buChar char="•"/>
              <a:defRPr sz="163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2549" algn="l" rtl="0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Font typeface="Arial"/>
              <a:buChar char="–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2831" algn="l" rtl="0">
              <a:spcBef>
                <a:spcPts val="234"/>
              </a:spcBef>
              <a:spcAft>
                <a:spcPts val="0"/>
              </a:spcAft>
              <a:buClr>
                <a:schemeClr val="accent1"/>
              </a:buClr>
              <a:buSzPts val="1169"/>
              <a:buFont typeface="Arial"/>
              <a:buChar char="•"/>
              <a:defRPr sz="116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2831" algn="l" rtl="0">
              <a:spcBef>
                <a:spcPts val="234"/>
              </a:spcBef>
              <a:spcAft>
                <a:spcPts val="0"/>
              </a:spcAft>
              <a:buClr>
                <a:srgbClr val="000000"/>
              </a:buClr>
              <a:buSzPts val="1169"/>
              <a:buFont typeface="Arial"/>
              <a:buChar char="–"/>
              <a:defRPr sz="11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8035" algn="l" rtl="0">
              <a:spcBef>
                <a:spcPts val="187"/>
              </a:spcBef>
              <a:spcAft>
                <a:spcPts val="0"/>
              </a:spcAft>
              <a:buClr>
                <a:srgbClr val="000000"/>
              </a:buClr>
              <a:buSzPts val="936"/>
              <a:buFont typeface="Arial"/>
              <a:buChar char="»"/>
              <a:defRPr sz="93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52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3" b="0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52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9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11534925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8"/>
              <a:buFont typeface="Arial"/>
              <a:buNone/>
              <a:defRPr sz="350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0" name="Google Shape;280;p69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11534925" cy="398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32549" algn="l" rtl="0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Font typeface="Arial"/>
              <a:buChar char="•"/>
              <a:defRPr sz="163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2549" algn="l" rtl="0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Font typeface="Arial"/>
              <a:buChar char="–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2831" algn="l" rtl="0">
              <a:spcBef>
                <a:spcPts val="234"/>
              </a:spcBef>
              <a:spcAft>
                <a:spcPts val="0"/>
              </a:spcAft>
              <a:buClr>
                <a:schemeClr val="accent1"/>
              </a:buClr>
              <a:buSzPts val="1169"/>
              <a:buFont typeface="Arial"/>
              <a:buChar char="•"/>
              <a:defRPr sz="116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2831" algn="l" rtl="0">
              <a:spcBef>
                <a:spcPts val="234"/>
              </a:spcBef>
              <a:spcAft>
                <a:spcPts val="0"/>
              </a:spcAft>
              <a:buClr>
                <a:srgbClr val="000000"/>
              </a:buClr>
              <a:buSzPts val="1169"/>
              <a:buFont typeface="Arial"/>
              <a:buChar char="–"/>
              <a:defRPr sz="11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8035" algn="l" rtl="0">
              <a:spcBef>
                <a:spcPts val="187"/>
              </a:spcBef>
              <a:spcAft>
                <a:spcPts val="0"/>
              </a:spcAft>
              <a:buClr>
                <a:srgbClr val="000000"/>
              </a:buClr>
              <a:buSzPts val="936"/>
              <a:buFont typeface="Arial"/>
              <a:buChar char="»"/>
              <a:defRPr sz="93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Google Shape;281;p69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3" b="0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69"/>
          <p:cNvSpPr txBox="1">
            <a:spLocks noGrp="1"/>
          </p:cNvSpPr>
          <p:nvPr>
            <p:ph type="sldNum" idx="12"/>
          </p:nvPr>
        </p:nvSpPr>
        <p:spPr>
          <a:xfrm>
            <a:off x="952424" y="6441916"/>
            <a:ext cx="95242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73" r="1495" b="1912"/>
          <a:stretch/>
        </p:blipFill>
        <p:spPr>
          <a:xfrm>
            <a:off x="7707077" y="-2383"/>
            <a:ext cx="5732697" cy="7565233"/>
          </a:xfrm>
          <a:prstGeom prst="rect">
            <a:avLst/>
          </a:prstGeom>
        </p:spPr>
      </p:pic>
      <p:sp>
        <p:nvSpPr>
          <p:cNvPr id="14" name="Google Shape;309;p1"/>
          <p:cNvSpPr/>
          <p:nvPr/>
        </p:nvSpPr>
        <p:spPr>
          <a:xfrm flipH="1">
            <a:off x="-1" y="0"/>
            <a:ext cx="7707077" cy="7565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579">
              <a:solidFill>
                <a:schemeClr val="lt1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712986BF-CDCC-1AD1-A5AC-0F4217DB0919}"/>
              </a:ext>
            </a:extLst>
          </p:cNvPr>
          <p:cNvGrpSpPr/>
          <p:nvPr/>
        </p:nvGrpSpPr>
        <p:grpSpPr>
          <a:xfrm>
            <a:off x="0" y="2543590"/>
            <a:ext cx="7301652" cy="2104610"/>
            <a:chOff x="237910" y="2543590"/>
            <a:chExt cx="7063742" cy="2104610"/>
          </a:xfrm>
        </p:grpSpPr>
        <p:sp>
          <p:nvSpPr>
            <p:cNvPr id="16" name="Google Shape;309;p1"/>
            <p:cNvSpPr/>
            <p:nvPr/>
          </p:nvSpPr>
          <p:spPr>
            <a:xfrm flipH="1">
              <a:off x="237910" y="2543590"/>
              <a:ext cx="7063742" cy="2104610"/>
            </a:xfrm>
            <a:prstGeom prst="snipRound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579">
                <a:solidFill>
                  <a:schemeClr val="lt1"/>
                </a:solidFill>
              </a:endParaRPr>
            </a:p>
          </p:txBody>
        </p:sp>
        <p:sp>
          <p:nvSpPr>
            <p:cNvPr id="17" name="Google Shape;309;p1"/>
            <p:cNvSpPr/>
            <p:nvPr/>
          </p:nvSpPr>
          <p:spPr>
            <a:xfrm flipH="1">
              <a:off x="237911" y="2735580"/>
              <a:ext cx="6911341" cy="1764030"/>
            </a:xfrm>
            <a:prstGeom prst="snipRoundRect">
              <a:avLst>
                <a:gd name="adj1" fmla="val 0"/>
                <a:gd name="adj2" fmla="val 0"/>
              </a:avLst>
            </a:prstGeom>
            <a:gradFill>
              <a:gsLst>
                <a:gs pos="100000">
                  <a:srgbClr val="DF1313"/>
                </a:gs>
                <a:gs pos="0">
                  <a:schemeClr val="accent1"/>
                </a:gs>
                <a:gs pos="62000">
                  <a:srgbClr val="E7462D"/>
                </a:gs>
              </a:gsLst>
              <a:lin ang="1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579">
                <a:solidFill>
                  <a:schemeClr val="lt1"/>
                </a:solidFill>
              </a:endParaRPr>
            </a:p>
          </p:txBody>
        </p:sp>
      </p:grpSp>
      <p:sp>
        <p:nvSpPr>
          <p:cNvPr id="18" name="Google Shape;310;p1"/>
          <p:cNvSpPr/>
          <p:nvPr/>
        </p:nvSpPr>
        <p:spPr>
          <a:xfrm>
            <a:off x="456738" y="3303053"/>
            <a:ext cx="7047626" cy="746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3000" b="1" dirty="0">
                <a:solidFill>
                  <a:schemeClr val="bg1"/>
                </a:solidFill>
              </a:rPr>
              <a:t>НАПРАВЛЕНИЕ</a:t>
            </a:r>
            <a:endParaRPr sz="3000" dirty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sz="3000" b="1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3000" dirty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sz="3000" b="1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«МОЙ АДМИНИСТРАТОР» </a:t>
            </a:r>
            <a:endParaRPr sz="3000" b="1" dirty="0">
              <a:solidFill>
                <a:schemeClr val="bg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3" name="Google Shape;33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01328" y="518046"/>
            <a:ext cx="2742791" cy="116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3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7093" y="5881945"/>
            <a:ext cx="2524267" cy="751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1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Группа 53"/>
          <p:cNvGrpSpPr/>
          <p:nvPr/>
        </p:nvGrpSpPr>
        <p:grpSpPr>
          <a:xfrm>
            <a:off x="9731552" y="725243"/>
            <a:ext cx="3163347" cy="581394"/>
            <a:chOff x="7721023" y="200834"/>
            <a:chExt cx="2690940" cy="494570"/>
          </a:xfrm>
        </p:grpSpPr>
        <p:pic>
          <p:nvPicPr>
            <p:cNvPr id="55" name="Google Shape;330;p2"/>
            <p:cNvPicPr preferRelativeResize="0"/>
            <p:nvPr/>
          </p:nvPicPr>
          <p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1023" y="200834"/>
              <a:ext cx="1162708" cy="494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332;p2"/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5276" y="225429"/>
              <a:ext cx="1346687" cy="40075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7" name="Google Shape;338;p2"/>
            <p:cNvCxnSpPr/>
            <p:nvPr/>
          </p:nvCxnSpPr>
          <p:spPr>
            <a:xfrm rot="10800000">
              <a:off x="8945929" y="226800"/>
              <a:ext cx="0" cy="439498"/>
            </a:xfrm>
            <a:prstGeom prst="straightConnector1">
              <a:avLst/>
            </a:prstGeom>
            <a:noFill/>
            <a:ln w="12700" cap="flat" cmpd="sng">
              <a:solidFill>
                <a:srgbClr val="E7482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8" name="Google Shape;485;p5"/>
          <p:cNvSpPr/>
          <p:nvPr/>
        </p:nvSpPr>
        <p:spPr>
          <a:xfrm>
            <a:off x="655281" y="271551"/>
            <a:ext cx="8202884" cy="1365657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2186">
                <a:schemeClr val="accent1"/>
              </a:gs>
              <a:gs pos="50000">
                <a:srgbClr val="E74825"/>
              </a:gs>
              <a:gs pos="100000">
                <a:srgbClr val="CB3117"/>
              </a:gs>
            </a:gsLst>
            <a:lin ang="6600000" scaled="0"/>
          </a:gradFill>
          <a:ln w="38100"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84">
              <a:solidFill>
                <a:schemeClr val="lt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68697" y="351145"/>
            <a:ext cx="8202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ЦЕЛЬ</a:t>
            </a:r>
            <a:r>
              <a:rPr lang="ru-RU" sz="2200" b="1" dirty="0">
                <a:solidFill>
                  <a:schemeClr val="bg1"/>
                </a:solidFill>
              </a:rPr>
              <a:t> — </a:t>
            </a:r>
            <a:r>
              <a:rPr lang="ru-RU" sz="2200" dirty="0">
                <a:solidFill>
                  <a:schemeClr val="bg1"/>
                </a:solidFill>
              </a:rPr>
              <a:t>обеспечение </a:t>
            </a:r>
            <a:r>
              <a:rPr lang="ru-RU" sz="2200" dirty="0" err="1">
                <a:solidFill>
                  <a:schemeClr val="bg1"/>
                </a:solidFill>
              </a:rPr>
              <a:t>клиентоцентричного</a:t>
            </a:r>
            <a:r>
              <a:rPr lang="ru-RU" sz="2200" dirty="0">
                <a:solidFill>
                  <a:schemeClr val="bg1"/>
                </a:solidFill>
              </a:rPr>
              <a:t> подхода 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к обслуживанию пациентов в медицинских организациях города Москвы.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10498" y="2557678"/>
            <a:ext cx="669708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rgbClr val="E7472C"/>
                </a:solidFill>
              </a:rPr>
              <a:t>ЗАДАЧИ:</a:t>
            </a:r>
          </a:p>
          <a:p>
            <a:pPr>
              <a:spcBef>
                <a:spcPts val="1200"/>
              </a:spcBef>
            </a:pPr>
            <a:endParaRPr lang="ru-RU" dirty="0">
              <a:solidFill>
                <a:srgbClr val="333333"/>
              </a:solidFill>
            </a:endParaRPr>
          </a:p>
          <a:p>
            <a:pPr marL="342900" indent="-342900">
              <a:spcBef>
                <a:spcPts val="2400"/>
              </a:spcBef>
              <a:buClr>
                <a:srgbClr val="E7472C"/>
              </a:buClr>
              <a:buFont typeface="+mj-lt"/>
              <a:buAutoNum type="arabicPeriod"/>
            </a:pPr>
            <a:r>
              <a:rPr lang="ru-RU" sz="1600" dirty="0"/>
              <a:t>Транслировать культуру </a:t>
            </a:r>
            <a:r>
              <a:rPr lang="ru-RU" sz="1600" dirty="0" err="1"/>
              <a:t>клиентоориентированного</a:t>
            </a:r>
            <a:r>
              <a:rPr lang="ru-RU" sz="1600" dirty="0"/>
              <a:t> подхода центров госуслуг в медицинские организации системы здравоохранения города Москвы. </a:t>
            </a:r>
          </a:p>
          <a:p>
            <a:pPr marL="342900" indent="-342900">
              <a:spcBef>
                <a:spcPts val="2400"/>
              </a:spcBef>
              <a:buClr>
                <a:srgbClr val="E7472C"/>
              </a:buClr>
              <a:buFont typeface="+mj-lt"/>
              <a:buAutoNum type="arabicPeriod"/>
            </a:pPr>
            <a:r>
              <a:rPr lang="ru-RU" sz="1600" dirty="0"/>
              <a:t>Повысить уровень удовлетворенности пациентов при обращении за получением медицинских услуг.</a:t>
            </a:r>
          </a:p>
          <a:p>
            <a:pPr marL="342900" indent="-342900">
              <a:spcBef>
                <a:spcPts val="2400"/>
              </a:spcBef>
              <a:buClr>
                <a:srgbClr val="E7472C"/>
              </a:buClr>
              <a:buFont typeface="+mj-lt"/>
              <a:buAutoNum type="arabicPeriod"/>
            </a:pPr>
            <a:r>
              <a:rPr lang="ru-RU" sz="1600" dirty="0"/>
              <a:t>Создать и поддерживать условия комфортного пребывания посетителей.</a:t>
            </a:r>
          </a:p>
          <a:p>
            <a:pPr marL="342900" indent="-342900">
              <a:spcBef>
                <a:spcPts val="2400"/>
              </a:spcBef>
              <a:buClr>
                <a:srgbClr val="E7472C"/>
              </a:buClr>
              <a:buFont typeface="+mj-lt"/>
              <a:buAutoNum type="arabicPeriod"/>
            </a:pPr>
            <a:r>
              <a:rPr lang="ru-RU" sz="1600" dirty="0"/>
              <a:t>Выявить несовершенство процессов, предложить варианты решения. </a:t>
            </a:r>
          </a:p>
          <a:p>
            <a:pPr>
              <a:spcBef>
                <a:spcPts val="1200"/>
              </a:spcBef>
            </a:pPr>
            <a:r>
              <a:rPr lang="ru-RU" dirty="0"/>
              <a:t/>
            </a:r>
            <a:br>
              <a:rPr lang="ru-RU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rgbClr val="333333"/>
              </a:solidFill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2208480" y="2068946"/>
            <a:ext cx="1411019" cy="1412559"/>
            <a:chOff x="0" y="5454650"/>
            <a:chExt cx="922338" cy="925513"/>
          </a:xfrm>
          <a:solidFill>
            <a:srgbClr val="89B5D8"/>
          </a:solidFill>
        </p:grpSpPr>
        <p:sp>
          <p:nvSpPr>
            <p:cNvPr id="68" name="Freeform 647"/>
            <p:cNvSpPr>
              <a:spLocks noEditPoints="1"/>
            </p:cNvSpPr>
            <p:nvPr/>
          </p:nvSpPr>
          <p:spPr bwMode="auto">
            <a:xfrm>
              <a:off x="423863" y="5880100"/>
              <a:ext cx="498475" cy="500063"/>
            </a:xfrm>
            <a:custGeom>
              <a:avLst/>
              <a:gdLst>
                <a:gd name="T0" fmla="*/ 206 w 411"/>
                <a:gd name="T1" fmla="*/ 24 h 412"/>
                <a:gd name="T2" fmla="*/ 388 w 411"/>
                <a:gd name="T3" fmla="*/ 206 h 412"/>
                <a:gd name="T4" fmla="*/ 206 w 411"/>
                <a:gd name="T5" fmla="*/ 388 h 412"/>
                <a:gd name="T6" fmla="*/ 24 w 411"/>
                <a:gd name="T7" fmla="*/ 206 h 412"/>
                <a:gd name="T8" fmla="*/ 206 w 411"/>
                <a:gd name="T9" fmla="*/ 24 h 412"/>
                <a:gd name="T10" fmla="*/ 206 w 411"/>
                <a:gd name="T11" fmla="*/ 0 h 412"/>
                <a:gd name="T12" fmla="*/ 0 w 411"/>
                <a:gd name="T13" fmla="*/ 206 h 412"/>
                <a:gd name="T14" fmla="*/ 206 w 411"/>
                <a:gd name="T15" fmla="*/ 412 h 412"/>
                <a:gd name="T16" fmla="*/ 411 w 411"/>
                <a:gd name="T17" fmla="*/ 206 h 412"/>
                <a:gd name="T18" fmla="*/ 206 w 411"/>
                <a:gd name="T1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1" h="412">
                  <a:moveTo>
                    <a:pt x="206" y="24"/>
                  </a:moveTo>
                  <a:cubicBezTo>
                    <a:pt x="306" y="24"/>
                    <a:pt x="388" y="105"/>
                    <a:pt x="388" y="206"/>
                  </a:cubicBezTo>
                  <a:cubicBezTo>
                    <a:pt x="388" y="306"/>
                    <a:pt x="306" y="388"/>
                    <a:pt x="206" y="388"/>
                  </a:cubicBezTo>
                  <a:cubicBezTo>
                    <a:pt x="105" y="388"/>
                    <a:pt x="24" y="306"/>
                    <a:pt x="24" y="206"/>
                  </a:cubicBezTo>
                  <a:cubicBezTo>
                    <a:pt x="24" y="105"/>
                    <a:pt x="105" y="24"/>
                    <a:pt x="206" y="24"/>
                  </a:cubicBezTo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19"/>
                    <a:pt x="92" y="412"/>
                    <a:pt x="206" y="412"/>
                  </a:cubicBezTo>
                  <a:cubicBezTo>
                    <a:pt x="319" y="412"/>
                    <a:pt x="411" y="319"/>
                    <a:pt x="411" y="206"/>
                  </a:cubicBezTo>
                  <a:cubicBezTo>
                    <a:pt x="411" y="92"/>
                    <a:pt x="319" y="0"/>
                    <a:pt x="206" y="0"/>
                  </a:cubicBezTo>
                  <a:close/>
                </a:path>
              </a:pathLst>
            </a:custGeom>
            <a:solidFill>
              <a:srgbClr val="E74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48"/>
            <p:cNvSpPr>
              <a:spLocks noEditPoints="1"/>
            </p:cNvSpPr>
            <p:nvPr/>
          </p:nvSpPr>
          <p:spPr bwMode="auto">
            <a:xfrm>
              <a:off x="0" y="5572125"/>
              <a:ext cx="677863" cy="692150"/>
            </a:xfrm>
            <a:custGeom>
              <a:avLst/>
              <a:gdLst>
                <a:gd name="T0" fmla="*/ 531 w 559"/>
                <a:gd name="T1" fmla="*/ 140 h 570"/>
                <a:gd name="T2" fmla="*/ 496 w 559"/>
                <a:gd name="T3" fmla="*/ 175 h 570"/>
                <a:gd name="T4" fmla="*/ 510 w 559"/>
                <a:gd name="T5" fmla="*/ 209 h 570"/>
                <a:gd name="T6" fmla="*/ 555 w 559"/>
                <a:gd name="T7" fmla="*/ 206 h 570"/>
                <a:gd name="T8" fmla="*/ 559 w 559"/>
                <a:gd name="T9" fmla="*/ 206 h 570"/>
                <a:gd name="T10" fmla="*/ 531 w 559"/>
                <a:gd name="T11" fmla="*/ 140 h 570"/>
                <a:gd name="T12" fmla="*/ 0 w 559"/>
                <a:gd name="T13" fmla="*/ 285 h 570"/>
                <a:gd name="T14" fmla="*/ 285 w 559"/>
                <a:gd name="T15" fmla="*/ 570 h 570"/>
                <a:gd name="T16" fmla="*/ 326 w 559"/>
                <a:gd name="T17" fmla="*/ 567 h 570"/>
                <a:gd name="T18" fmla="*/ 309 w 559"/>
                <a:gd name="T19" fmla="*/ 521 h 570"/>
                <a:gd name="T20" fmla="*/ 285 w 559"/>
                <a:gd name="T21" fmla="*/ 522 h 570"/>
                <a:gd name="T22" fmla="*/ 48 w 559"/>
                <a:gd name="T23" fmla="*/ 285 h 570"/>
                <a:gd name="T24" fmla="*/ 285 w 559"/>
                <a:gd name="T25" fmla="*/ 47 h 570"/>
                <a:gd name="T26" fmla="*/ 395 w 559"/>
                <a:gd name="T27" fmla="*/ 74 h 570"/>
                <a:gd name="T28" fmla="*/ 430 w 559"/>
                <a:gd name="T29" fmla="*/ 40 h 570"/>
                <a:gd name="T30" fmla="*/ 285 w 559"/>
                <a:gd name="T31" fmla="*/ 0 h 570"/>
                <a:gd name="T32" fmla="*/ 0 w 559"/>
                <a:gd name="T33" fmla="*/ 28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9" h="570">
                  <a:moveTo>
                    <a:pt x="531" y="140"/>
                  </a:moveTo>
                  <a:cubicBezTo>
                    <a:pt x="496" y="175"/>
                    <a:pt x="496" y="175"/>
                    <a:pt x="496" y="175"/>
                  </a:cubicBezTo>
                  <a:cubicBezTo>
                    <a:pt x="502" y="186"/>
                    <a:pt x="507" y="198"/>
                    <a:pt x="510" y="209"/>
                  </a:cubicBezTo>
                  <a:cubicBezTo>
                    <a:pt x="525" y="207"/>
                    <a:pt x="539" y="206"/>
                    <a:pt x="555" y="206"/>
                  </a:cubicBezTo>
                  <a:cubicBezTo>
                    <a:pt x="559" y="206"/>
                    <a:pt x="559" y="206"/>
                    <a:pt x="559" y="206"/>
                  </a:cubicBezTo>
                  <a:cubicBezTo>
                    <a:pt x="552" y="182"/>
                    <a:pt x="543" y="161"/>
                    <a:pt x="531" y="140"/>
                  </a:cubicBezTo>
                  <a:close/>
                  <a:moveTo>
                    <a:pt x="0" y="285"/>
                  </a:moveTo>
                  <a:cubicBezTo>
                    <a:pt x="0" y="442"/>
                    <a:pt x="128" y="570"/>
                    <a:pt x="285" y="570"/>
                  </a:cubicBezTo>
                  <a:cubicBezTo>
                    <a:pt x="299" y="570"/>
                    <a:pt x="312" y="569"/>
                    <a:pt x="326" y="567"/>
                  </a:cubicBezTo>
                  <a:cubicBezTo>
                    <a:pt x="319" y="552"/>
                    <a:pt x="313" y="537"/>
                    <a:pt x="309" y="521"/>
                  </a:cubicBezTo>
                  <a:cubicBezTo>
                    <a:pt x="301" y="522"/>
                    <a:pt x="293" y="522"/>
                    <a:pt x="285" y="522"/>
                  </a:cubicBezTo>
                  <a:cubicBezTo>
                    <a:pt x="154" y="522"/>
                    <a:pt x="48" y="416"/>
                    <a:pt x="48" y="285"/>
                  </a:cubicBezTo>
                  <a:cubicBezTo>
                    <a:pt x="48" y="154"/>
                    <a:pt x="154" y="47"/>
                    <a:pt x="285" y="47"/>
                  </a:cubicBezTo>
                  <a:cubicBezTo>
                    <a:pt x="325" y="47"/>
                    <a:pt x="362" y="57"/>
                    <a:pt x="395" y="74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388" y="14"/>
                    <a:pt x="338" y="0"/>
                    <a:pt x="285" y="0"/>
                  </a:cubicBezTo>
                  <a:cubicBezTo>
                    <a:pt x="128" y="0"/>
                    <a:pt x="0" y="128"/>
                    <a:pt x="0" y="285"/>
                  </a:cubicBezTo>
                  <a:close/>
                </a:path>
              </a:pathLst>
            </a:custGeom>
            <a:solidFill>
              <a:srgbClr val="A8C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49"/>
            <p:cNvSpPr>
              <a:spLocks/>
            </p:cNvSpPr>
            <p:nvPr/>
          </p:nvSpPr>
          <p:spPr bwMode="auto">
            <a:xfrm>
              <a:off x="134938" y="5707063"/>
              <a:ext cx="285750" cy="422275"/>
            </a:xfrm>
            <a:custGeom>
              <a:avLst/>
              <a:gdLst>
                <a:gd name="T0" fmla="*/ 0 w 236"/>
                <a:gd name="T1" fmla="*/ 174 h 348"/>
                <a:gd name="T2" fmla="*/ 174 w 236"/>
                <a:gd name="T3" fmla="*/ 348 h 348"/>
                <a:gd name="T4" fmla="*/ 190 w 236"/>
                <a:gd name="T5" fmla="*/ 347 h 348"/>
                <a:gd name="T6" fmla="*/ 195 w 236"/>
                <a:gd name="T7" fmla="*/ 298 h 348"/>
                <a:gd name="T8" fmla="*/ 174 w 236"/>
                <a:gd name="T9" fmla="*/ 300 h 348"/>
                <a:gd name="T10" fmla="*/ 48 w 236"/>
                <a:gd name="T11" fmla="*/ 174 h 348"/>
                <a:gd name="T12" fmla="*/ 174 w 236"/>
                <a:gd name="T13" fmla="*/ 47 h 348"/>
                <a:gd name="T14" fmla="*/ 198 w 236"/>
                <a:gd name="T15" fmla="*/ 50 h 348"/>
                <a:gd name="T16" fmla="*/ 236 w 236"/>
                <a:gd name="T17" fmla="*/ 11 h 348"/>
                <a:gd name="T18" fmla="*/ 174 w 236"/>
                <a:gd name="T19" fmla="*/ 0 h 348"/>
                <a:gd name="T20" fmla="*/ 0 w 236"/>
                <a:gd name="T21" fmla="*/ 17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" h="348">
                  <a:moveTo>
                    <a:pt x="0" y="174"/>
                  </a:moveTo>
                  <a:cubicBezTo>
                    <a:pt x="0" y="270"/>
                    <a:pt x="78" y="348"/>
                    <a:pt x="174" y="348"/>
                  </a:cubicBezTo>
                  <a:cubicBezTo>
                    <a:pt x="180" y="348"/>
                    <a:pt x="185" y="348"/>
                    <a:pt x="190" y="347"/>
                  </a:cubicBezTo>
                  <a:cubicBezTo>
                    <a:pt x="190" y="330"/>
                    <a:pt x="192" y="314"/>
                    <a:pt x="195" y="298"/>
                  </a:cubicBezTo>
                  <a:cubicBezTo>
                    <a:pt x="189" y="300"/>
                    <a:pt x="182" y="300"/>
                    <a:pt x="174" y="300"/>
                  </a:cubicBezTo>
                  <a:cubicBezTo>
                    <a:pt x="104" y="300"/>
                    <a:pt x="48" y="244"/>
                    <a:pt x="48" y="174"/>
                  </a:cubicBezTo>
                  <a:cubicBezTo>
                    <a:pt x="48" y="104"/>
                    <a:pt x="104" y="47"/>
                    <a:pt x="174" y="47"/>
                  </a:cubicBezTo>
                  <a:cubicBezTo>
                    <a:pt x="182" y="47"/>
                    <a:pt x="190" y="48"/>
                    <a:pt x="198" y="50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17" y="4"/>
                    <a:pt x="196" y="0"/>
                    <a:pt x="174" y="0"/>
                  </a:cubicBezTo>
                  <a:cubicBezTo>
                    <a:pt x="78" y="0"/>
                    <a:pt x="0" y="78"/>
                    <a:pt x="0" y="174"/>
                  </a:cubicBezTo>
                  <a:close/>
                </a:path>
              </a:pathLst>
            </a:custGeom>
            <a:solidFill>
              <a:srgbClr val="A8C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650"/>
            <p:cNvSpPr>
              <a:spLocks noEditPoints="1"/>
            </p:cNvSpPr>
            <p:nvPr/>
          </p:nvSpPr>
          <p:spPr bwMode="auto">
            <a:xfrm>
              <a:off x="269875" y="5840413"/>
              <a:ext cx="153988" cy="153988"/>
            </a:xfrm>
            <a:custGeom>
              <a:avLst/>
              <a:gdLst>
                <a:gd name="T0" fmla="*/ 63 w 127"/>
                <a:gd name="T1" fmla="*/ 0 h 127"/>
                <a:gd name="T2" fmla="*/ 0 w 127"/>
                <a:gd name="T3" fmla="*/ 64 h 127"/>
                <a:gd name="T4" fmla="*/ 63 w 127"/>
                <a:gd name="T5" fmla="*/ 127 h 127"/>
                <a:gd name="T6" fmla="*/ 127 w 127"/>
                <a:gd name="T7" fmla="*/ 64 h 127"/>
                <a:gd name="T8" fmla="*/ 63 w 127"/>
                <a:gd name="T9" fmla="*/ 0 h 127"/>
                <a:gd name="T10" fmla="*/ 63 w 127"/>
                <a:gd name="T11" fmla="*/ 80 h 127"/>
                <a:gd name="T12" fmla="*/ 47 w 127"/>
                <a:gd name="T13" fmla="*/ 64 h 127"/>
                <a:gd name="T14" fmla="*/ 63 w 127"/>
                <a:gd name="T15" fmla="*/ 48 h 127"/>
                <a:gd name="T16" fmla="*/ 79 w 127"/>
                <a:gd name="T17" fmla="*/ 64 h 127"/>
                <a:gd name="T18" fmla="*/ 63 w 127"/>
                <a:gd name="T19" fmla="*/ 8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7"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99"/>
                    <a:pt x="28" y="127"/>
                    <a:pt x="63" y="127"/>
                  </a:cubicBezTo>
                  <a:cubicBezTo>
                    <a:pt x="98" y="127"/>
                    <a:pt x="127" y="99"/>
                    <a:pt x="127" y="64"/>
                  </a:cubicBezTo>
                  <a:cubicBezTo>
                    <a:pt x="127" y="29"/>
                    <a:pt x="98" y="0"/>
                    <a:pt x="63" y="0"/>
                  </a:cubicBezTo>
                  <a:close/>
                  <a:moveTo>
                    <a:pt x="63" y="80"/>
                  </a:moveTo>
                  <a:cubicBezTo>
                    <a:pt x="54" y="80"/>
                    <a:pt x="47" y="73"/>
                    <a:pt x="47" y="64"/>
                  </a:cubicBezTo>
                  <a:cubicBezTo>
                    <a:pt x="47" y="55"/>
                    <a:pt x="54" y="48"/>
                    <a:pt x="63" y="48"/>
                  </a:cubicBezTo>
                  <a:cubicBezTo>
                    <a:pt x="72" y="48"/>
                    <a:pt x="79" y="55"/>
                    <a:pt x="79" y="64"/>
                  </a:cubicBezTo>
                  <a:cubicBezTo>
                    <a:pt x="79" y="73"/>
                    <a:pt x="72" y="80"/>
                    <a:pt x="63" y="80"/>
                  </a:cubicBezTo>
                  <a:close/>
                </a:path>
              </a:pathLst>
            </a:custGeom>
            <a:solidFill>
              <a:srgbClr val="A8C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651"/>
            <p:cNvSpPr>
              <a:spLocks/>
            </p:cNvSpPr>
            <p:nvPr/>
          </p:nvSpPr>
          <p:spPr bwMode="auto">
            <a:xfrm>
              <a:off x="315913" y="5637213"/>
              <a:ext cx="311150" cy="309563"/>
            </a:xfrm>
            <a:custGeom>
              <a:avLst/>
              <a:gdLst>
                <a:gd name="T0" fmla="*/ 26 w 257"/>
                <a:gd name="T1" fmla="*/ 255 h 255"/>
                <a:gd name="T2" fmla="*/ 9 w 257"/>
                <a:gd name="T3" fmla="*/ 248 h 255"/>
                <a:gd name="T4" fmla="*/ 9 w 257"/>
                <a:gd name="T5" fmla="*/ 215 h 255"/>
                <a:gd name="T6" fmla="*/ 215 w 257"/>
                <a:gd name="T7" fmla="*/ 9 h 255"/>
                <a:gd name="T8" fmla="*/ 248 w 257"/>
                <a:gd name="T9" fmla="*/ 9 h 255"/>
                <a:gd name="T10" fmla="*/ 248 w 257"/>
                <a:gd name="T11" fmla="*/ 43 h 255"/>
                <a:gd name="T12" fmla="*/ 42 w 257"/>
                <a:gd name="T13" fmla="*/ 248 h 255"/>
                <a:gd name="T14" fmla="*/ 26 w 257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7" h="255">
                  <a:moveTo>
                    <a:pt x="26" y="255"/>
                  </a:moveTo>
                  <a:cubicBezTo>
                    <a:pt x="19" y="255"/>
                    <a:pt x="13" y="253"/>
                    <a:pt x="9" y="248"/>
                  </a:cubicBezTo>
                  <a:cubicBezTo>
                    <a:pt x="0" y="239"/>
                    <a:pt x="0" y="224"/>
                    <a:pt x="9" y="215"/>
                  </a:cubicBezTo>
                  <a:cubicBezTo>
                    <a:pt x="215" y="9"/>
                    <a:pt x="215" y="9"/>
                    <a:pt x="215" y="9"/>
                  </a:cubicBezTo>
                  <a:cubicBezTo>
                    <a:pt x="224" y="0"/>
                    <a:pt x="239" y="0"/>
                    <a:pt x="248" y="9"/>
                  </a:cubicBezTo>
                  <a:cubicBezTo>
                    <a:pt x="257" y="18"/>
                    <a:pt x="257" y="33"/>
                    <a:pt x="248" y="43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38" y="253"/>
                    <a:pt x="32" y="255"/>
                    <a:pt x="26" y="255"/>
                  </a:cubicBezTo>
                  <a:close/>
                </a:path>
              </a:pathLst>
            </a:custGeom>
            <a:solidFill>
              <a:srgbClr val="A8C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652"/>
            <p:cNvSpPr>
              <a:spLocks/>
            </p:cNvSpPr>
            <p:nvPr/>
          </p:nvSpPr>
          <p:spPr bwMode="auto">
            <a:xfrm>
              <a:off x="577850" y="5454650"/>
              <a:ext cx="231775" cy="233363"/>
            </a:xfrm>
            <a:custGeom>
              <a:avLst/>
              <a:gdLst>
                <a:gd name="T0" fmla="*/ 102 w 191"/>
                <a:gd name="T1" fmla="*/ 192 h 192"/>
                <a:gd name="T2" fmla="*/ 23 w 191"/>
                <a:gd name="T3" fmla="*/ 192 h 192"/>
                <a:gd name="T4" fmla="*/ 0 w 191"/>
                <a:gd name="T5" fmla="*/ 168 h 192"/>
                <a:gd name="T6" fmla="*/ 0 w 191"/>
                <a:gd name="T7" fmla="*/ 89 h 192"/>
                <a:gd name="T8" fmla="*/ 7 w 191"/>
                <a:gd name="T9" fmla="*/ 72 h 192"/>
                <a:gd name="T10" fmla="*/ 70 w 191"/>
                <a:gd name="T11" fmla="*/ 9 h 192"/>
                <a:gd name="T12" fmla="*/ 96 w 191"/>
                <a:gd name="T13" fmla="*/ 4 h 192"/>
                <a:gd name="T14" fmla="*/ 110 w 191"/>
                <a:gd name="T15" fmla="*/ 26 h 192"/>
                <a:gd name="T16" fmla="*/ 110 w 191"/>
                <a:gd name="T17" fmla="*/ 81 h 192"/>
                <a:gd name="T18" fmla="*/ 166 w 191"/>
                <a:gd name="T19" fmla="*/ 81 h 192"/>
                <a:gd name="T20" fmla="*/ 188 w 191"/>
                <a:gd name="T21" fmla="*/ 96 h 192"/>
                <a:gd name="T22" fmla="*/ 183 w 191"/>
                <a:gd name="T23" fmla="*/ 121 h 192"/>
                <a:gd name="T24" fmla="*/ 119 w 191"/>
                <a:gd name="T25" fmla="*/ 185 h 192"/>
                <a:gd name="T26" fmla="*/ 102 w 191"/>
                <a:gd name="T2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" h="192">
                  <a:moveTo>
                    <a:pt x="102" y="192"/>
                  </a:moveTo>
                  <a:cubicBezTo>
                    <a:pt x="23" y="192"/>
                    <a:pt x="23" y="192"/>
                    <a:pt x="23" y="192"/>
                  </a:cubicBezTo>
                  <a:cubicBezTo>
                    <a:pt x="10" y="192"/>
                    <a:pt x="0" y="181"/>
                    <a:pt x="0" y="16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3"/>
                    <a:pt x="2" y="77"/>
                    <a:pt x="7" y="72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7" y="2"/>
                    <a:pt x="87" y="0"/>
                    <a:pt x="96" y="4"/>
                  </a:cubicBezTo>
                  <a:cubicBezTo>
                    <a:pt x="105" y="7"/>
                    <a:pt x="110" y="16"/>
                    <a:pt x="110" y="26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75" y="81"/>
                    <a:pt x="184" y="87"/>
                    <a:pt x="188" y="96"/>
                  </a:cubicBezTo>
                  <a:cubicBezTo>
                    <a:pt x="191" y="104"/>
                    <a:pt x="189" y="115"/>
                    <a:pt x="183" y="121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5" y="189"/>
                    <a:pt x="109" y="192"/>
                    <a:pt x="102" y="192"/>
                  </a:cubicBezTo>
                  <a:close/>
                </a:path>
              </a:pathLst>
            </a:custGeom>
            <a:solidFill>
              <a:srgbClr val="A8C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653"/>
            <p:cNvSpPr>
              <a:spLocks/>
            </p:cNvSpPr>
            <p:nvPr/>
          </p:nvSpPr>
          <p:spPr bwMode="auto">
            <a:xfrm>
              <a:off x="534988" y="6029325"/>
              <a:ext cx="255588" cy="195263"/>
            </a:xfrm>
            <a:custGeom>
              <a:avLst/>
              <a:gdLst>
                <a:gd name="T0" fmla="*/ 202 w 211"/>
                <a:gd name="T1" fmla="*/ 43 h 161"/>
                <a:gd name="T2" fmla="*/ 99 w 211"/>
                <a:gd name="T3" fmla="*/ 153 h 161"/>
                <a:gd name="T4" fmla="*/ 82 w 211"/>
                <a:gd name="T5" fmla="*/ 161 h 161"/>
                <a:gd name="T6" fmla="*/ 67 w 211"/>
                <a:gd name="T7" fmla="*/ 155 h 161"/>
                <a:gd name="T8" fmla="*/ 11 w 211"/>
                <a:gd name="T9" fmla="*/ 108 h 161"/>
                <a:gd name="T10" fmla="*/ 9 w 211"/>
                <a:gd name="T11" fmla="*/ 74 h 161"/>
                <a:gd name="T12" fmla="*/ 42 w 211"/>
                <a:gd name="T13" fmla="*/ 72 h 161"/>
                <a:gd name="T14" fmla="*/ 80 w 211"/>
                <a:gd name="T15" fmla="*/ 104 h 161"/>
                <a:gd name="T16" fmla="*/ 168 w 211"/>
                <a:gd name="T17" fmla="*/ 10 h 161"/>
                <a:gd name="T18" fmla="*/ 201 w 211"/>
                <a:gd name="T19" fmla="*/ 9 h 161"/>
                <a:gd name="T20" fmla="*/ 202 w 211"/>
                <a:gd name="T21" fmla="*/ 4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161">
                  <a:moveTo>
                    <a:pt x="202" y="43"/>
                  </a:moveTo>
                  <a:cubicBezTo>
                    <a:pt x="99" y="153"/>
                    <a:pt x="99" y="153"/>
                    <a:pt x="99" y="153"/>
                  </a:cubicBezTo>
                  <a:cubicBezTo>
                    <a:pt x="95" y="158"/>
                    <a:pt x="88" y="161"/>
                    <a:pt x="82" y="161"/>
                  </a:cubicBezTo>
                  <a:cubicBezTo>
                    <a:pt x="77" y="161"/>
                    <a:pt x="71" y="159"/>
                    <a:pt x="67" y="155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" y="99"/>
                    <a:pt x="0" y="84"/>
                    <a:pt x="9" y="74"/>
                  </a:cubicBezTo>
                  <a:cubicBezTo>
                    <a:pt x="17" y="64"/>
                    <a:pt x="32" y="63"/>
                    <a:pt x="42" y="72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76" y="1"/>
                    <a:pt x="191" y="0"/>
                    <a:pt x="201" y="9"/>
                  </a:cubicBezTo>
                  <a:cubicBezTo>
                    <a:pt x="211" y="18"/>
                    <a:pt x="211" y="33"/>
                    <a:pt x="202" y="43"/>
                  </a:cubicBezTo>
                  <a:close/>
                </a:path>
              </a:pathLst>
            </a:custGeom>
            <a:solidFill>
              <a:srgbClr val="E74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5" name="Google Shape;309;p1"/>
          <p:cNvSpPr/>
          <p:nvPr/>
        </p:nvSpPr>
        <p:spPr>
          <a:xfrm flipH="1">
            <a:off x="7477581" y="2718287"/>
            <a:ext cx="5750737" cy="4116145"/>
          </a:xfrm>
          <a:prstGeom prst="snipRoundRect">
            <a:avLst>
              <a:gd name="adj1" fmla="val 0"/>
              <a:gd name="adj2" fmla="val 0"/>
            </a:avLst>
          </a:prstGeom>
          <a:solidFill>
            <a:srgbClr val="F1E2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579">
              <a:solidFill>
                <a:schemeClr val="l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0308" y="2881295"/>
            <a:ext cx="5387632" cy="377027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12794029" y="7157193"/>
            <a:ext cx="645746" cy="402483"/>
          </a:xfrm>
        </p:spPr>
        <p:txBody>
          <a:bodyPr/>
          <a:lstStyle/>
          <a:p>
            <a:pPr algn="ctr"/>
            <a:fld id="{00000000-1234-1234-1234-123412341234}" type="slidenum">
              <a:rPr lang="ru-RU" sz="1100">
                <a:solidFill>
                  <a:srgbClr val="89B5D8"/>
                </a:solidFill>
              </a:rPr>
              <a:pPr algn="ctr"/>
              <a:t>2</a:t>
            </a:fld>
            <a:endParaRPr lang="ru-RU" sz="1100" dirty="0">
              <a:solidFill>
                <a:srgbClr val="89B5D8"/>
              </a:solidFill>
            </a:endParaRPr>
          </a:p>
        </p:txBody>
      </p:sp>
      <p:cxnSp>
        <p:nvCxnSpPr>
          <p:cNvPr id="28" name="Прямая соединительная линия 27"/>
          <p:cNvCxnSpPr>
            <a:cxnSpLocks/>
          </p:cNvCxnSpPr>
          <p:nvPr/>
        </p:nvCxnSpPr>
        <p:spPr>
          <a:xfrm>
            <a:off x="699193" y="4504889"/>
            <a:ext cx="660838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BBBA18DD-97D5-5398-32AE-8EE46A3B3BFB}"/>
              </a:ext>
            </a:extLst>
          </p:cNvPr>
          <p:cNvCxnSpPr>
            <a:cxnSpLocks/>
          </p:cNvCxnSpPr>
          <p:nvPr/>
        </p:nvCxnSpPr>
        <p:spPr>
          <a:xfrm>
            <a:off x="699193" y="5327849"/>
            <a:ext cx="660838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E3E25726-E012-6FCD-5C87-BCDDA3E8D7E1}"/>
              </a:ext>
            </a:extLst>
          </p:cNvPr>
          <p:cNvCxnSpPr>
            <a:cxnSpLocks/>
          </p:cNvCxnSpPr>
          <p:nvPr/>
        </p:nvCxnSpPr>
        <p:spPr>
          <a:xfrm>
            <a:off x="699193" y="6097469"/>
            <a:ext cx="660838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6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485;p5">
            <a:extLst>
              <a:ext uri="{FF2B5EF4-FFF2-40B4-BE49-F238E27FC236}">
                <a16:creationId xmlns:a16="http://schemas.microsoft.com/office/drawing/2014/main" xmlns="" id="{822EC7E9-7BF5-7747-D44E-BBBA6B07C14A}"/>
              </a:ext>
            </a:extLst>
          </p:cNvPr>
          <p:cNvSpPr/>
          <p:nvPr/>
        </p:nvSpPr>
        <p:spPr>
          <a:xfrm>
            <a:off x="396240" y="168096"/>
            <a:ext cx="7938989" cy="720382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2186">
                <a:schemeClr val="accent1"/>
              </a:gs>
              <a:gs pos="50000">
                <a:srgbClr val="E74825"/>
              </a:gs>
              <a:gs pos="100000">
                <a:srgbClr val="CB3117"/>
              </a:gs>
            </a:gsLst>
            <a:lin ang="6600000" scaled="0"/>
          </a:gradFill>
          <a:ln w="38100"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85">
              <a:solidFill>
                <a:schemeClr val="lt1"/>
              </a:solidFill>
            </a:endParaRPr>
          </a:p>
        </p:txBody>
      </p:sp>
      <p:sp>
        <p:nvSpPr>
          <p:cNvPr id="40" name="Номер слайда 3"/>
          <p:cNvSpPr>
            <a:spLocks noGrp="1"/>
          </p:cNvSpPr>
          <p:nvPr>
            <p:ph type="sldNum" idx="12"/>
          </p:nvPr>
        </p:nvSpPr>
        <p:spPr>
          <a:xfrm>
            <a:off x="12794029" y="7157193"/>
            <a:ext cx="645746" cy="402483"/>
          </a:xfrm>
        </p:spPr>
        <p:txBody>
          <a:bodyPr/>
          <a:lstStyle/>
          <a:p>
            <a:pPr algn="ctr"/>
            <a:fld id="{00000000-1234-1234-1234-123412341234}" type="slidenum">
              <a:rPr lang="ru-RU" sz="1100">
                <a:solidFill>
                  <a:srgbClr val="3674A8"/>
                </a:solidFill>
              </a:rPr>
              <a:pPr algn="ctr"/>
              <a:t>3</a:t>
            </a:fld>
            <a:endParaRPr lang="ru-RU" sz="1100" dirty="0">
              <a:solidFill>
                <a:srgbClr val="3674A8"/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9338EE01-EE07-B233-7C1A-56E2F6842420}"/>
              </a:ext>
            </a:extLst>
          </p:cNvPr>
          <p:cNvGrpSpPr/>
          <p:nvPr/>
        </p:nvGrpSpPr>
        <p:grpSpPr>
          <a:xfrm>
            <a:off x="701040" y="2673881"/>
            <a:ext cx="12092989" cy="339723"/>
            <a:chOff x="701040" y="2530287"/>
            <a:chExt cx="12092989" cy="339723"/>
          </a:xfrm>
        </p:grpSpPr>
        <p:cxnSp>
          <p:nvCxnSpPr>
            <p:cNvPr id="152" name="Прямая соединительная линия 151"/>
            <p:cNvCxnSpPr>
              <a:cxnSpLocks/>
            </p:cNvCxnSpPr>
            <p:nvPr/>
          </p:nvCxnSpPr>
          <p:spPr>
            <a:xfrm>
              <a:off x="701040" y="2702644"/>
              <a:ext cx="5925652" cy="0"/>
            </a:xfrm>
            <a:prstGeom prst="line">
              <a:avLst/>
            </a:prstGeom>
            <a:ln w="19050">
              <a:solidFill>
                <a:srgbClr val="5494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/>
            <p:cNvCxnSpPr>
              <a:cxnSpLocks/>
            </p:cNvCxnSpPr>
            <p:nvPr/>
          </p:nvCxnSpPr>
          <p:spPr>
            <a:xfrm>
              <a:off x="6903465" y="2710228"/>
              <a:ext cx="5890564" cy="0"/>
            </a:xfrm>
            <a:prstGeom prst="line">
              <a:avLst/>
            </a:prstGeom>
            <a:ln w="19050">
              <a:solidFill>
                <a:srgbClr val="5494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Половина рамки 158"/>
            <p:cNvSpPr/>
            <p:nvPr/>
          </p:nvSpPr>
          <p:spPr>
            <a:xfrm rot="13467361">
              <a:off x="6544544" y="2530287"/>
              <a:ext cx="350686" cy="339723"/>
            </a:xfrm>
            <a:prstGeom prst="halfFrame">
              <a:avLst/>
            </a:prstGeom>
            <a:solidFill>
              <a:srgbClr val="549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58" name="Прямоугольник с двумя скругленными противолежащими углами 157"/>
          <p:cNvSpPr/>
          <p:nvPr/>
        </p:nvSpPr>
        <p:spPr>
          <a:xfrm>
            <a:off x="9246875" y="1284915"/>
            <a:ext cx="3564063" cy="1403677"/>
          </a:xfrm>
          <a:prstGeom prst="round2DiagRect">
            <a:avLst>
              <a:gd name="adj1" fmla="val 17899"/>
              <a:gd name="adj2" fmla="val 0"/>
            </a:avLst>
          </a:prstGeom>
          <a:solidFill>
            <a:srgbClr val="D4E7F3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601296" y="1341716"/>
            <a:ext cx="123665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ru-RU" sz="3600" b="1" dirty="0">
                <a:solidFill>
                  <a:srgbClr val="E74825"/>
                </a:solidFill>
                <a:latin typeface="+mj-lt"/>
                <a:cs typeface="Times New Roman" panose="02020603050405020304" pitchFamily="18" charset="0"/>
              </a:rPr>
              <a:t>207</a:t>
            </a:r>
            <a:r>
              <a:rPr lang="ru-RU" sz="1050" b="1" dirty="0">
                <a:solidFill>
                  <a:srgbClr val="4B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ЗДАНИЯ</a:t>
            </a:r>
            <a:endParaRPr lang="ru-RU" sz="1000" b="1" dirty="0">
              <a:solidFill>
                <a:srgbClr val="5494C8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1" name="Прямоугольник с двумя скругленными противолежащими углами 160"/>
          <p:cNvSpPr/>
          <p:nvPr/>
        </p:nvSpPr>
        <p:spPr>
          <a:xfrm>
            <a:off x="9246875" y="2231588"/>
            <a:ext cx="3564063" cy="44912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bg1"/>
                </a:solidFill>
              </a:rPr>
              <a:t>Май 2022</a:t>
            </a:r>
          </a:p>
        </p:txBody>
      </p:sp>
      <p:sp>
        <p:nvSpPr>
          <p:cNvPr id="166" name="Овал 165"/>
          <p:cNvSpPr/>
          <p:nvPr/>
        </p:nvSpPr>
        <p:spPr>
          <a:xfrm>
            <a:off x="9246875" y="2635270"/>
            <a:ext cx="95128" cy="95128"/>
          </a:xfrm>
          <a:prstGeom prst="ellipse">
            <a:avLst/>
          </a:prstGeom>
          <a:solidFill>
            <a:srgbClr val="E74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351226" y="341310"/>
            <a:ext cx="81974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ЭТАПЫ РАЗВИТИЯ НАПРАВЛЕНИЯ «МОЙ АДМИНИСТРАТОР»</a:t>
            </a:r>
          </a:p>
        </p:txBody>
      </p:sp>
      <p:sp>
        <p:nvSpPr>
          <p:cNvPr id="86" name="Google Shape;357;p2"/>
          <p:cNvSpPr/>
          <p:nvPr/>
        </p:nvSpPr>
        <p:spPr>
          <a:xfrm>
            <a:off x="3024793" y="4290312"/>
            <a:ext cx="87957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8</a:t>
            </a:r>
            <a:endParaRPr sz="2800" b="1" dirty="0">
              <a:solidFill>
                <a:schemeClr val="bg1"/>
              </a:solidFill>
            </a:endParaRPr>
          </a:p>
        </p:txBody>
      </p:sp>
      <p:grpSp>
        <p:nvGrpSpPr>
          <p:cNvPr id="101" name="Группа 100"/>
          <p:cNvGrpSpPr/>
          <p:nvPr/>
        </p:nvGrpSpPr>
        <p:grpSpPr>
          <a:xfrm>
            <a:off x="5229778" y="3417370"/>
            <a:ext cx="1336402" cy="1336402"/>
            <a:chOff x="2912535" y="2990355"/>
            <a:chExt cx="768678" cy="768678"/>
          </a:xfrm>
        </p:grpSpPr>
        <p:sp>
          <p:nvSpPr>
            <p:cNvPr id="108" name="Овал 107"/>
            <p:cNvSpPr/>
            <p:nvPr/>
          </p:nvSpPr>
          <p:spPr>
            <a:xfrm>
              <a:off x="2912535" y="2990355"/>
              <a:ext cx="768678" cy="768678"/>
            </a:xfrm>
            <a:prstGeom prst="ellipse">
              <a:avLst/>
            </a:prstGeom>
            <a:solidFill>
              <a:srgbClr val="EFF8FB"/>
            </a:solidFill>
            <a:ln>
              <a:solidFill>
                <a:srgbClr val="AECCE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B5D8"/>
                </a:solidFill>
              </a:endParaRPr>
            </a:p>
          </p:txBody>
        </p:sp>
        <p:grpSp>
          <p:nvGrpSpPr>
            <p:cNvPr id="109" name="Группа 108"/>
            <p:cNvGrpSpPr/>
            <p:nvPr/>
          </p:nvGrpSpPr>
          <p:grpSpPr>
            <a:xfrm>
              <a:off x="3097515" y="3028138"/>
              <a:ext cx="418211" cy="655574"/>
              <a:chOff x="373927" y="2906760"/>
              <a:chExt cx="446708" cy="700245"/>
            </a:xfrm>
          </p:grpSpPr>
          <p:sp>
            <p:nvSpPr>
              <p:cNvPr id="110" name="Freeform 26"/>
              <p:cNvSpPr>
                <a:spLocks noEditPoints="1"/>
              </p:cNvSpPr>
              <p:nvPr/>
            </p:nvSpPr>
            <p:spPr bwMode="auto">
              <a:xfrm>
                <a:off x="442341" y="2906760"/>
                <a:ext cx="308537" cy="430611"/>
              </a:xfrm>
              <a:custGeom>
                <a:avLst/>
                <a:gdLst>
                  <a:gd name="T0" fmla="*/ 200 w 219"/>
                  <a:gd name="T1" fmla="*/ 208 h 305"/>
                  <a:gd name="T2" fmla="*/ 219 w 219"/>
                  <a:gd name="T3" fmla="*/ 178 h 305"/>
                  <a:gd name="T4" fmla="*/ 211 w 219"/>
                  <a:gd name="T5" fmla="*/ 134 h 305"/>
                  <a:gd name="T6" fmla="*/ 109 w 219"/>
                  <a:gd name="T7" fmla="*/ 0 h 305"/>
                  <a:gd name="T8" fmla="*/ 8 w 219"/>
                  <a:gd name="T9" fmla="*/ 134 h 305"/>
                  <a:gd name="T10" fmla="*/ 0 w 219"/>
                  <a:gd name="T11" fmla="*/ 178 h 305"/>
                  <a:gd name="T12" fmla="*/ 19 w 219"/>
                  <a:gd name="T13" fmla="*/ 208 h 305"/>
                  <a:gd name="T14" fmla="*/ 62 w 219"/>
                  <a:gd name="T15" fmla="*/ 264 h 305"/>
                  <a:gd name="T16" fmla="*/ 79 w 219"/>
                  <a:gd name="T17" fmla="*/ 301 h 305"/>
                  <a:gd name="T18" fmla="*/ 109 w 219"/>
                  <a:gd name="T19" fmla="*/ 279 h 305"/>
                  <a:gd name="T20" fmla="*/ 140 w 219"/>
                  <a:gd name="T21" fmla="*/ 305 h 305"/>
                  <a:gd name="T22" fmla="*/ 157 w 219"/>
                  <a:gd name="T23" fmla="*/ 264 h 305"/>
                  <a:gd name="T24" fmla="*/ 109 w 219"/>
                  <a:gd name="T25" fmla="*/ 17 h 305"/>
                  <a:gd name="T26" fmla="*/ 109 w 219"/>
                  <a:gd name="T27" fmla="*/ 37 h 305"/>
                  <a:gd name="T28" fmla="*/ 109 w 219"/>
                  <a:gd name="T29" fmla="*/ 17 h 305"/>
                  <a:gd name="T30" fmla="*/ 41 w 219"/>
                  <a:gd name="T31" fmla="*/ 205 h 305"/>
                  <a:gd name="T32" fmla="*/ 22 w 219"/>
                  <a:gd name="T33" fmla="*/ 192 h 305"/>
                  <a:gd name="T34" fmla="*/ 17 w 219"/>
                  <a:gd name="T35" fmla="*/ 178 h 305"/>
                  <a:gd name="T36" fmla="*/ 30 w 219"/>
                  <a:gd name="T37" fmla="*/ 173 h 305"/>
                  <a:gd name="T38" fmla="*/ 46 w 219"/>
                  <a:gd name="T39" fmla="*/ 175 h 305"/>
                  <a:gd name="T40" fmla="*/ 57 w 219"/>
                  <a:gd name="T41" fmla="*/ 150 h 305"/>
                  <a:gd name="T42" fmla="*/ 39 w 219"/>
                  <a:gd name="T43" fmla="*/ 159 h 305"/>
                  <a:gd name="T44" fmla="*/ 25 w 219"/>
                  <a:gd name="T45" fmla="*/ 134 h 305"/>
                  <a:gd name="T46" fmla="*/ 194 w 219"/>
                  <a:gd name="T47" fmla="*/ 134 h 305"/>
                  <a:gd name="T48" fmla="*/ 186 w 219"/>
                  <a:gd name="T49" fmla="*/ 154 h 305"/>
                  <a:gd name="T50" fmla="*/ 168 w 219"/>
                  <a:gd name="T51" fmla="*/ 146 h 305"/>
                  <a:gd name="T52" fmla="*/ 50 w 219"/>
                  <a:gd name="T53" fmla="*/ 109 h 305"/>
                  <a:gd name="T54" fmla="*/ 118 w 219"/>
                  <a:gd name="T55" fmla="*/ 158 h 305"/>
                  <a:gd name="T56" fmla="*/ 179 w 219"/>
                  <a:gd name="T57" fmla="*/ 170 h 305"/>
                  <a:gd name="T58" fmla="*/ 196 w 219"/>
                  <a:gd name="T59" fmla="*/ 170 h 305"/>
                  <a:gd name="T60" fmla="*/ 202 w 219"/>
                  <a:gd name="T61" fmla="*/ 184 h 305"/>
                  <a:gd name="T62" fmla="*/ 194 w 219"/>
                  <a:gd name="T63" fmla="*/ 192 h 305"/>
                  <a:gd name="T64" fmla="*/ 109 w 219"/>
                  <a:gd name="T65" fmla="*/ 26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9" h="305">
                    <a:moveTo>
                      <a:pt x="194" y="209"/>
                    </a:moveTo>
                    <a:cubicBezTo>
                      <a:pt x="196" y="209"/>
                      <a:pt x="198" y="208"/>
                      <a:pt x="200" y="208"/>
                    </a:cubicBezTo>
                    <a:cubicBezTo>
                      <a:pt x="211" y="205"/>
                      <a:pt x="219" y="195"/>
                      <a:pt x="219" y="184"/>
                    </a:cubicBezTo>
                    <a:cubicBezTo>
                      <a:pt x="219" y="178"/>
                      <a:pt x="219" y="178"/>
                      <a:pt x="219" y="178"/>
                    </a:cubicBezTo>
                    <a:cubicBezTo>
                      <a:pt x="219" y="169"/>
                      <a:pt x="215" y="162"/>
                      <a:pt x="208" y="157"/>
                    </a:cubicBezTo>
                    <a:cubicBezTo>
                      <a:pt x="210" y="150"/>
                      <a:pt x="211" y="142"/>
                      <a:pt x="211" y="134"/>
                    </a:cubicBezTo>
                    <a:cubicBezTo>
                      <a:pt x="211" y="100"/>
                      <a:pt x="192" y="70"/>
                      <a:pt x="164" y="52"/>
                    </a:cubicBezTo>
                    <a:cubicBezTo>
                      <a:pt x="164" y="23"/>
                      <a:pt x="140" y="0"/>
                      <a:pt x="109" y="0"/>
                    </a:cubicBezTo>
                    <a:cubicBezTo>
                      <a:pt x="79" y="0"/>
                      <a:pt x="55" y="23"/>
                      <a:pt x="55" y="52"/>
                    </a:cubicBezTo>
                    <a:cubicBezTo>
                      <a:pt x="27" y="70"/>
                      <a:pt x="8" y="100"/>
                      <a:pt x="8" y="134"/>
                    </a:cubicBezTo>
                    <a:cubicBezTo>
                      <a:pt x="8" y="142"/>
                      <a:pt x="9" y="150"/>
                      <a:pt x="11" y="157"/>
                    </a:cubicBezTo>
                    <a:cubicBezTo>
                      <a:pt x="4" y="162"/>
                      <a:pt x="0" y="169"/>
                      <a:pt x="0" y="178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195"/>
                      <a:pt x="8" y="205"/>
                      <a:pt x="19" y="208"/>
                    </a:cubicBezTo>
                    <a:cubicBezTo>
                      <a:pt x="21" y="208"/>
                      <a:pt x="23" y="209"/>
                      <a:pt x="25" y="209"/>
                    </a:cubicBezTo>
                    <a:cubicBezTo>
                      <a:pt x="30" y="232"/>
                      <a:pt x="43" y="252"/>
                      <a:pt x="62" y="264"/>
                    </a:cubicBezTo>
                    <a:cubicBezTo>
                      <a:pt x="62" y="289"/>
                      <a:pt x="62" y="289"/>
                      <a:pt x="62" y="289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79" y="273"/>
                      <a:pt x="79" y="273"/>
                      <a:pt x="79" y="273"/>
                    </a:cubicBezTo>
                    <a:cubicBezTo>
                      <a:pt x="88" y="277"/>
                      <a:pt x="99" y="279"/>
                      <a:pt x="109" y="279"/>
                    </a:cubicBezTo>
                    <a:cubicBezTo>
                      <a:pt x="120" y="279"/>
                      <a:pt x="130" y="277"/>
                      <a:pt x="140" y="273"/>
                    </a:cubicBezTo>
                    <a:cubicBezTo>
                      <a:pt x="140" y="305"/>
                      <a:pt x="140" y="305"/>
                      <a:pt x="140" y="305"/>
                    </a:cubicBezTo>
                    <a:cubicBezTo>
                      <a:pt x="157" y="292"/>
                      <a:pt x="157" y="292"/>
                      <a:pt x="157" y="292"/>
                    </a:cubicBezTo>
                    <a:cubicBezTo>
                      <a:pt x="157" y="264"/>
                      <a:pt x="157" y="264"/>
                      <a:pt x="157" y="264"/>
                    </a:cubicBezTo>
                    <a:cubicBezTo>
                      <a:pt x="176" y="252"/>
                      <a:pt x="189" y="232"/>
                      <a:pt x="194" y="209"/>
                    </a:cubicBezTo>
                    <a:close/>
                    <a:moveTo>
                      <a:pt x="109" y="17"/>
                    </a:moveTo>
                    <a:cubicBezTo>
                      <a:pt x="127" y="17"/>
                      <a:pt x="142" y="28"/>
                      <a:pt x="146" y="43"/>
                    </a:cubicBezTo>
                    <a:cubicBezTo>
                      <a:pt x="135" y="39"/>
                      <a:pt x="123" y="37"/>
                      <a:pt x="109" y="37"/>
                    </a:cubicBezTo>
                    <a:cubicBezTo>
                      <a:pt x="96" y="37"/>
                      <a:pt x="84" y="39"/>
                      <a:pt x="72" y="43"/>
                    </a:cubicBezTo>
                    <a:cubicBezTo>
                      <a:pt x="77" y="28"/>
                      <a:pt x="92" y="17"/>
                      <a:pt x="109" y="17"/>
                    </a:cubicBezTo>
                    <a:close/>
                    <a:moveTo>
                      <a:pt x="109" y="262"/>
                    </a:moveTo>
                    <a:cubicBezTo>
                      <a:pt x="76" y="262"/>
                      <a:pt x="47" y="238"/>
                      <a:pt x="41" y="205"/>
                    </a:cubicBezTo>
                    <a:cubicBezTo>
                      <a:pt x="40" y="197"/>
                      <a:pt x="32" y="191"/>
                      <a:pt x="24" y="192"/>
                    </a:cubicBezTo>
                    <a:cubicBezTo>
                      <a:pt x="24" y="192"/>
                      <a:pt x="23" y="192"/>
                      <a:pt x="22" y="192"/>
                    </a:cubicBezTo>
                    <a:cubicBezTo>
                      <a:pt x="19" y="191"/>
                      <a:pt x="17" y="188"/>
                      <a:pt x="17" y="184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74"/>
                      <a:pt x="19" y="170"/>
                      <a:pt x="23" y="170"/>
                    </a:cubicBezTo>
                    <a:cubicBezTo>
                      <a:pt x="25" y="169"/>
                      <a:pt x="28" y="170"/>
                      <a:pt x="30" y="173"/>
                    </a:cubicBezTo>
                    <a:cubicBezTo>
                      <a:pt x="31" y="175"/>
                      <a:pt x="33" y="176"/>
                      <a:pt x="36" y="177"/>
                    </a:cubicBezTo>
                    <a:cubicBezTo>
                      <a:pt x="39" y="178"/>
                      <a:pt x="43" y="177"/>
                      <a:pt x="46" y="175"/>
                    </a:cubicBezTo>
                    <a:cubicBezTo>
                      <a:pt x="51" y="171"/>
                      <a:pt x="55" y="167"/>
                      <a:pt x="59" y="162"/>
                    </a:cubicBezTo>
                    <a:cubicBezTo>
                      <a:pt x="62" y="158"/>
                      <a:pt x="61" y="153"/>
                      <a:pt x="57" y="150"/>
                    </a:cubicBezTo>
                    <a:cubicBezTo>
                      <a:pt x="54" y="148"/>
                      <a:pt x="49" y="148"/>
                      <a:pt x="46" y="152"/>
                    </a:cubicBezTo>
                    <a:cubicBezTo>
                      <a:pt x="44" y="155"/>
                      <a:pt x="42" y="157"/>
                      <a:pt x="39" y="159"/>
                    </a:cubicBezTo>
                    <a:cubicBezTo>
                      <a:pt x="36" y="156"/>
                      <a:pt x="32" y="154"/>
                      <a:pt x="27" y="153"/>
                    </a:cubicBezTo>
                    <a:cubicBezTo>
                      <a:pt x="25" y="147"/>
                      <a:pt x="25" y="141"/>
                      <a:pt x="25" y="134"/>
                    </a:cubicBezTo>
                    <a:cubicBezTo>
                      <a:pt x="25" y="90"/>
                      <a:pt x="63" y="53"/>
                      <a:pt x="109" y="53"/>
                    </a:cubicBezTo>
                    <a:cubicBezTo>
                      <a:pt x="156" y="53"/>
                      <a:pt x="194" y="90"/>
                      <a:pt x="194" y="134"/>
                    </a:cubicBezTo>
                    <a:cubicBezTo>
                      <a:pt x="194" y="141"/>
                      <a:pt x="194" y="147"/>
                      <a:pt x="192" y="153"/>
                    </a:cubicBezTo>
                    <a:cubicBezTo>
                      <a:pt x="190" y="153"/>
                      <a:pt x="188" y="154"/>
                      <a:pt x="186" y="154"/>
                    </a:cubicBezTo>
                    <a:cubicBezTo>
                      <a:pt x="179" y="149"/>
                      <a:pt x="179" y="149"/>
                      <a:pt x="179" y="149"/>
                    </a:cubicBezTo>
                    <a:cubicBezTo>
                      <a:pt x="176" y="147"/>
                      <a:pt x="172" y="145"/>
                      <a:pt x="168" y="146"/>
                    </a:cubicBezTo>
                    <a:cubicBezTo>
                      <a:pt x="156" y="146"/>
                      <a:pt x="93" y="148"/>
                      <a:pt x="61" y="110"/>
                    </a:cubicBezTo>
                    <a:cubicBezTo>
                      <a:pt x="58" y="106"/>
                      <a:pt x="53" y="106"/>
                      <a:pt x="50" y="109"/>
                    </a:cubicBezTo>
                    <a:cubicBezTo>
                      <a:pt x="46" y="111"/>
                      <a:pt x="46" y="117"/>
                      <a:pt x="49" y="120"/>
                    </a:cubicBezTo>
                    <a:cubicBezTo>
                      <a:pt x="64" y="139"/>
                      <a:pt x="88" y="152"/>
                      <a:pt x="118" y="158"/>
                    </a:cubicBezTo>
                    <a:cubicBezTo>
                      <a:pt x="141" y="163"/>
                      <a:pt x="161" y="163"/>
                      <a:pt x="169" y="162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81" y="172"/>
                      <a:pt x="185" y="173"/>
                      <a:pt x="188" y="171"/>
                    </a:cubicBezTo>
                    <a:cubicBezTo>
                      <a:pt x="190" y="170"/>
                      <a:pt x="194" y="169"/>
                      <a:pt x="196" y="170"/>
                    </a:cubicBezTo>
                    <a:cubicBezTo>
                      <a:pt x="200" y="171"/>
                      <a:pt x="202" y="174"/>
                      <a:pt x="202" y="178"/>
                    </a:cubicBezTo>
                    <a:cubicBezTo>
                      <a:pt x="202" y="184"/>
                      <a:pt x="202" y="184"/>
                      <a:pt x="202" y="184"/>
                    </a:cubicBezTo>
                    <a:cubicBezTo>
                      <a:pt x="202" y="188"/>
                      <a:pt x="200" y="191"/>
                      <a:pt x="197" y="192"/>
                    </a:cubicBezTo>
                    <a:cubicBezTo>
                      <a:pt x="196" y="192"/>
                      <a:pt x="195" y="192"/>
                      <a:pt x="194" y="192"/>
                    </a:cubicBezTo>
                    <a:cubicBezTo>
                      <a:pt x="186" y="191"/>
                      <a:pt x="179" y="197"/>
                      <a:pt x="178" y="205"/>
                    </a:cubicBezTo>
                    <a:cubicBezTo>
                      <a:pt x="172" y="238"/>
                      <a:pt x="143" y="262"/>
                      <a:pt x="109" y="262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27"/>
              <p:cNvSpPr>
                <a:spLocks noEditPoints="1"/>
              </p:cNvSpPr>
              <p:nvPr/>
            </p:nvSpPr>
            <p:spPr bwMode="auto">
              <a:xfrm>
                <a:off x="373927" y="3302492"/>
                <a:ext cx="446708" cy="304513"/>
              </a:xfrm>
              <a:custGeom>
                <a:avLst/>
                <a:gdLst>
                  <a:gd name="T0" fmla="*/ 233 w 317"/>
                  <a:gd name="T1" fmla="*/ 24 h 215"/>
                  <a:gd name="T2" fmla="*/ 209 w 317"/>
                  <a:gd name="T3" fmla="*/ 0 h 215"/>
                  <a:gd name="T4" fmla="*/ 158 w 317"/>
                  <a:gd name="T5" fmla="*/ 43 h 215"/>
                  <a:gd name="T6" fmla="*/ 108 w 317"/>
                  <a:gd name="T7" fmla="*/ 0 h 215"/>
                  <a:gd name="T8" fmla="*/ 84 w 317"/>
                  <a:gd name="T9" fmla="*/ 24 h 215"/>
                  <a:gd name="T10" fmla="*/ 0 w 317"/>
                  <a:gd name="T11" fmla="*/ 83 h 215"/>
                  <a:gd name="T12" fmla="*/ 16 w 317"/>
                  <a:gd name="T13" fmla="*/ 215 h 215"/>
                  <a:gd name="T14" fmla="*/ 23 w 317"/>
                  <a:gd name="T15" fmla="*/ 66 h 215"/>
                  <a:gd name="T16" fmla="*/ 62 w 317"/>
                  <a:gd name="T17" fmla="*/ 162 h 215"/>
                  <a:gd name="T18" fmla="*/ 78 w 317"/>
                  <a:gd name="T19" fmla="*/ 215 h 215"/>
                  <a:gd name="T20" fmla="*/ 166 w 317"/>
                  <a:gd name="T21" fmla="*/ 215 h 215"/>
                  <a:gd name="T22" fmla="*/ 255 w 317"/>
                  <a:gd name="T23" fmla="*/ 215 h 215"/>
                  <a:gd name="T24" fmla="*/ 277 w 317"/>
                  <a:gd name="T25" fmla="*/ 90 h 215"/>
                  <a:gd name="T26" fmla="*/ 301 w 317"/>
                  <a:gd name="T27" fmla="*/ 83 h 215"/>
                  <a:gd name="T28" fmla="*/ 317 w 317"/>
                  <a:gd name="T29" fmla="*/ 215 h 215"/>
                  <a:gd name="T30" fmla="*/ 290 w 317"/>
                  <a:gd name="T31" fmla="*/ 45 h 215"/>
                  <a:gd name="T32" fmla="*/ 109 w 317"/>
                  <a:gd name="T33" fmla="*/ 19 h 215"/>
                  <a:gd name="T34" fmla="*/ 142 w 317"/>
                  <a:gd name="T35" fmla="*/ 56 h 215"/>
                  <a:gd name="T36" fmla="*/ 122 w 317"/>
                  <a:gd name="T37" fmla="*/ 70 h 215"/>
                  <a:gd name="T38" fmla="*/ 98 w 317"/>
                  <a:gd name="T39" fmla="*/ 31 h 215"/>
                  <a:gd name="T40" fmla="*/ 125 w 317"/>
                  <a:gd name="T41" fmla="*/ 141 h 215"/>
                  <a:gd name="T42" fmla="*/ 93 w 317"/>
                  <a:gd name="T43" fmla="*/ 133 h 215"/>
                  <a:gd name="T44" fmla="*/ 125 w 317"/>
                  <a:gd name="T45" fmla="*/ 124 h 215"/>
                  <a:gd name="T46" fmla="*/ 125 w 317"/>
                  <a:gd name="T47" fmla="*/ 141 h 215"/>
                  <a:gd name="T48" fmla="*/ 119 w 317"/>
                  <a:gd name="T49" fmla="*/ 86 h 215"/>
                  <a:gd name="T50" fmla="*/ 134 w 317"/>
                  <a:gd name="T51" fmla="*/ 82 h 215"/>
                  <a:gd name="T52" fmla="*/ 150 w 317"/>
                  <a:gd name="T53" fmla="*/ 144 h 215"/>
                  <a:gd name="T54" fmla="*/ 166 w 317"/>
                  <a:gd name="T55" fmla="*/ 70 h 215"/>
                  <a:gd name="T56" fmla="*/ 195 w 317"/>
                  <a:gd name="T57" fmla="*/ 86 h 215"/>
                  <a:gd name="T58" fmla="*/ 166 w 317"/>
                  <a:gd name="T59" fmla="*/ 144 h 215"/>
                  <a:gd name="T60" fmla="*/ 195 w 317"/>
                  <a:gd name="T61" fmla="*/ 70 h 215"/>
                  <a:gd name="T62" fmla="*/ 175 w 317"/>
                  <a:gd name="T63" fmla="*/ 56 h 215"/>
                  <a:gd name="T64" fmla="*/ 208 w 317"/>
                  <a:gd name="T65" fmla="*/ 19 h 215"/>
                  <a:gd name="T66" fmla="*/ 219 w 317"/>
                  <a:gd name="T67" fmla="*/ 3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15">
                    <a:moveTo>
                      <a:pt x="290" y="45"/>
                    </a:moveTo>
                    <a:cubicBezTo>
                      <a:pt x="233" y="24"/>
                      <a:pt x="233" y="24"/>
                      <a:pt x="233" y="24"/>
                    </a:cubicBezTo>
                    <a:cubicBezTo>
                      <a:pt x="215" y="3"/>
                      <a:pt x="215" y="3"/>
                      <a:pt x="215" y="3"/>
                    </a:cubicBezTo>
                    <a:cubicBezTo>
                      <a:pt x="213" y="1"/>
                      <a:pt x="211" y="0"/>
                      <a:pt x="209" y="0"/>
                    </a:cubicBezTo>
                    <a:cubicBezTo>
                      <a:pt x="207" y="0"/>
                      <a:pt x="205" y="1"/>
                      <a:pt x="203" y="2"/>
                    </a:cubicBezTo>
                    <a:cubicBezTo>
                      <a:pt x="158" y="43"/>
                      <a:pt x="158" y="43"/>
                      <a:pt x="158" y="43"/>
                    </a:cubicBezTo>
                    <a:cubicBezTo>
                      <a:pt x="114" y="2"/>
                      <a:pt x="114" y="2"/>
                      <a:pt x="114" y="2"/>
                    </a:cubicBezTo>
                    <a:cubicBezTo>
                      <a:pt x="112" y="1"/>
                      <a:pt x="110" y="0"/>
                      <a:pt x="108" y="0"/>
                    </a:cubicBezTo>
                    <a:cubicBezTo>
                      <a:pt x="106" y="0"/>
                      <a:pt x="104" y="1"/>
                      <a:pt x="102" y="3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11" y="51"/>
                      <a:pt x="0" y="66"/>
                      <a:pt x="0" y="8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16" y="215"/>
                      <a:pt x="16" y="215"/>
                      <a:pt x="16" y="215"/>
                    </a:cubicBezTo>
                    <a:cubicBezTo>
                      <a:pt x="16" y="83"/>
                      <a:pt x="16" y="83"/>
                      <a:pt x="16" y="83"/>
                    </a:cubicBezTo>
                    <a:cubicBezTo>
                      <a:pt x="16" y="76"/>
                      <a:pt x="18" y="70"/>
                      <a:pt x="23" y="66"/>
                    </a:cubicBezTo>
                    <a:cubicBezTo>
                      <a:pt x="40" y="90"/>
                      <a:pt x="40" y="90"/>
                      <a:pt x="40" y="90"/>
                    </a:cubicBezTo>
                    <a:cubicBezTo>
                      <a:pt x="54" y="111"/>
                      <a:pt x="62" y="136"/>
                      <a:pt x="62" y="162"/>
                    </a:cubicBezTo>
                    <a:cubicBezTo>
                      <a:pt x="62" y="215"/>
                      <a:pt x="62" y="215"/>
                      <a:pt x="62" y="215"/>
                    </a:cubicBezTo>
                    <a:cubicBezTo>
                      <a:pt x="78" y="215"/>
                      <a:pt x="78" y="215"/>
                      <a:pt x="78" y="215"/>
                    </a:cubicBezTo>
                    <a:cubicBezTo>
                      <a:pt x="150" y="215"/>
                      <a:pt x="150" y="215"/>
                      <a:pt x="150" y="215"/>
                    </a:cubicBezTo>
                    <a:cubicBezTo>
                      <a:pt x="166" y="215"/>
                      <a:pt x="166" y="215"/>
                      <a:pt x="166" y="215"/>
                    </a:cubicBezTo>
                    <a:cubicBezTo>
                      <a:pt x="239" y="215"/>
                      <a:pt x="239" y="215"/>
                      <a:pt x="239" y="215"/>
                    </a:cubicBezTo>
                    <a:cubicBezTo>
                      <a:pt x="255" y="215"/>
                      <a:pt x="255" y="215"/>
                      <a:pt x="255" y="215"/>
                    </a:cubicBezTo>
                    <a:cubicBezTo>
                      <a:pt x="255" y="162"/>
                      <a:pt x="255" y="162"/>
                      <a:pt x="255" y="162"/>
                    </a:cubicBezTo>
                    <a:cubicBezTo>
                      <a:pt x="255" y="136"/>
                      <a:pt x="263" y="111"/>
                      <a:pt x="277" y="90"/>
                    </a:cubicBezTo>
                    <a:cubicBezTo>
                      <a:pt x="294" y="66"/>
                      <a:pt x="294" y="66"/>
                      <a:pt x="294" y="66"/>
                    </a:cubicBezTo>
                    <a:cubicBezTo>
                      <a:pt x="298" y="70"/>
                      <a:pt x="301" y="76"/>
                      <a:pt x="301" y="83"/>
                    </a:cubicBezTo>
                    <a:cubicBezTo>
                      <a:pt x="301" y="215"/>
                      <a:pt x="301" y="215"/>
                      <a:pt x="301" y="215"/>
                    </a:cubicBezTo>
                    <a:cubicBezTo>
                      <a:pt x="317" y="215"/>
                      <a:pt x="317" y="215"/>
                      <a:pt x="317" y="215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66"/>
                      <a:pt x="306" y="51"/>
                      <a:pt x="290" y="45"/>
                    </a:cubicBezTo>
                    <a:close/>
                    <a:moveTo>
                      <a:pt x="99" y="30"/>
                    </a:moveTo>
                    <a:cubicBezTo>
                      <a:pt x="109" y="19"/>
                      <a:pt x="109" y="19"/>
                      <a:pt x="109" y="19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2" y="56"/>
                      <a:pt x="142" y="56"/>
                      <a:pt x="142" y="56"/>
                    </a:cubicBezTo>
                    <a:cubicBezTo>
                      <a:pt x="124" y="69"/>
                      <a:pt x="124" y="69"/>
                      <a:pt x="124" y="69"/>
                    </a:cubicBezTo>
                    <a:cubicBezTo>
                      <a:pt x="123" y="70"/>
                      <a:pt x="122" y="70"/>
                      <a:pt x="122" y="70"/>
                    </a:cubicBezTo>
                    <a:cubicBezTo>
                      <a:pt x="121" y="70"/>
                      <a:pt x="120" y="70"/>
                      <a:pt x="119" y="68"/>
                    </a:cubicBezTo>
                    <a:cubicBezTo>
                      <a:pt x="98" y="31"/>
                      <a:pt x="98" y="31"/>
                      <a:pt x="98" y="31"/>
                    </a:cubicBezTo>
                    <a:lnTo>
                      <a:pt x="99" y="30"/>
                    </a:lnTo>
                    <a:close/>
                    <a:moveTo>
                      <a:pt x="125" y="141"/>
                    </a:moveTo>
                    <a:cubicBezTo>
                      <a:pt x="101" y="141"/>
                      <a:pt x="101" y="141"/>
                      <a:pt x="101" y="141"/>
                    </a:cubicBezTo>
                    <a:cubicBezTo>
                      <a:pt x="97" y="141"/>
                      <a:pt x="93" y="137"/>
                      <a:pt x="93" y="133"/>
                    </a:cubicBezTo>
                    <a:cubicBezTo>
                      <a:pt x="93" y="128"/>
                      <a:pt x="97" y="124"/>
                      <a:pt x="101" y="124"/>
                    </a:cubicBezTo>
                    <a:cubicBezTo>
                      <a:pt x="125" y="124"/>
                      <a:pt x="125" y="124"/>
                      <a:pt x="125" y="124"/>
                    </a:cubicBezTo>
                    <a:cubicBezTo>
                      <a:pt x="129" y="124"/>
                      <a:pt x="133" y="128"/>
                      <a:pt x="133" y="133"/>
                    </a:cubicBezTo>
                    <a:cubicBezTo>
                      <a:pt x="133" y="137"/>
                      <a:pt x="129" y="141"/>
                      <a:pt x="125" y="141"/>
                    </a:cubicBezTo>
                    <a:close/>
                    <a:moveTo>
                      <a:pt x="150" y="144"/>
                    </a:moveTo>
                    <a:cubicBezTo>
                      <a:pt x="119" y="86"/>
                      <a:pt x="119" y="86"/>
                      <a:pt x="119" y="86"/>
                    </a:cubicBezTo>
                    <a:cubicBezTo>
                      <a:pt x="120" y="86"/>
                      <a:pt x="121" y="86"/>
                      <a:pt x="122" y="86"/>
                    </a:cubicBezTo>
                    <a:cubicBezTo>
                      <a:pt x="127" y="86"/>
                      <a:pt x="131" y="85"/>
                      <a:pt x="134" y="82"/>
                    </a:cubicBezTo>
                    <a:cubicBezTo>
                      <a:pt x="150" y="70"/>
                      <a:pt x="150" y="70"/>
                      <a:pt x="150" y="70"/>
                    </a:cubicBezTo>
                    <a:lnTo>
                      <a:pt x="150" y="144"/>
                    </a:lnTo>
                    <a:close/>
                    <a:moveTo>
                      <a:pt x="166" y="144"/>
                    </a:moveTo>
                    <a:cubicBezTo>
                      <a:pt x="166" y="70"/>
                      <a:pt x="166" y="70"/>
                      <a:pt x="166" y="70"/>
                    </a:cubicBezTo>
                    <a:cubicBezTo>
                      <a:pt x="183" y="82"/>
                      <a:pt x="183" y="82"/>
                      <a:pt x="183" y="82"/>
                    </a:cubicBezTo>
                    <a:cubicBezTo>
                      <a:pt x="186" y="85"/>
                      <a:pt x="190" y="86"/>
                      <a:pt x="195" y="86"/>
                    </a:cubicBezTo>
                    <a:cubicBezTo>
                      <a:pt x="196" y="86"/>
                      <a:pt x="197" y="86"/>
                      <a:pt x="198" y="86"/>
                    </a:cubicBezTo>
                    <a:lnTo>
                      <a:pt x="166" y="144"/>
                    </a:lnTo>
                    <a:close/>
                    <a:moveTo>
                      <a:pt x="198" y="68"/>
                    </a:moveTo>
                    <a:cubicBezTo>
                      <a:pt x="197" y="70"/>
                      <a:pt x="196" y="70"/>
                      <a:pt x="195" y="70"/>
                    </a:cubicBezTo>
                    <a:cubicBezTo>
                      <a:pt x="195" y="70"/>
                      <a:pt x="194" y="70"/>
                      <a:pt x="193" y="69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1" y="53"/>
                      <a:pt x="171" y="53"/>
                      <a:pt x="171" y="53"/>
                    </a:cubicBezTo>
                    <a:cubicBezTo>
                      <a:pt x="208" y="19"/>
                      <a:pt x="208" y="19"/>
                      <a:pt x="208" y="19"/>
                    </a:cubicBezTo>
                    <a:cubicBezTo>
                      <a:pt x="218" y="30"/>
                      <a:pt x="218" y="30"/>
                      <a:pt x="218" y="30"/>
                    </a:cubicBezTo>
                    <a:cubicBezTo>
                      <a:pt x="219" y="31"/>
                      <a:pt x="219" y="31"/>
                      <a:pt x="219" y="31"/>
                    </a:cubicBezTo>
                    <a:lnTo>
                      <a:pt x="198" y="68"/>
                    </a:ln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AFC6F95D-6370-2CEC-3466-D7E42103D36C}"/>
              </a:ext>
            </a:extLst>
          </p:cNvPr>
          <p:cNvGrpSpPr/>
          <p:nvPr/>
        </p:nvGrpSpPr>
        <p:grpSpPr>
          <a:xfrm>
            <a:off x="6475764" y="3645016"/>
            <a:ext cx="2740682" cy="1247395"/>
            <a:chOff x="6686161" y="3457220"/>
            <a:chExt cx="1838983" cy="1247395"/>
          </a:xfrm>
        </p:grpSpPr>
        <p:sp>
          <p:nvSpPr>
            <p:cNvPr id="112" name="Google Shape;495;p5"/>
            <p:cNvSpPr/>
            <p:nvPr/>
          </p:nvSpPr>
          <p:spPr>
            <a:xfrm>
              <a:off x="6686161" y="3457220"/>
              <a:ext cx="1486659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ru-RU" sz="4400" b="1" dirty="0" smtClean="0">
                  <a:solidFill>
                    <a:srgbClr val="E74825"/>
                  </a:solidFill>
                  <a:cs typeface="Times New Roman" panose="02020603050405020304" pitchFamily="18" charset="0"/>
                </a:rPr>
                <a:t>~2000</a:t>
              </a:r>
              <a:endParaRPr sz="4400" b="1" dirty="0">
                <a:solidFill>
                  <a:srgbClr val="E74825"/>
                </a:solidFill>
              </a:endParaRPr>
            </a:p>
          </p:txBody>
        </p:sp>
        <p:sp>
          <p:nvSpPr>
            <p:cNvPr id="113" name="Google Shape;496;p5"/>
            <p:cNvSpPr/>
            <p:nvPr/>
          </p:nvSpPr>
          <p:spPr>
            <a:xfrm>
              <a:off x="6699142" y="4119880"/>
              <a:ext cx="1826002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4B4B4B"/>
                  </a:solidFill>
                </a:rPr>
                <a:t>АДМИНИСТРАТОРОВ</a:t>
              </a: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672854" y="3349597"/>
            <a:ext cx="1338541" cy="1338541"/>
            <a:chOff x="546364" y="1447187"/>
            <a:chExt cx="1462429" cy="1462429"/>
          </a:xfrm>
        </p:grpSpPr>
        <p:sp>
          <p:nvSpPr>
            <p:cNvPr id="116" name="Овал 115"/>
            <p:cNvSpPr/>
            <p:nvPr/>
          </p:nvSpPr>
          <p:spPr>
            <a:xfrm>
              <a:off x="546364" y="1447187"/>
              <a:ext cx="1462429" cy="1462429"/>
            </a:xfrm>
            <a:prstGeom prst="ellipse">
              <a:avLst/>
            </a:prstGeom>
            <a:solidFill>
              <a:srgbClr val="EFF8FB"/>
            </a:solidFill>
            <a:ln>
              <a:solidFill>
                <a:srgbClr val="AECCE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B5D8"/>
                </a:solidFill>
              </a:endParaRPr>
            </a:p>
          </p:txBody>
        </p:sp>
        <p:grpSp>
          <p:nvGrpSpPr>
            <p:cNvPr id="117" name="Группа 116"/>
            <p:cNvGrpSpPr/>
            <p:nvPr/>
          </p:nvGrpSpPr>
          <p:grpSpPr>
            <a:xfrm>
              <a:off x="738462" y="1674083"/>
              <a:ext cx="1053783" cy="925632"/>
              <a:chOff x="7923213" y="5822953"/>
              <a:chExt cx="1931988" cy="1697038"/>
            </a:xfrm>
          </p:grpSpPr>
          <p:sp>
            <p:nvSpPr>
              <p:cNvPr id="118" name="Freeform 11"/>
              <p:cNvSpPr>
                <a:spLocks/>
              </p:cNvSpPr>
              <p:nvPr/>
            </p:nvSpPr>
            <p:spPr bwMode="auto">
              <a:xfrm>
                <a:off x="8724900" y="6200775"/>
                <a:ext cx="328613" cy="328613"/>
              </a:xfrm>
              <a:custGeom>
                <a:avLst/>
                <a:gdLst>
                  <a:gd name="T0" fmla="*/ 155 w 197"/>
                  <a:gd name="T1" fmla="*/ 70 h 197"/>
                  <a:gd name="T2" fmla="*/ 127 w 197"/>
                  <a:gd name="T3" fmla="*/ 42 h 197"/>
                  <a:gd name="T4" fmla="*/ 127 w 197"/>
                  <a:gd name="T5" fmla="*/ 28 h 197"/>
                  <a:gd name="T6" fmla="*/ 127 w 197"/>
                  <a:gd name="T7" fmla="*/ 14 h 197"/>
                  <a:gd name="T8" fmla="*/ 127 w 197"/>
                  <a:gd name="T9" fmla="*/ 0 h 197"/>
                  <a:gd name="T10" fmla="*/ 70 w 197"/>
                  <a:gd name="T11" fmla="*/ 0 h 197"/>
                  <a:gd name="T12" fmla="*/ 70 w 197"/>
                  <a:gd name="T13" fmla="*/ 14 h 197"/>
                  <a:gd name="T14" fmla="*/ 70 w 197"/>
                  <a:gd name="T15" fmla="*/ 28 h 197"/>
                  <a:gd name="T16" fmla="*/ 70 w 197"/>
                  <a:gd name="T17" fmla="*/ 42 h 197"/>
                  <a:gd name="T18" fmla="*/ 42 w 197"/>
                  <a:gd name="T19" fmla="*/ 70 h 197"/>
                  <a:gd name="T20" fmla="*/ 0 w 197"/>
                  <a:gd name="T21" fmla="*/ 70 h 197"/>
                  <a:gd name="T22" fmla="*/ 0 w 197"/>
                  <a:gd name="T23" fmla="*/ 127 h 197"/>
                  <a:gd name="T24" fmla="*/ 42 w 197"/>
                  <a:gd name="T25" fmla="*/ 127 h 197"/>
                  <a:gd name="T26" fmla="*/ 70 w 197"/>
                  <a:gd name="T27" fmla="*/ 155 h 197"/>
                  <a:gd name="T28" fmla="*/ 70 w 197"/>
                  <a:gd name="T29" fmla="*/ 197 h 197"/>
                  <a:gd name="T30" fmla="*/ 127 w 197"/>
                  <a:gd name="T31" fmla="*/ 197 h 197"/>
                  <a:gd name="T32" fmla="*/ 127 w 197"/>
                  <a:gd name="T33" fmla="*/ 155 h 197"/>
                  <a:gd name="T34" fmla="*/ 155 w 197"/>
                  <a:gd name="T35" fmla="*/ 127 h 197"/>
                  <a:gd name="T36" fmla="*/ 197 w 197"/>
                  <a:gd name="T37" fmla="*/ 127 h 197"/>
                  <a:gd name="T38" fmla="*/ 197 w 197"/>
                  <a:gd name="T39" fmla="*/ 70 h 197"/>
                  <a:gd name="T40" fmla="*/ 155 w 197"/>
                  <a:gd name="T41" fmla="*/ 7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7" h="197">
                    <a:moveTo>
                      <a:pt x="155" y="70"/>
                    </a:moveTo>
                    <a:cubicBezTo>
                      <a:pt x="139" y="70"/>
                      <a:pt x="127" y="58"/>
                      <a:pt x="127" y="42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7" y="14"/>
                      <a:pt x="127" y="14"/>
                      <a:pt x="127" y="14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58"/>
                      <a:pt x="58" y="70"/>
                      <a:pt x="42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42" y="127"/>
                      <a:pt x="42" y="127"/>
                      <a:pt x="42" y="127"/>
                    </a:cubicBezTo>
                    <a:cubicBezTo>
                      <a:pt x="58" y="127"/>
                      <a:pt x="70" y="139"/>
                      <a:pt x="70" y="155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127" y="197"/>
                      <a:pt x="127" y="197"/>
                      <a:pt x="127" y="197"/>
                    </a:cubicBezTo>
                    <a:cubicBezTo>
                      <a:pt x="127" y="155"/>
                      <a:pt x="127" y="155"/>
                      <a:pt x="127" y="155"/>
                    </a:cubicBezTo>
                    <a:cubicBezTo>
                      <a:pt x="127" y="139"/>
                      <a:pt x="139" y="127"/>
                      <a:pt x="155" y="127"/>
                    </a:cubicBezTo>
                    <a:cubicBezTo>
                      <a:pt x="197" y="127"/>
                      <a:pt x="197" y="127"/>
                      <a:pt x="197" y="127"/>
                    </a:cubicBezTo>
                    <a:cubicBezTo>
                      <a:pt x="197" y="70"/>
                      <a:pt x="197" y="70"/>
                      <a:pt x="197" y="70"/>
                    </a:cubicBezTo>
                    <a:lnTo>
                      <a:pt x="155" y="70"/>
                    </a:lnTo>
                    <a:close/>
                  </a:path>
                </a:pathLst>
              </a:custGeom>
              <a:solidFill>
                <a:srgbClr val="E74825"/>
              </a:solidFill>
              <a:ln w="9525">
                <a:solidFill>
                  <a:srgbClr val="E7482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18"/>
              <p:cNvSpPr>
                <a:spLocks noEditPoints="1"/>
              </p:cNvSpPr>
              <p:nvPr/>
            </p:nvSpPr>
            <p:spPr bwMode="auto">
              <a:xfrm>
                <a:off x="7923213" y="5822953"/>
                <a:ext cx="1931988" cy="1697038"/>
              </a:xfrm>
              <a:custGeom>
                <a:avLst/>
                <a:gdLst>
                  <a:gd name="T0" fmla="*/ 889 w 1157"/>
                  <a:gd name="T1" fmla="*/ 155 h 1016"/>
                  <a:gd name="T2" fmla="*/ 917 w 1157"/>
                  <a:gd name="T3" fmla="*/ 71 h 1016"/>
                  <a:gd name="T4" fmla="*/ 875 w 1157"/>
                  <a:gd name="T5" fmla="*/ 0 h 1016"/>
                  <a:gd name="T6" fmla="*/ 240 w 1157"/>
                  <a:gd name="T7" fmla="*/ 43 h 1016"/>
                  <a:gd name="T8" fmla="*/ 268 w 1157"/>
                  <a:gd name="T9" fmla="*/ 111 h 1016"/>
                  <a:gd name="T10" fmla="*/ 43 w 1157"/>
                  <a:gd name="T11" fmla="*/ 155 h 1016"/>
                  <a:gd name="T12" fmla="*/ 0 w 1157"/>
                  <a:gd name="T13" fmla="*/ 226 h 1016"/>
                  <a:gd name="T14" fmla="*/ 29 w 1157"/>
                  <a:gd name="T15" fmla="*/ 973 h 1016"/>
                  <a:gd name="T16" fmla="*/ 282 w 1157"/>
                  <a:gd name="T17" fmla="*/ 1016 h 1016"/>
                  <a:gd name="T18" fmla="*/ 579 w 1157"/>
                  <a:gd name="T19" fmla="*/ 1016 h 1016"/>
                  <a:gd name="T20" fmla="*/ 875 w 1157"/>
                  <a:gd name="T21" fmla="*/ 1016 h 1016"/>
                  <a:gd name="T22" fmla="*/ 1128 w 1157"/>
                  <a:gd name="T23" fmla="*/ 973 h 1016"/>
                  <a:gd name="T24" fmla="*/ 1157 w 1157"/>
                  <a:gd name="T25" fmla="*/ 226 h 1016"/>
                  <a:gd name="T26" fmla="*/ 1114 w 1157"/>
                  <a:gd name="T27" fmla="*/ 155 h 1016"/>
                  <a:gd name="T28" fmla="*/ 1086 w 1157"/>
                  <a:gd name="T29" fmla="*/ 987 h 1016"/>
                  <a:gd name="T30" fmla="*/ 889 w 1157"/>
                  <a:gd name="T31" fmla="*/ 268 h 1016"/>
                  <a:gd name="T32" fmla="*/ 1100 w 1157"/>
                  <a:gd name="T33" fmla="*/ 973 h 1016"/>
                  <a:gd name="T34" fmla="*/ 579 w 1157"/>
                  <a:gd name="T35" fmla="*/ 677 h 1016"/>
                  <a:gd name="T36" fmla="*/ 395 w 1157"/>
                  <a:gd name="T37" fmla="*/ 663 h 1016"/>
                  <a:gd name="T38" fmla="*/ 409 w 1157"/>
                  <a:gd name="T39" fmla="*/ 607 h 1016"/>
                  <a:gd name="T40" fmla="*/ 762 w 1157"/>
                  <a:gd name="T41" fmla="*/ 621 h 1016"/>
                  <a:gd name="T42" fmla="*/ 748 w 1157"/>
                  <a:gd name="T43" fmla="*/ 677 h 1016"/>
                  <a:gd name="T44" fmla="*/ 564 w 1157"/>
                  <a:gd name="T45" fmla="*/ 705 h 1016"/>
                  <a:gd name="T46" fmla="*/ 423 w 1157"/>
                  <a:gd name="T47" fmla="*/ 987 h 1016"/>
                  <a:gd name="T48" fmla="*/ 593 w 1157"/>
                  <a:gd name="T49" fmla="*/ 705 h 1016"/>
                  <a:gd name="T50" fmla="*/ 734 w 1157"/>
                  <a:gd name="T51" fmla="*/ 987 h 1016"/>
                  <a:gd name="T52" fmla="*/ 593 w 1157"/>
                  <a:gd name="T53" fmla="*/ 705 h 1016"/>
                  <a:gd name="T54" fmla="*/ 790 w 1157"/>
                  <a:gd name="T55" fmla="*/ 663 h 1016"/>
                  <a:gd name="T56" fmla="*/ 748 w 1157"/>
                  <a:gd name="T57" fmla="*/ 578 h 1016"/>
                  <a:gd name="T58" fmla="*/ 367 w 1157"/>
                  <a:gd name="T59" fmla="*/ 621 h 1016"/>
                  <a:gd name="T60" fmla="*/ 395 w 1157"/>
                  <a:gd name="T61" fmla="*/ 703 h 1016"/>
                  <a:gd name="T62" fmla="*/ 297 w 1157"/>
                  <a:gd name="T63" fmla="*/ 987 h 1016"/>
                  <a:gd name="T64" fmla="*/ 297 w 1157"/>
                  <a:gd name="T65" fmla="*/ 254 h 1016"/>
                  <a:gd name="T66" fmla="*/ 297 w 1157"/>
                  <a:gd name="T67" fmla="*/ 184 h 1016"/>
                  <a:gd name="T68" fmla="*/ 297 w 1157"/>
                  <a:gd name="T69" fmla="*/ 155 h 1016"/>
                  <a:gd name="T70" fmla="*/ 861 w 1157"/>
                  <a:gd name="T71" fmla="*/ 113 h 1016"/>
                  <a:gd name="T72" fmla="*/ 861 w 1157"/>
                  <a:gd name="T73" fmla="*/ 170 h 1016"/>
                  <a:gd name="T74" fmla="*/ 861 w 1157"/>
                  <a:gd name="T75" fmla="*/ 240 h 1016"/>
                  <a:gd name="T76" fmla="*/ 861 w 1157"/>
                  <a:gd name="T77" fmla="*/ 268 h 1016"/>
                  <a:gd name="T78" fmla="*/ 762 w 1157"/>
                  <a:gd name="T79" fmla="*/ 987 h 1016"/>
                  <a:gd name="T80" fmla="*/ 57 w 1157"/>
                  <a:gd name="T81" fmla="*/ 973 h 1016"/>
                  <a:gd name="T82" fmla="*/ 268 w 1157"/>
                  <a:gd name="T83" fmla="*/ 268 h 1016"/>
                  <a:gd name="T84" fmla="*/ 71 w 1157"/>
                  <a:gd name="T85" fmla="*/ 987 h 1016"/>
                  <a:gd name="T86" fmla="*/ 29 w 1157"/>
                  <a:gd name="T87" fmla="*/ 198 h 1016"/>
                  <a:gd name="T88" fmla="*/ 268 w 1157"/>
                  <a:gd name="T89" fmla="*/ 184 h 1016"/>
                  <a:gd name="T90" fmla="*/ 43 w 1157"/>
                  <a:gd name="T91" fmla="*/ 240 h 1016"/>
                  <a:gd name="T92" fmla="*/ 29 w 1157"/>
                  <a:gd name="T93" fmla="*/ 198 h 1016"/>
                  <a:gd name="T94" fmla="*/ 282 w 1157"/>
                  <a:gd name="T95" fmla="*/ 29 h 1016"/>
                  <a:gd name="T96" fmla="*/ 889 w 1157"/>
                  <a:gd name="T97" fmla="*/ 43 h 1016"/>
                  <a:gd name="T98" fmla="*/ 875 w 1157"/>
                  <a:gd name="T99" fmla="*/ 85 h 1016"/>
                  <a:gd name="T100" fmla="*/ 268 w 1157"/>
                  <a:gd name="T101" fmla="*/ 71 h 1016"/>
                  <a:gd name="T102" fmla="*/ 1128 w 1157"/>
                  <a:gd name="T103" fmla="*/ 226 h 1016"/>
                  <a:gd name="T104" fmla="*/ 889 w 1157"/>
                  <a:gd name="T105" fmla="*/ 240 h 1016"/>
                  <a:gd name="T106" fmla="*/ 1114 w 1157"/>
                  <a:gd name="T107" fmla="*/ 184 h 1016"/>
                  <a:gd name="T108" fmla="*/ 1128 w 1157"/>
                  <a:gd name="T109" fmla="*/ 226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57" h="1016">
                    <a:moveTo>
                      <a:pt x="1114" y="155"/>
                    </a:moveTo>
                    <a:cubicBezTo>
                      <a:pt x="889" y="155"/>
                      <a:pt x="889" y="155"/>
                      <a:pt x="889" y="155"/>
                    </a:cubicBezTo>
                    <a:cubicBezTo>
                      <a:pt x="889" y="111"/>
                      <a:pt x="889" y="111"/>
                      <a:pt x="889" y="111"/>
                    </a:cubicBezTo>
                    <a:cubicBezTo>
                      <a:pt x="905" y="105"/>
                      <a:pt x="917" y="89"/>
                      <a:pt x="917" y="71"/>
                    </a:cubicBezTo>
                    <a:cubicBezTo>
                      <a:pt x="917" y="43"/>
                      <a:pt x="917" y="43"/>
                      <a:pt x="917" y="43"/>
                    </a:cubicBezTo>
                    <a:cubicBezTo>
                      <a:pt x="917" y="19"/>
                      <a:pt x="898" y="0"/>
                      <a:pt x="875" y="0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59" y="0"/>
                      <a:pt x="240" y="19"/>
                      <a:pt x="240" y="43"/>
                    </a:cubicBezTo>
                    <a:cubicBezTo>
                      <a:pt x="240" y="71"/>
                      <a:pt x="240" y="71"/>
                      <a:pt x="240" y="71"/>
                    </a:cubicBezTo>
                    <a:cubicBezTo>
                      <a:pt x="240" y="89"/>
                      <a:pt x="252" y="105"/>
                      <a:pt x="268" y="111"/>
                    </a:cubicBezTo>
                    <a:cubicBezTo>
                      <a:pt x="268" y="155"/>
                      <a:pt x="268" y="155"/>
                      <a:pt x="268" y="155"/>
                    </a:cubicBezTo>
                    <a:cubicBezTo>
                      <a:pt x="43" y="155"/>
                      <a:pt x="43" y="155"/>
                      <a:pt x="43" y="155"/>
                    </a:cubicBezTo>
                    <a:cubicBezTo>
                      <a:pt x="19" y="155"/>
                      <a:pt x="0" y="174"/>
                      <a:pt x="0" y="198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0" y="244"/>
                      <a:pt x="12" y="260"/>
                      <a:pt x="29" y="266"/>
                    </a:cubicBezTo>
                    <a:cubicBezTo>
                      <a:pt x="29" y="973"/>
                      <a:pt x="29" y="973"/>
                      <a:pt x="29" y="973"/>
                    </a:cubicBezTo>
                    <a:cubicBezTo>
                      <a:pt x="29" y="997"/>
                      <a:pt x="48" y="1016"/>
                      <a:pt x="71" y="1016"/>
                    </a:cubicBezTo>
                    <a:cubicBezTo>
                      <a:pt x="282" y="1016"/>
                      <a:pt x="282" y="1016"/>
                      <a:pt x="282" y="1016"/>
                    </a:cubicBezTo>
                    <a:cubicBezTo>
                      <a:pt x="409" y="1016"/>
                      <a:pt x="409" y="1016"/>
                      <a:pt x="409" y="1016"/>
                    </a:cubicBezTo>
                    <a:cubicBezTo>
                      <a:pt x="579" y="1016"/>
                      <a:pt x="579" y="1016"/>
                      <a:pt x="579" y="1016"/>
                    </a:cubicBezTo>
                    <a:cubicBezTo>
                      <a:pt x="748" y="1016"/>
                      <a:pt x="748" y="1016"/>
                      <a:pt x="748" y="1016"/>
                    </a:cubicBezTo>
                    <a:cubicBezTo>
                      <a:pt x="875" y="1016"/>
                      <a:pt x="875" y="1016"/>
                      <a:pt x="875" y="1016"/>
                    </a:cubicBezTo>
                    <a:cubicBezTo>
                      <a:pt x="1086" y="1016"/>
                      <a:pt x="1086" y="1016"/>
                      <a:pt x="1086" y="1016"/>
                    </a:cubicBezTo>
                    <a:cubicBezTo>
                      <a:pt x="1110" y="1016"/>
                      <a:pt x="1128" y="997"/>
                      <a:pt x="1128" y="973"/>
                    </a:cubicBezTo>
                    <a:cubicBezTo>
                      <a:pt x="1128" y="266"/>
                      <a:pt x="1128" y="266"/>
                      <a:pt x="1128" y="266"/>
                    </a:cubicBezTo>
                    <a:cubicBezTo>
                      <a:pt x="1145" y="260"/>
                      <a:pt x="1157" y="244"/>
                      <a:pt x="1157" y="226"/>
                    </a:cubicBezTo>
                    <a:cubicBezTo>
                      <a:pt x="1157" y="198"/>
                      <a:pt x="1157" y="198"/>
                      <a:pt x="1157" y="198"/>
                    </a:cubicBezTo>
                    <a:cubicBezTo>
                      <a:pt x="1157" y="174"/>
                      <a:pt x="1138" y="155"/>
                      <a:pt x="1114" y="155"/>
                    </a:cubicBezTo>
                    <a:close/>
                    <a:moveTo>
                      <a:pt x="1100" y="973"/>
                    </a:moveTo>
                    <a:cubicBezTo>
                      <a:pt x="1100" y="981"/>
                      <a:pt x="1094" y="987"/>
                      <a:pt x="1086" y="987"/>
                    </a:cubicBezTo>
                    <a:cubicBezTo>
                      <a:pt x="889" y="987"/>
                      <a:pt x="889" y="987"/>
                      <a:pt x="889" y="987"/>
                    </a:cubicBezTo>
                    <a:cubicBezTo>
                      <a:pt x="889" y="268"/>
                      <a:pt x="889" y="268"/>
                      <a:pt x="889" y="268"/>
                    </a:cubicBezTo>
                    <a:cubicBezTo>
                      <a:pt x="1100" y="268"/>
                      <a:pt x="1100" y="268"/>
                      <a:pt x="1100" y="268"/>
                    </a:cubicBezTo>
                    <a:lnTo>
                      <a:pt x="1100" y="973"/>
                    </a:lnTo>
                    <a:close/>
                    <a:moveTo>
                      <a:pt x="748" y="677"/>
                    </a:moveTo>
                    <a:cubicBezTo>
                      <a:pt x="579" y="677"/>
                      <a:pt x="579" y="677"/>
                      <a:pt x="579" y="677"/>
                    </a:cubicBezTo>
                    <a:cubicBezTo>
                      <a:pt x="409" y="677"/>
                      <a:pt x="409" y="677"/>
                      <a:pt x="409" y="677"/>
                    </a:cubicBezTo>
                    <a:cubicBezTo>
                      <a:pt x="402" y="677"/>
                      <a:pt x="395" y="671"/>
                      <a:pt x="395" y="663"/>
                    </a:cubicBezTo>
                    <a:cubicBezTo>
                      <a:pt x="395" y="621"/>
                      <a:pt x="395" y="621"/>
                      <a:pt x="395" y="621"/>
                    </a:cubicBezTo>
                    <a:cubicBezTo>
                      <a:pt x="395" y="613"/>
                      <a:pt x="402" y="607"/>
                      <a:pt x="409" y="607"/>
                    </a:cubicBezTo>
                    <a:cubicBezTo>
                      <a:pt x="748" y="607"/>
                      <a:pt x="748" y="607"/>
                      <a:pt x="748" y="607"/>
                    </a:cubicBezTo>
                    <a:cubicBezTo>
                      <a:pt x="756" y="607"/>
                      <a:pt x="762" y="613"/>
                      <a:pt x="762" y="621"/>
                    </a:cubicBezTo>
                    <a:cubicBezTo>
                      <a:pt x="762" y="663"/>
                      <a:pt x="762" y="663"/>
                      <a:pt x="762" y="663"/>
                    </a:cubicBezTo>
                    <a:cubicBezTo>
                      <a:pt x="762" y="671"/>
                      <a:pt x="756" y="677"/>
                      <a:pt x="748" y="677"/>
                    </a:cubicBezTo>
                    <a:close/>
                    <a:moveTo>
                      <a:pt x="423" y="705"/>
                    </a:moveTo>
                    <a:cubicBezTo>
                      <a:pt x="564" y="705"/>
                      <a:pt x="564" y="705"/>
                      <a:pt x="564" y="705"/>
                    </a:cubicBezTo>
                    <a:cubicBezTo>
                      <a:pt x="564" y="987"/>
                      <a:pt x="564" y="987"/>
                      <a:pt x="564" y="987"/>
                    </a:cubicBezTo>
                    <a:cubicBezTo>
                      <a:pt x="423" y="987"/>
                      <a:pt x="423" y="987"/>
                      <a:pt x="423" y="987"/>
                    </a:cubicBezTo>
                    <a:lnTo>
                      <a:pt x="423" y="705"/>
                    </a:lnTo>
                    <a:close/>
                    <a:moveTo>
                      <a:pt x="593" y="705"/>
                    </a:moveTo>
                    <a:cubicBezTo>
                      <a:pt x="734" y="705"/>
                      <a:pt x="734" y="705"/>
                      <a:pt x="734" y="705"/>
                    </a:cubicBezTo>
                    <a:cubicBezTo>
                      <a:pt x="734" y="987"/>
                      <a:pt x="734" y="987"/>
                      <a:pt x="734" y="987"/>
                    </a:cubicBezTo>
                    <a:cubicBezTo>
                      <a:pt x="593" y="987"/>
                      <a:pt x="593" y="987"/>
                      <a:pt x="593" y="987"/>
                    </a:cubicBezTo>
                    <a:lnTo>
                      <a:pt x="593" y="705"/>
                    </a:lnTo>
                    <a:close/>
                    <a:moveTo>
                      <a:pt x="762" y="703"/>
                    </a:moveTo>
                    <a:cubicBezTo>
                      <a:pt x="778" y="697"/>
                      <a:pt x="790" y="681"/>
                      <a:pt x="790" y="663"/>
                    </a:cubicBezTo>
                    <a:cubicBezTo>
                      <a:pt x="790" y="621"/>
                      <a:pt x="790" y="621"/>
                      <a:pt x="790" y="621"/>
                    </a:cubicBezTo>
                    <a:cubicBezTo>
                      <a:pt x="790" y="597"/>
                      <a:pt x="771" y="578"/>
                      <a:pt x="748" y="578"/>
                    </a:cubicBezTo>
                    <a:cubicBezTo>
                      <a:pt x="409" y="578"/>
                      <a:pt x="409" y="578"/>
                      <a:pt x="409" y="578"/>
                    </a:cubicBezTo>
                    <a:cubicBezTo>
                      <a:pt x="386" y="578"/>
                      <a:pt x="367" y="597"/>
                      <a:pt x="367" y="621"/>
                    </a:cubicBezTo>
                    <a:cubicBezTo>
                      <a:pt x="367" y="663"/>
                      <a:pt x="367" y="663"/>
                      <a:pt x="367" y="663"/>
                    </a:cubicBezTo>
                    <a:cubicBezTo>
                      <a:pt x="367" y="681"/>
                      <a:pt x="379" y="697"/>
                      <a:pt x="395" y="703"/>
                    </a:cubicBezTo>
                    <a:cubicBezTo>
                      <a:pt x="395" y="987"/>
                      <a:pt x="395" y="987"/>
                      <a:pt x="395" y="987"/>
                    </a:cubicBezTo>
                    <a:cubicBezTo>
                      <a:pt x="297" y="987"/>
                      <a:pt x="297" y="987"/>
                      <a:pt x="297" y="987"/>
                    </a:cubicBezTo>
                    <a:cubicBezTo>
                      <a:pt x="297" y="268"/>
                      <a:pt x="297" y="268"/>
                      <a:pt x="297" y="268"/>
                    </a:cubicBezTo>
                    <a:cubicBezTo>
                      <a:pt x="297" y="254"/>
                      <a:pt x="297" y="254"/>
                      <a:pt x="297" y="254"/>
                    </a:cubicBezTo>
                    <a:cubicBezTo>
                      <a:pt x="297" y="240"/>
                      <a:pt x="297" y="240"/>
                      <a:pt x="297" y="240"/>
                    </a:cubicBezTo>
                    <a:cubicBezTo>
                      <a:pt x="297" y="184"/>
                      <a:pt x="297" y="184"/>
                      <a:pt x="297" y="184"/>
                    </a:cubicBezTo>
                    <a:cubicBezTo>
                      <a:pt x="297" y="170"/>
                      <a:pt x="297" y="170"/>
                      <a:pt x="297" y="170"/>
                    </a:cubicBezTo>
                    <a:cubicBezTo>
                      <a:pt x="297" y="155"/>
                      <a:pt x="297" y="155"/>
                      <a:pt x="297" y="155"/>
                    </a:cubicBezTo>
                    <a:cubicBezTo>
                      <a:pt x="297" y="113"/>
                      <a:pt x="297" y="113"/>
                      <a:pt x="297" y="113"/>
                    </a:cubicBezTo>
                    <a:cubicBezTo>
                      <a:pt x="861" y="113"/>
                      <a:pt x="861" y="113"/>
                      <a:pt x="861" y="113"/>
                    </a:cubicBezTo>
                    <a:cubicBezTo>
                      <a:pt x="861" y="155"/>
                      <a:pt x="861" y="155"/>
                      <a:pt x="861" y="155"/>
                    </a:cubicBezTo>
                    <a:cubicBezTo>
                      <a:pt x="861" y="170"/>
                      <a:pt x="861" y="170"/>
                      <a:pt x="861" y="170"/>
                    </a:cubicBezTo>
                    <a:cubicBezTo>
                      <a:pt x="861" y="184"/>
                      <a:pt x="861" y="184"/>
                      <a:pt x="861" y="184"/>
                    </a:cubicBezTo>
                    <a:cubicBezTo>
                      <a:pt x="861" y="240"/>
                      <a:pt x="861" y="240"/>
                      <a:pt x="861" y="240"/>
                    </a:cubicBezTo>
                    <a:cubicBezTo>
                      <a:pt x="861" y="254"/>
                      <a:pt x="861" y="254"/>
                      <a:pt x="861" y="254"/>
                    </a:cubicBezTo>
                    <a:cubicBezTo>
                      <a:pt x="861" y="268"/>
                      <a:pt x="861" y="268"/>
                      <a:pt x="861" y="268"/>
                    </a:cubicBezTo>
                    <a:cubicBezTo>
                      <a:pt x="861" y="987"/>
                      <a:pt x="861" y="987"/>
                      <a:pt x="861" y="987"/>
                    </a:cubicBezTo>
                    <a:cubicBezTo>
                      <a:pt x="762" y="987"/>
                      <a:pt x="762" y="987"/>
                      <a:pt x="762" y="987"/>
                    </a:cubicBezTo>
                    <a:lnTo>
                      <a:pt x="762" y="703"/>
                    </a:lnTo>
                    <a:close/>
                    <a:moveTo>
                      <a:pt x="57" y="973"/>
                    </a:moveTo>
                    <a:cubicBezTo>
                      <a:pt x="57" y="268"/>
                      <a:pt x="57" y="268"/>
                      <a:pt x="57" y="268"/>
                    </a:cubicBezTo>
                    <a:cubicBezTo>
                      <a:pt x="268" y="268"/>
                      <a:pt x="268" y="268"/>
                      <a:pt x="268" y="268"/>
                    </a:cubicBezTo>
                    <a:cubicBezTo>
                      <a:pt x="268" y="987"/>
                      <a:pt x="268" y="987"/>
                      <a:pt x="268" y="987"/>
                    </a:cubicBezTo>
                    <a:cubicBezTo>
                      <a:pt x="71" y="987"/>
                      <a:pt x="71" y="987"/>
                      <a:pt x="71" y="987"/>
                    </a:cubicBezTo>
                    <a:cubicBezTo>
                      <a:pt x="63" y="987"/>
                      <a:pt x="57" y="981"/>
                      <a:pt x="57" y="973"/>
                    </a:cubicBezTo>
                    <a:close/>
                    <a:moveTo>
                      <a:pt x="29" y="198"/>
                    </a:moveTo>
                    <a:cubicBezTo>
                      <a:pt x="29" y="190"/>
                      <a:pt x="35" y="184"/>
                      <a:pt x="43" y="184"/>
                    </a:cubicBezTo>
                    <a:cubicBezTo>
                      <a:pt x="268" y="184"/>
                      <a:pt x="268" y="184"/>
                      <a:pt x="268" y="184"/>
                    </a:cubicBezTo>
                    <a:cubicBezTo>
                      <a:pt x="268" y="240"/>
                      <a:pt x="268" y="240"/>
                      <a:pt x="268" y="240"/>
                    </a:cubicBezTo>
                    <a:cubicBezTo>
                      <a:pt x="43" y="240"/>
                      <a:pt x="43" y="240"/>
                      <a:pt x="43" y="240"/>
                    </a:cubicBezTo>
                    <a:cubicBezTo>
                      <a:pt x="35" y="240"/>
                      <a:pt x="29" y="234"/>
                      <a:pt x="29" y="226"/>
                    </a:cubicBezTo>
                    <a:lnTo>
                      <a:pt x="29" y="198"/>
                    </a:lnTo>
                    <a:close/>
                    <a:moveTo>
                      <a:pt x="268" y="43"/>
                    </a:moveTo>
                    <a:cubicBezTo>
                      <a:pt x="268" y="35"/>
                      <a:pt x="275" y="29"/>
                      <a:pt x="282" y="29"/>
                    </a:cubicBezTo>
                    <a:cubicBezTo>
                      <a:pt x="875" y="29"/>
                      <a:pt x="875" y="29"/>
                      <a:pt x="875" y="29"/>
                    </a:cubicBezTo>
                    <a:cubicBezTo>
                      <a:pt x="882" y="29"/>
                      <a:pt x="889" y="35"/>
                      <a:pt x="889" y="43"/>
                    </a:cubicBezTo>
                    <a:cubicBezTo>
                      <a:pt x="889" y="71"/>
                      <a:pt x="889" y="71"/>
                      <a:pt x="889" y="71"/>
                    </a:cubicBezTo>
                    <a:cubicBezTo>
                      <a:pt x="889" y="79"/>
                      <a:pt x="882" y="85"/>
                      <a:pt x="875" y="85"/>
                    </a:cubicBezTo>
                    <a:cubicBezTo>
                      <a:pt x="282" y="85"/>
                      <a:pt x="282" y="85"/>
                      <a:pt x="282" y="85"/>
                    </a:cubicBezTo>
                    <a:cubicBezTo>
                      <a:pt x="275" y="85"/>
                      <a:pt x="268" y="79"/>
                      <a:pt x="268" y="71"/>
                    </a:cubicBezTo>
                    <a:lnTo>
                      <a:pt x="268" y="43"/>
                    </a:lnTo>
                    <a:close/>
                    <a:moveTo>
                      <a:pt x="1128" y="226"/>
                    </a:moveTo>
                    <a:cubicBezTo>
                      <a:pt x="1128" y="234"/>
                      <a:pt x="1122" y="240"/>
                      <a:pt x="1114" y="240"/>
                    </a:cubicBezTo>
                    <a:cubicBezTo>
                      <a:pt x="889" y="240"/>
                      <a:pt x="889" y="240"/>
                      <a:pt x="889" y="240"/>
                    </a:cubicBezTo>
                    <a:cubicBezTo>
                      <a:pt x="889" y="184"/>
                      <a:pt x="889" y="184"/>
                      <a:pt x="889" y="184"/>
                    </a:cubicBezTo>
                    <a:cubicBezTo>
                      <a:pt x="1114" y="184"/>
                      <a:pt x="1114" y="184"/>
                      <a:pt x="1114" y="184"/>
                    </a:cubicBezTo>
                    <a:cubicBezTo>
                      <a:pt x="1122" y="184"/>
                      <a:pt x="1128" y="190"/>
                      <a:pt x="1128" y="198"/>
                    </a:cubicBezTo>
                    <a:lnTo>
                      <a:pt x="1128" y="226"/>
                    </a:ln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19"/>
              <p:cNvSpPr>
                <a:spLocks noEditPoints="1"/>
              </p:cNvSpPr>
              <p:nvPr/>
            </p:nvSpPr>
            <p:spPr bwMode="auto">
              <a:xfrm>
                <a:off x="8678863" y="6154738"/>
                <a:ext cx="422275" cy="423863"/>
              </a:xfrm>
              <a:custGeom>
                <a:avLst/>
                <a:gdLst>
                  <a:gd name="T0" fmla="*/ 225 w 253"/>
                  <a:gd name="T1" fmla="*/ 70 h 254"/>
                  <a:gd name="T2" fmla="*/ 225 w 253"/>
                  <a:gd name="T3" fmla="*/ 70 h 254"/>
                  <a:gd name="T4" fmla="*/ 183 w 253"/>
                  <a:gd name="T5" fmla="*/ 70 h 254"/>
                  <a:gd name="T6" fmla="*/ 183 w 253"/>
                  <a:gd name="T7" fmla="*/ 56 h 254"/>
                  <a:gd name="T8" fmla="*/ 183 w 253"/>
                  <a:gd name="T9" fmla="*/ 42 h 254"/>
                  <a:gd name="T10" fmla="*/ 183 w 253"/>
                  <a:gd name="T11" fmla="*/ 28 h 254"/>
                  <a:gd name="T12" fmla="*/ 155 w 253"/>
                  <a:gd name="T13" fmla="*/ 0 h 254"/>
                  <a:gd name="T14" fmla="*/ 98 w 253"/>
                  <a:gd name="T15" fmla="*/ 0 h 254"/>
                  <a:gd name="T16" fmla="*/ 70 w 253"/>
                  <a:gd name="T17" fmla="*/ 28 h 254"/>
                  <a:gd name="T18" fmla="*/ 70 w 253"/>
                  <a:gd name="T19" fmla="*/ 42 h 254"/>
                  <a:gd name="T20" fmla="*/ 70 w 253"/>
                  <a:gd name="T21" fmla="*/ 56 h 254"/>
                  <a:gd name="T22" fmla="*/ 70 w 253"/>
                  <a:gd name="T23" fmla="*/ 70 h 254"/>
                  <a:gd name="T24" fmla="*/ 28 w 253"/>
                  <a:gd name="T25" fmla="*/ 70 h 254"/>
                  <a:gd name="T26" fmla="*/ 28 w 253"/>
                  <a:gd name="T27" fmla="*/ 70 h 254"/>
                  <a:gd name="T28" fmla="*/ 0 w 253"/>
                  <a:gd name="T29" fmla="*/ 98 h 254"/>
                  <a:gd name="T30" fmla="*/ 0 w 253"/>
                  <a:gd name="T31" fmla="*/ 155 h 254"/>
                  <a:gd name="T32" fmla="*/ 28 w 253"/>
                  <a:gd name="T33" fmla="*/ 183 h 254"/>
                  <a:gd name="T34" fmla="*/ 70 w 253"/>
                  <a:gd name="T35" fmla="*/ 183 h 254"/>
                  <a:gd name="T36" fmla="*/ 70 w 253"/>
                  <a:gd name="T37" fmla="*/ 225 h 254"/>
                  <a:gd name="T38" fmla="*/ 98 w 253"/>
                  <a:gd name="T39" fmla="*/ 254 h 254"/>
                  <a:gd name="T40" fmla="*/ 155 w 253"/>
                  <a:gd name="T41" fmla="*/ 254 h 254"/>
                  <a:gd name="T42" fmla="*/ 183 w 253"/>
                  <a:gd name="T43" fmla="*/ 225 h 254"/>
                  <a:gd name="T44" fmla="*/ 183 w 253"/>
                  <a:gd name="T45" fmla="*/ 183 h 254"/>
                  <a:gd name="T46" fmla="*/ 225 w 253"/>
                  <a:gd name="T47" fmla="*/ 183 h 254"/>
                  <a:gd name="T48" fmla="*/ 253 w 253"/>
                  <a:gd name="T49" fmla="*/ 155 h 254"/>
                  <a:gd name="T50" fmla="*/ 253 w 253"/>
                  <a:gd name="T51" fmla="*/ 98 h 254"/>
                  <a:gd name="T52" fmla="*/ 225 w 253"/>
                  <a:gd name="T53" fmla="*/ 70 h 254"/>
                  <a:gd name="T54" fmla="*/ 155 w 253"/>
                  <a:gd name="T55" fmla="*/ 183 h 254"/>
                  <a:gd name="T56" fmla="*/ 155 w 253"/>
                  <a:gd name="T57" fmla="*/ 225 h 254"/>
                  <a:gd name="T58" fmla="*/ 98 w 253"/>
                  <a:gd name="T59" fmla="*/ 225 h 254"/>
                  <a:gd name="T60" fmla="*/ 98 w 253"/>
                  <a:gd name="T61" fmla="*/ 183 h 254"/>
                  <a:gd name="T62" fmla="*/ 70 w 253"/>
                  <a:gd name="T63" fmla="*/ 155 h 254"/>
                  <a:gd name="T64" fmla="*/ 28 w 253"/>
                  <a:gd name="T65" fmla="*/ 155 h 254"/>
                  <a:gd name="T66" fmla="*/ 28 w 253"/>
                  <a:gd name="T67" fmla="*/ 98 h 254"/>
                  <a:gd name="T68" fmla="*/ 70 w 253"/>
                  <a:gd name="T69" fmla="*/ 98 h 254"/>
                  <a:gd name="T70" fmla="*/ 98 w 253"/>
                  <a:gd name="T71" fmla="*/ 70 h 254"/>
                  <a:gd name="T72" fmla="*/ 98 w 253"/>
                  <a:gd name="T73" fmla="*/ 56 h 254"/>
                  <a:gd name="T74" fmla="*/ 98 w 253"/>
                  <a:gd name="T75" fmla="*/ 42 h 254"/>
                  <a:gd name="T76" fmla="*/ 98 w 253"/>
                  <a:gd name="T77" fmla="*/ 28 h 254"/>
                  <a:gd name="T78" fmla="*/ 155 w 253"/>
                  <a:gd name="T79" fmla="*/ 28 h 254"/>
                  <a:gd name="T80" fmla="*/ 155 w 253"/>
                  <a:gd name="T81" fmla="*/ 42 h 254"/>
                  <a:gd name="T82" fmla="*/ 155 w 253"/>
                  <a:gd name="T83" fmla="*/ 56 h 254"/>
                  <a:gd name="T84" fmla="*/ 155 w 253"/>
                  <a:gd name="T85" fmla="*/ 70 h 254"/>
                  <a:gd name="T86" fmla="*/ 183 w 253"/>
                  <a:gd name="T87" fmla="*/ 98 h 254"/>
                  <a:gd name="T88" fmla="*/ 225 w 253"/>
                  <a:gd name="T89" fmla="*/ 98 h 254"/>
                  <a:gd name="T90" fmla="*/ 225 w 253"/>
                  <a:gd name="T91" fmla="*/ 155 h 254"/>
                  <a:gd name="T92" fmla="*/ 183 w 253"/>
                  <a:gd name="T93" fmla="*/ 155 h 254"/>
                  <a:gd name="T94" fmla="*/ 155 w 253"/>
                  <a:gd name="T95" fmla="*/ 18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3" h="254">
                    <a:moveTo>
                      <a:pt x="225" y="70"/>
                    </a:moveTo>
                    <a:cubicBezTo>
                      <a:pt x="225" y="70"/>
                      <a:pt x="225" y="70"/>
                      <a:pt x="225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56"/>
                      <a:pt x="183" y="56"/>
                      <a:pt x="183" y="56"/>
                    </a:cubicBezTo>
                    <a:cubicBezTo>
                      <a:pt x="183" y="42"/>
                      <a:pt x="183" y="42"/>
                      <a:pt x="183" y="42"/>
                    </a:cubicBezTo>
                    <a:cubicBezTo>
                      <a:pt x="183" y="28"/>
                      <a:pt x="183" y="28"/>
                      <a:pt x="183" y="28"/>
                    </a:cubicBezTo>
                    <a:cubicBezTo>
                      <a:pt x="183" y="12"/>
                      <a:pt x="170" y="0"/>
                      <a:pt x="155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3" y="0"/>
                      <a:pt x="70" y="12"/>
                      <a:pt x="70" y="28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70" y="70"/>
                      <a:pt x="70" y="70"/>
                      <a:pt x="70" y="70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12" y="70"/>
                      <a:pt x="0" y="83"/>
                      <a:pt x="0" y="98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0"/>
                      <a:pt x="12" y="183"/>
                      <a:pt x="28" y="183"/>
                    </a:cubicBezTo>
                    <a:cubicBezTo>
                      <a:pt x="70" y="183"/>
                      <a:pt x="70" y="183"/>
                      <a:pt x="70" y="183"/>
                    </a:cubicBezTo>
                    <a:cubicBezTo>
                      <a:pt x="70" y="225"/>
                      <a:pt x="70" y="225"/>
                      <a:pt x="70" y="225"/>
                    </a:cubicBezTo>
                    <a:cubicBezTo>
                      <a:pt x="70" y="241"/>
                      <a:pt x="83" y="254"/>
                      <a:pt x="98" y="254"/>
                    </a:cubicBezTo>
                    <a:cubicBezTo>
                      <a:pt x="155" y="254"/>
                      <a:pt x="155" y="254"/>
                      <a:pt x="155" y="254"/>
                    </a:cubicBezTo>
                    <a:cubicBezTo>
                      <a:pt x="170" y="254"/>
                      <a:pt x="183" y="241"/>
                      <a:pt x="183" y="225"/>
                    </a:cubicBezTo>
                    <a:cubicBezTo>
                      <a:pt x="183" y="183"/>
                      <a:pt x="183" y="183"/>
                      <a:pt x="183" y="183"/>
                    </a:cubicBezTo>
                    <a:cubicBezTo>
                      <a:pt x="225" y="183"/>
                      <a:pt x="225" y="183"/>
                      <a:pt x="225" y="183"/>
                    </a:cubicBezTo>
                    <a:cubicBezTo>
                      <a:pt x="241" y="183"/>
                      <a:pt x="253" y="170"/>
                      <a:pt x="253" y="155"/>
                    </a:cubicBezTo>
                    <a:cubicBezTo>
                      <a:pt x="253" y="98"/>
                      <a:pt x="253" y="98"/>
                      <a:pt x="253" y="98"/>
                    </a:cubicBezTo>
                    <a:cubicBezTo>
                      <a:pt x="253" y="83"/>
                      <a:pt x="241" y="70"/>
                      <a:pt x="225" y="70"/>
                    </a:cubicBezTo>
                    <a:close/>
                    <a:moveTo>
                      <a:pt x="155" y="183"/>
                    </a:moveTo>
                    <a:cubicBezTo>
                      <a:pt x="155" y="225"/>
                      <a:pt x="155" y="225"/>
                      <a:pt x="155" y="225"/>
                    </a:cubicBezTo>
                    <a:cubicBezTo>
                      <a:pt x="98" y="225"/>
                      <a:pt x="98" y="225"/>
                      <a:pt x="98" y="225"/>
                    </a:cubicBezTo>
                    <a:cubicBezTo>
                      <a:pt x="98" y="183"/>
                      <a:pt x="98" y="183"/>
                      <a:pt x="98" y="183"/>
                    </a:cubicBezTo>
                    <a:cubicBezTo>
                      <a:pt x="98" y="167"/>
                      <a:pt x="86" y="155"/>
                      <a:pt x="70" y="155"/>
                    </a:cubicBezTo>
                    <a:cubicBezTo>
                      <a:pt x="28" y="155"/>
                      <a:pt x="28" y="155"/>
                      <a:pt x="28" y="155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70" y="98"/>
                      <a:pt x="70" y="98"/>
                      <a:pt x="70" y="98"/>
                    </a:cubicBezTo>
                    <a:cubicBezTo>
                      <a:pt x="86" y="98"/>
                      <a:pt x="98" y="86"/>
                      <a:pt x="98" y="70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8" y="28"/>
                      <a:pt x="98" y="28"/>
                      <a:pt x="98" y="28"/>
                    </a:cubicBezTo>
                    <a:cubicBezTo>
                      <a:pt x="155" y="28"/>
                      <a:pt x="155" y="28"/>
                      <a:pt x="155" y="28"/>
                    </a:cubicBezTo>
                    <a:cubicBezTo>
                      <a:pt x="155" y="42"/>
                      <a:pt x="155" y="42"/>
                      <a:pt x="155" y="42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70"/>
                      <a:pt x="155" y="70"/>
                      <a:pt x="155" y="70"/>
                    </a:cubicBezTo>
                    <a:cubicBezTo>
                      <a:pt x="155" y="86"/>
                      <a:pt x="167" y="98"/>
                      <a:pt x="183" y="98"/>
                    </a:cubicBezTo>
                    <a:cubicBezTo>
                      <a:pt x="225" y="98"/>
                      <a:pt x="225" y="98"/>
                      <a:pt x="225" y="98"/>
                    </a:cubicBezTo>
                    <a:cubicBezTo>
                      <a:pt x="225" y="155"/>
                      <a:pt x="225" y="155"/>
                      <a:pt x="225" y="155"/>
                    </a:cubicBezTo>
                    <a:cubicBezTo>
                      <a:pt x="183" y="155"/>
                      <a:pt x="183" y="155"/>
                      <a:pt x="183" y="155"/>
                    </a:cubicBezTo>
                    <a:cubicBezTo>
                      <a:pt x="167" y="155"/>
                      <a:pt x="155" y="167"/>
                      <a:pt x="155" y="183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20"/>
              <p:cNvSpPr>
                <a:spLocks noEditPoints="1"/>
              </p:cNvSpPr>
              <p:nvPr/>
            </p:nvSpPr>
            <p:spPr bwMode="auto">
              <a:xfrm>
                <a:off x="8112125" y="6343650"/>
                <a:ext cx="165100" cy="258763"/>
              </a:xfrm>
              <a:custGeom>
                <a:avLst/>
                <a:gdLst>
                  <a:gd name="T0" fmla="*/ 71 w 99"/>
                  <a:gd name="T1" fmla="*/ 0 h 155"/>
                  <a:gd name="T2" fmla="*/ 28 w 99"/>
                  <a:gd name="T3" fmla="*/ 0 h 155"/>
                  <a:gd name="T4" fmla="*/ 0 w 99"/>
                  <a:gd name="T5" fmla="*/ 28 h 155"/>
                  <a:gd name="T6" fmla="*/ 0 w 99"/>
                  <a:gd name="T7" fmla="*/ 126 h 155"/>
                  <a:gd name="T8" fmla="*/ 28 w 99"/>
                  <a:gd name="T9" fmla="*/ 155 h 155"/>
                  <a:gd name="T10" fmla="*/ 71 w 99"/>
                  <a:gd name="T11" fmla="*/ 155 h 155"/>
                  <a:gd name="T12" fmla="*/ 99 w 99"/>
                  <a:gd name="T13" fmla="*/ 126 h 155"/>
                  <a:gd name="T14" fmla="*/ 99 w 99"/>
                  <a:gd name="T15" fmla="*/ 28 h 155"/>
                  <a:gd name="T16" fmla="*/ 71 w 99"/>
                  <a:gd name="T17" fmla="*/ 0 h 155"/>
                  <a:gd name="T18" fmla="*/ 28 w 99"/>
                  <a:gd name="T19" fmla="*/ 28 h 155"/>
                  <a:gd name="T20" fmla="*/ 71 w 99"/>
                  <a:gd name="T21" fmla="*/ 28 h 155"/>
                  <a:gd name="T22" fmla="*/ 71 w 99"/>
                  <a:gd name="T23" fmla="*/ 126 h 155"/>
                  <a:gd name="T24" fmla="*/ 28 w 99"/>
                  <a:gd name="T25" fmla="*/ 126 h 155"/>
                  <a:gd name="T26" fmla="*/ 28 w 99"/>
                  <a:gd name="T27" fmla="*/ 2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155">
                    <a:moveTo>
                      <a:pt x="71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42"/>
                      <a:pt x="13" y="155"/>
                      <a:pt x="28" y="155"/>
                    </a:cubicBez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2"/>
                      <a:pt x="99" y="126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12"/>
                      <a:pt x="86" y="0"/>
                      <a:pt x="71" y="0"/>
                    </a:cubicBezTo>
                    <a:close/>
                    <a:moveTo>
                      <a:pt x="28" y="28"/>
                    </a:move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126"/>
                      <a:pt x="71" y="126"/>
                      <a:pt x="71" y="126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8" y="28"/>
                      <a:pt x="28" y="28"/>
                      <a:pt x="28" y="28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21"/>
              <p:cNvSpPr>
                <a:spLocks noEditPoints="1"/>
              </p:cNvSpPr>
              <p:nvPr/>
            </p:nvSpPr>
            <p:spPr bwMode="auto">
              <a:xfrm>
                <a:off x="8112125" y="6672263"/>
                <a:ext cx="165100" cy="258763"/>
              </a:xfrm>
              <a:custGeom>
                <a:avLst/>
                <a:gdLst>
                  <a:gd name="T0" fmla="*/ 71 w 99"/>
                  <a:gd name="T1" fmla="*/ 0 h 155"/>
                  <a:gd name="T2" fmla="*/ 28 w 99"/>
                  <a:gd name="T3" fmla="*/ 0 h 155"/>
                  <a:gd name="T4" fmla="*/ 0 w 99"/>
                  <a:gd name="T5" fmla="*/ 28 h 155"/>
                  <a:gd name="T6" fmla="*/ 0 w 99"/>
                  <a:gd name="T7" fmla="*/ 127 h 155"/>
                  <a:gd name="T8" fmla="*/ 28 w 99"/>
                  <a:gd name="T9" fmla="*/ 155 h 155"/>
                  <a:gd name="T10" fmla="*/ 71 w 99"/>
                  <a:gd name="T11" fmla="*/ 155 h 155"/>
                  <a:gd name="T12" fmla="*/ 99 w 99"/>
                  <a:gd name="T13" fmla="*/ 127 h 155"/>
                  <a:gd name="T14" fmla="*/ 99 w 99"/>
                  <a:gd name="T15" fmla="*/ 28 h 155"/>
                  <a:gd name="T16" fmla="*/ 71 w 99"/>
                  <a:gd name="T17" fmla="*/ 0 h 155"/>
                  <a:gd name="T18" fmla="*/ 71 w 99"/>
                  <a:gd name="T19" fmla="*/ 127 h 155"/>
                  <a:gd name="T20" fmla="*/ 28 w 99"/>
                  <a:gd name="T21" fmla="*/ 127 h 155"/>
                  <a:gd name="T22" fmla="*/ 28 w 99"/>
                  <a:gd name="T23" fmla="*/ 28 h 155"/>
                  <a:gd name="T24" fmla="*/ 71 w 99"/>
                  <a:gd name="T25" fmla="*/ 28 h 155"/>
                  <a:gd name="T26" fmla="*/ 71 w 99"/>
                  <a:gd name="T27" fmla="*/ 1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155">
                    <a:moveTo>
                      <a:pt x="71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2"/>
                      <a:pt x="13" y="155"/>
                      <a:pt x="28" y="155"/>
                    </a:cubicBez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2"/>
                      <a:pt x="99" y="127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13"/>
                      <a:pt x="86" y="0"/>
                      <a:pt x="71" y="0"/>
                    </a:cubicBezTo>
                    <a:close/>
                    <a:moveTo>
                      <a:pt x="71" y="127"/>
                    </a:move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71" y="28"/>
                      <a:pt x="71" y="28"/>
                      <a:pt x="71" y="28"/>
                    </a:cubicBezTo>
                    <a:lnTo>
                      <a:pt x="71" y="127"/>
                    </a:ln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22"/>
              <p:cNvSpPr>
                <a:spLocks noEditPoints="1"/>
              </p:cNvSpPr>
              <p:nvPr/>
            </p:nvSpPr>
            <p:spPr bwMode="auto">
              <a:xfrm>
                <a:off x="8112125" y="7000875"/>
                <a:ext cx="165100" cy="258763"/>
              </a:xfrm>
              <a:custGeom>
                <a:avLst/>
                <a:gdLst>
                  <a:gd name="T0" fmla="*/ 71 w 99"/>
                  <a:gd name="T1" fmla="*/ 0 h 155"/>
                  <a:gd name="T2" fmla="*/ 28 w 99"/>
                  <a:gd name="T3" fmla="*/ 0 h 155"/>
                  <a:gd name="T4" fmla="*/ 0 w 99"/>
                  <a:gd name="T5" fmla="*/ 29 h 155"/>
                  <a:gd name="T6" fmla="*/ 0 w 99"/>
                  <a:gd name="T7" fmla="*/ 127 h 155"/>
                  <a:gd name="T8" fmla="*/ 28 w 99"/>
                  <a:gd name="T9" fmla="*/ 155 h 155"/>
                  <a:gd name="T10" fmla="*/ 71 w 99"/>
                  <a:gd name="T11" fmla="*/ 155 h 155"/>
                  <a:gd name="T12" fmla="*/ 99 w 99"/>
                  <a:gd name="T13" fmla="*/ 127 h 155"/>
                  <a:gd name="T14" fmla="*/ 99 w 99"/>
                  <a:gd name="T15" fmla="*/ 29 h 155"/>
                  <a:gd name="T16" fmla="*/ 71 w 99"/>
                  <a:gd name="T17" fmla="*/ 0 h 155"/>
                  <a:gd name="T18" fmla="*/ 28 w 99"/>
                  <a:gd name="T19" fmla="*/ 29 h 155"/>
                  <a:gd name="T20" fmla="*/ 71 w 99"/>
                  <a:gd name="T21" fmla="*/ 29 h 155"/>
                  <a:gd name="T22" fmla="*/ 71 w 99"/>
                  <a:gd name="T23" fmla="*/ 127 h 155"/>
                  <a:gd name="T24" fmla="*/ 28 w 99"/>
                  <a:gd name="T25" fmla="*/ 127 h 155"/>
                  <a:gd name="T26" fmla="*/ 28 w 99"/>
                  <a:gd name="T27" fmla="*/ 2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155">
                    <a:moveTo>
                      <a:pt x="71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3"/>
                      <a:pt x="13" y="155"/>
                      <a:pt x="28" y="155"/>
                    </a:cubicBez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3"/>
                      <a:pt x="99" y="127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99" y="13"/>
                      <a:pt x="86" y="0"/>
                      <a:pt x="71" y="0"/>
                    </a:cubicBezTo>
                    <a:close/>
                    <a:moveTo>
                      <a:pt x="28" y="29"/>
                    </a:moveTo>
                    <a:cubicBezTo>
                      <a:pt x="71" y="29"/>
                      <a:pt x="71" y="29"/>
                      <a:pt x="71" y="29"/>
                    </a:cubicBezTo>
                    <a:cubicBezTo>
                      <a:pt x="71" y="127"/>
                      <a:pt x="71" y="127"/>
                      <a:pt x="71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29"/>
                      <a:pt x="28" y="29"/>
                      <a:pt x="28" y="29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23"/>
              <p:cNvSpPr>
                <a:spLocks noEditPoints="1"/>
              </p:cNvSpPr>
              <p:nvPr/>
            </p:nvSpPr>
            <p:spPr bwMode="auto">
              <a:xfrm>
                <a:off x="9501188" y="6343650"/>
                <a:ext cx="165100" cy="258763"/>
              </a:xfrm>
              <a:custGeom>
                <a:avLst/>
                <a:gdLst>
                  <a:gd name="T0" fmla="*/ 28 w 99"/>
                  <a:gd name="T1" fmla="*/ 155 h 155"/>
                  <a:gd name="T2" fmla="*/ 71 w 99"/>
                  <a:gd name="T3" fmla="*/ 155 h 155"/>
                  <a:gd name="T4" fmla="*/ 99 w 99"/>
                  <a:gd name="T5" fmla="*/ 126 h 155"/>
                  <a:gd name="T6" fmla="*/ 99 w 99"/>
                  <a:gd name="T7" fmla="*/ 28 h 155"/>
                  <a:gd name="T8" fmla="*/ 71 w 99"/>
                  <a:gd name="T9" fmla="*/ 0 h 155"/>
                  <a:gd name="T10" fmla="*/ 28 w 99"/>
                  <a:gd name="T11" fmla="*/ 0 h 155"/>
                  <a:gd name="T12" fmla="*/ 0 w 99"/>
                  <a:gd name="T13" fmla="*/ 28 h 155"/>
                  <a:gd name="T14" fmla="*/ 0 w 99"/>
                  <a:gd name="T15" fmla="*/ 126 h 155"/>
                  <a:gd name="T16" fmla="*/ 28 w 99"/>
                  <a:gd name="T17" fmla="*/ 155 h 155"/>
                  <a:gd name="T18" fmla="*/ 71 w 99"/>
                  <a:gd name="T19" fmla="*/ 28 h 155"/>
                  <a:gd name="T20" fmla="*/ 71 w 99"/>
                  <a:gd name="T21" fmla="*/ 126 h 155"/>
                  <a:gd name="T22" fmla="*/ 28 w 99"/>
                  <a:gd name="T23" fmla="*/ 126 h 155"/>
                  <a:gd name="T24" fmla="*/ 28 w 99"/>
                  <a:gd name="T25" fmla="*/ 28 h 155"/>
                  <a:gd name="T26" fmla="*/ 28 w 99"/>
                  <a:gd name="T27" fmla="*/ 28 h 155"/>
                  <a:gd name="T28" fmla="*/ 71 w 99"/>
                  <a:gd name="T29" fmla="*/ 2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" h="155">
                    <a:moveTo>
                      <a:pt x="28" y="155"/>
                    </a:move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2"/>
                      <a:pt x="99" y="126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12"/>
                      <a:pt x="86" y="0"/>
                      <a:pt x="7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42"/>
                      <a:pt x="13" y="155"/>
                      <a:pt x="28" y="155"/>
                    </a:cubicBezTo>
                    <a:close/>
                    <a:moveTo>
                      <a:pt x="71" y="28"/>
                    </a:moveTo>
                    <a:cubicBezTo>
                      <a:pt x="71" y="126"/>
                      <a:pt x="71" y="126"/>
                      <a:pt x="71" y="126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lnTo>
                      <a:pt x="71" y="28"/>
                    </a:ln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24"/>
              <p:cNvSpPr>
                <a:spLocks noEditPoints="1"/>
              </p:cNvSpPr>
              <p:nvPr/>
            </p:nvSpPr>
            <p:spPr bwMode="auto">
              <a:xfrm>
                <a:off x="9501188" y="6672263"/>
                <a:ext cx="165100" cy="258763"/>
              </a:xfrm>
              <a:custGeom>
                <a:avLst/>
                <a:gdLst>
                  <a:gd name="T0" fmla="*/ 28 w 99"/>
                  <a:gd name="T1" fmla="*/ 155 h 155"/>
                  <a:gd name="T2" fmla="*/ 71 w 99"/>
                  <a:gd name="T3" fmla="*/ 155 h 155"/>
                  <a:gd name="T4" fmla="*/ 99 w 99"/>
                  <a:gd name="T5" fmla="*/ 127 h 155"/>
                  <a:gd name="T6" fmla="*/ 99 w 99"/>
                  <a:gd name="T7" fmla="*/ 28 h 155"/>
                  <a:gd name="T8" fmla="*/ 71 w 99"/>
                  <a:gd name="T9" fmla="*/ 0 h 155"/>
                  <a:gd name="T10" fmla="*/ 28 w 99"/>
                  <a:gd name="T11" fmla="*/ 0 h 155"/>
                  <a:gd name="T12" fmla="*/ 0 w 99"/>
                  <a:gd name="T13" fmla="*/ 28 h 155"/>
                  <a:gd name="T14" fmla="*/ 0 w 99"/>
                  <a:gd name="T15" fmla="*/ 127 h 155"/>
                  <a:gd name="T16" fmla="*/ 28 w 99"/>
                  <a:gd name="T17" fmla="*/ 155 h 155"/>
                  <a:gd name="T18" fmla="*/ 71 w 99"/>
                  <a:gd name="T19" fmla="*/ 127 h 155"/>
                  <a:gd name="T20" fmla="*/ 28 w 99"/>
                  <a:gd name="T21" fmla="*/ 127 h 155"/>
                  <a:gd name="T22" fmla="*/ 28 w 99"/>
                  <a:gd name="T23" fmla="*/ 28 h 155"/>
                  <a:gd name="T24" fmla="*/ 71 w 99"/>
                  <a:gd name="T25" fmla="*/ 28 h 155"/>
                  <a:gd name="T26" fmla="*/ 71 w 99"/>
                  <a:gd name="T27" fmla="*/ 1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155">
                    <a:moveTo>
                      <a:pt x="28" y="155"/>
                    </a:move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2"/>
                      <a:pt x="99" y="127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13"/>
                      <a:pt x="86" y="0"/>
                      <a:pt x="7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2"/>
                      <a:pt x="13" y="155"/>
                      <a:pt x="28" y="155"/>
                    </a:cubicBezTo>
                    <a:close/>
                    <a:moveTo>
                      <a:pt x="71" y="127"/>
                    </a:move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71" y="28"/>
                      <a:pt x="71" y="28"/>
                      <a:pt x="71" y="28"/>
                    </a:cubicBezTo>
                    <a:lnTo>
                      <a:pt x="71" y="127"/>
                    </a:ln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25"/>
              <p:cNvSpPr>
                <a:spLocks noEditPoints="1"/>
              </p:cNvSpPr>
              <p:nvPr/>
            </p:nvSpPr>
            <p:spPr bwMode="auto">
              <a:xfrm>
                <a:off x="9501188" y="7000875"/>
                <a:ext cx="165100" cy="258763"/>
              </a:xfrm>
              <a:custGeom>
                <a:avLst/>
                <a:gdLst>
                  <a:gd name="T0" fmla="*/ 28 w 99"/>
                  <a:gd name="T1" fmla="*/ 155 h 155"/>
                  <a:gd name="T2" fmla="*/ 71 w 99"/>
                  <a:gd name="T3" fmla="*/ 155 h 155"/>
                  <a:gd name="T4" fmla="*/ 99 w 99"/>
                  <a:gd name="T5" fmla="*/ 127 h 155"/>
                  <a:gd name="T6" fmla="*/ 99 w 99"/>
                  <a:gd name="T7" fmla="*/ 29 h 155"/>
                  <a:gd name="T8" fmla="*/ 71 w 99"/>
                  <a:gd name="T9" fmla="*/ 0 h 155"/>
                  <a:gd name="T10" fmla="*/ 28 w 99"/>
                  <a:gd name="T11" fmla="*/ 0 h 155"/>
                  <a:gd name="T12" fmla="*/ 0 w 99"/>
                  <a:gd name="T13" fmla="*/ 29 h 155"/>
                  <a:gd name="T14" fmla="*/ 0 w 99"/>
                  <a:gd name="T15" fmla="*/ 127 h 155"/>
                  <a:gd name="T16" fmla="*/ 28 w 99"/>
                  <a:gd name="T17" fmla="*/ 155 h 155"/>
                  <a:gd name="T18" fmla="*/ 71 w 99"/>
                  <a:gd name="T19" fmla="*/ 29 h 155"/>
                  <a:gd name="T20" fmla="*/ 71 w 99"/>
                  <a:gd name="T21" fmla="*/ 127 h 155"/>
                  <a:gd name="T22" fmla="*/ 28 w 99"/>
                  <a:gd name="T23" fmla="*/ 127 h 155"/>
                  <a:gd name="T24" fmla="*/ 28 w 99"/>
                  <a:gd name="T25" fmla="*/ 29 h 155"/>
                  <a:gd name="T26" fmla="*/ 28 w 99"/>
                  <a:gd name="T27" fmla="*/ 29 h 155"/>
                  <a:gd name="T28" fmla="*/ 71 w 99"/>
                  <a:gd name="T29" fmla="*/ 2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" h="155">
                    <a:moveTo>
                      <a:pt x="28" y="155"/>
                    </a:move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3"/>
                      <a:pt x="99" y="127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99" y="13"/>
                      <a:pt x="86" y="0"/>
                      <a:pt x="7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3"/>
                      <a:pt x="13" y="155"/>
                      <a:pt x="28" y="155"/>
                    </a:cubicBezTo>
                    <a:close/>
                    <a:moveTo>
                      <a:pt x="71" y="29"/>
                    </a:moveTo>
                    <a:cubicBezTo>
                      <a:pt x="71" y="127"/>
                      <a:pt x="71" y="127"/>
                      <a:pt x="71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29"/>
                      <a:pt x="28" y="29"/>
                      <a:pt x="28" y="29"/>
                    </a:cubicBez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27" name="Google Shape;496;p5"/>
          <p:cNvSpPr/>
          <p:nvPr/>
        </p:nvSpPr>
        <p:spPr>
          <a:xfrm>
            <a:off x="654952" y="5097611"/>
            <a:ext cx="191272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599"/>
              </a:spcBef>
              <a:buClr>
                <a:srgbClr val="E7472C"/>
              </a:buClr>
            </a:pPr>
            <a:r>
              <a:rPr lang="ru-RU" sz="1800" b="1" dirty="0" smtClean="0">
                <a:solidFill>
                  <a:srgbClr val="3674A8"/>
                </a:solidFill>
                <a:cs typeface="Times New Roman" panose="02020603050405020304" pitchFamily="18" charset="0"/>
              </a:rPr>
              <a:t>181</a:t>
            </a:r>
            <a:r>
              <a:rPr lang="ru-RU" sz="1200" b="1" dirty="0" smtClean="0">
                <a:solidFill>
                  <a:srgbClr val="3674A8"/>
                </a:solidFill>
                <a:cs typeface="Times New Roman" panose="02020603050405020304" pitchFamily="18" charset="0"/>
              </a:rPr>
              <a:t> ВЗРОСЛАЯ ПОЛИКЛИНИКА</a:t>
            </a:r>
            <a:endParaRPr lang="ru-RU" sz="1200" b="1" dirty="0">
              <a:solidFill>
                <a:srgbClr val="3674A8"/>
              </a:solidFill>
              <a:cs typeface="Times New Roman" panose="02020603050405020304" pitchFamily="18" charset="0"/>
            </a:endParaRPr>
          </a:p>
          <a:p>
            <a:pPr>
              <a:spcBef>
                <a:spcPts val="599"/>
              </a:spcBef>
              <a:buClr>
                <a:srgbClr val="E7472C"/>
              </a:buClr>
            </a:pPr>
            <a:r>
              <a:rPr lang="ru-RU" sz="18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113</a:t>
            </a:r>
            <a:r>
              <a:rPr lang="ru-RU" sz="12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B050"/>
                </a:solidFill>
                <a:cs typeface="Times New Roman" panose="02020603050405020304" pitchFamily="18" charset="0"/>
              </a:rPr>
              <a:t>ДЕТСКИХ ПОЛИКЛИНИК</a:t>
            </a:r>
          </a:p>
        </p:txBody>
      </p:sp>
      <p:pic>
        <p:nvPicPr>
          <p:cNvPr id="128" name="Рисунок 1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871" y="2946671"/>
            <a:ext cx="3313863" cy="3874296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noFill/>
            <a:miter lim="800000"/>
          </a:ln>
          <a:effectLst/>
        </p:spPr>
      </p:pic>
      <p:cxnSp>
        <p:nvCxnSpPr>
          <p:cNvPr id="132" name="Прямая со стрелкой 131"/>
          <p:cNvCxnSpPr>
            <a:cxnSpLocks/>
          </p:cNvCxnSpPr>
          <p:nvPr/>
        </p:nvCxnSpPr>
        <p:spPr>
          <a:xfrm>
            <a:off x="624840" y="6913014"/>
            <a:ext cx="12169189" cy="0"/>
          </a:xfrm>
          <a:prstGeom prst="straightConnector1">
            <a:avLst/>
          </a:prstGeom>
          <a:ln w="19050">
            <a:solidFill>
              <a:srgbClr val="E747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7F80C581-7B64-92D2-1432-B9C184744C37}"/>
              </a:ext>
            </a:extLst>
          </p:cNvPr>
          <p:cNvGrpSpPr/>
          <p:nvPr/>
        </p:nvGrpSpPr>
        <p:grpSpPr>
          <a:xfrm>
            <a:off x="4027884" y="6463886"/>
            <a:ext cx="2306830" cy="496692"/>
            <a:chOff x="5412765" y="6463886"/>
            <a:chExt cx="2306830" cy="496692"/>
          </a:xfrm>
        </p:grpSpPr>
        <p:sp>
          <p:nvSpPr>
            <p:cNvPr id="129" name="Прямоугольник с двумя скругленными противолежащими углами 128"/>
            <p:cNvSpPr/>
            <p:nvPr/>
          </p:nvSpPr>
          <p:spPr>
            <a:xfrm>
              <a:off x="5412765" y="6463886"/>
              <a:ext cx="2306830" cy="44912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i="1" dirty="0">
                  <a:solidFill>
                    <a:schemeClr val="bg1"/>
                  </a:solidFill>
                </a:rPr>
                <a:t>СЕЙЧАС</a:t>
              </a: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6471052" y="6865450"/>
              <a:ext cx="95128" cy="95128"/>
            </a:xfrm>
            <a:prstGeom prst="ellipse">
              <a:avLst/>
            </a:prstGeom>
            <a:solidFill>
              <a:srgbClr val="E747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ru-RU"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E6B7D925-630C-3642-47C6-E52DB1720C15}"/>
              </a:ext>
            </a:extLst>
          </p:cNvPr>
          <p:cNvGrpSpPr/>
          <p:nvPr/>
        </p:nvGrpSpPr>
        <p:grpSpPr>
          <a:xfrm>
            <a:off x="9575387" y="307084"/>
            <a:ext cx="3163347" cy="581394"/>
            <a:chOff x="7721023" y="200834"/>
            <a:chExt cx="2690940" cy="494570"/>
          </a:xfrm>
        </p:grpSpPr>
        <p:pic>
          <p:nvPicPr>
            <p:cNvPr id="3" name="Google Shape;330;p2">
              <a:extLst>
                <a:ext uri="{FF2B5EF4-FFF2-40B4-BE49-F238E27FC236}">
                  <a16:creationId xmlns:a16="http://schemas.microsoft.com/office/drawing/2014/main" xmlns="" id="{B7F14433-A2E5-471E-FD3C-2BEF7732DEE4}"/>
                </a:ext>
              </a:extLst>
            </p:cNvPr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1023" y="200834"/>
              <a:ext cx="1162708" cy="494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332;p2">
              <a:extLst>
                <a:ext uri="{FF2B5EF4-FFF2-40B4-BE49-F238E27FC236}">
                  <a16:creationId xmlns:a16="http://schemas.microsoft.com/office/drawing/2014/main" xmlns="" id="{840F30A7-2E19-1F4C-B68A-70BD2C9C362D}"/>
                </a:ext>
              </a:extLst>
            </p:cNvPr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5276" y="225429"/>
              <a:ext cx="1346687" cy="40075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" name="Google Shape;338;p2">
              <a:extLst>
                <a:ext uri="{FF2B5EF4-FFF2-40B4-BE49-F238E27FC236}">
                  <a16:creationId xmlns:a16="http://schemas.microsoft.com/office/drawing/2014/main" xmlns="" id="{B8593D23-1478-0010-B907-6BB74FE22865}"/>
                </a:ext>
              </a:extLst>
            </p:cNvPr>
            <p:cNvCxnSpPr/>
            <p:nvPr/>
          </p:nvCxnSpPr>
          <p:spPr>
            <a:xfrm rot="10800000">
              <a:off x="8945929" y="226800"/>
              <a:ext cx="0" cy="439498"/>
            </a:xfrm>
            <a:prstGeom prst="straightConnector1">
              <a:avLst/>
            </a:prstGeom>
            <a:noFill/>
            <a:ln w="12700" cap="flat" cmpd="sng">
              <a:solidFill>
                <a:srgbClr val="E7482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" name="Google Shape;496;p5">
            <a:extLst>
              <a:ext uri="{FF2B5EF4-FFF2-40B4-BE49-F238E27FC236}">
                <a16:creationId xmlns:a16="http://schemas.microsoft.com/office/drawing/2014/main" xmlns="" id="{D4B914B3-C2D0-0921-4BDF-BA508B43BA00}"/>
              </a:ext>
            </a:extLst>
          </p:cNvPr>
          <p:cNvSpPr/>
          <p:nvPr/>
        </p:nvSpPr>
        <p:spPr>
          <a:xfrm>
            <a:off x="2122750" y="3325977"/>
            <a:ext cx="2760145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599"/>
              </a:spcBef>
            </a:pPr>
            <a:r>
              <a:rPr lang="ru-RU" sz="1600" b="1" dirty="0">
                <a:solidFill>
                  <a:srgbClr val="72A7D1"/>
                </a:solidFill>
                <a:cs typeface="Times New Roman" panose="02020603050405020304" pitchFamily="18" charset="0"/>
              </a:rPr>
              <a:t>РАБОТАЕМ В</a:t>
            </a:r>
            <a:br>
              <a:rPr lang="ru-RU" sz="1600" b="1" dirty="0">
                <a:solidFill>
                  <a:srgbClr val="72A7D1"/>
                </a:solidFill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72A7D1"/>
                </a:solidFill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E74825"/>
                </a:solidFill>
                <a:cs typeface="Times New Roman" panose="02020603050405020304" pitchFamily="18" charset="0"/>
              </a:rPr>
              <a:t>31</a:t>
            </a:r>
            <a:r>
              <a:rPr lang="ru-RU" sz="4400" b="1" dirty="0" smtClean="0">
                <a:solidFill>
                  <a:srgbClr val="E74825"/>
                </a:solidFill>
                <a:cs typeface="Times New Roman" panose="02020603050405020304" pitchFamily="18" charset="0"/>
              </a:rPr>
              <a:t>9</a:t>
            </a:r>
            <a:r>
              <a:rPr lang="ru-RU" sz="1600" b="1" dirty="0" smtClean="0">
                <a:solidFill>
                  <a:srgbClr val="72A7D1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2A7D1"/>
                </a:solidFill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72A7D1"/>
                </a:solidFill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72A7D1"/>
                </a:solidFill>
                <a:cs typeface="Times New Roman" panose="02020603050405020304" pitchFamily="18" charset="0"/>
              </a:rPr>
              <a:t>ЗДАНИЯХ, В Т.Ч.:</a:t>
            </a:r>
            <a:endParaRPr lang="ru-RU" sz="1600" b="1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Google Shape;496;p5">
            <a:extLst>
              <a:ext uri="{FF2B5EF4-FFF2-40B4-BE49-F238E27FC236}">
                <a16:creationId xmlns:a16="http://schemas.microsoft.com/office/drawing/2014/main" xmlns="" id="{82D526F2-1F46-0B5E-98C2-0DDB7772FD26}"/>
              </a:ext>
            </a:extLst>
          </p:cNvPr>
          <p:cNvSpPr/>
          <p:nvPr/>
        </p:nvSpPr>
        <p:spPr>
          <a:xfrm>
            <a:off x="2548159" y="5097611"/>
            <a:ext cx="3029733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599"/>
              </a:spcBef>
              <a:buClr>
                <a:srgbClr val="E7472C"/>
              </a:buClr>
            </a:pPr>
            <a:r>
              <a: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9</a:t>
            </a:r>
            <a:r>
              <a:rPr 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ЦЕНТРОВ </a:t>
            </a: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ОНКОЛОГИЧЕСКОЙ ПОМОЩИ</a:t>
            </a:r>
          </a:p>
          <a:p>
            <a:pPr>
              <a:spcBef>
                <a:spcPts val="599"/>
              </a:spcBef>
              <a:buClr>
                <a:srgbClr val="E7472C"/>
              </a:buClr>
            </a:pPr>
            <a:r>
              <a:rPr lang="ru-RU" sz="18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4 </a:t>
            </a:r>
            <a:r>
              <a:rPr lang="ru-RU" sz="12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ФЛАГМАНСКИХ ЦЕНТРА ГОРОДСКИХ БОЛЬНИЦ</a:t>
            </a:r>
            <a:endParaRPr lang="ru-RU" sz="1200" b="1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оловина рамки 21">
            <a:extLst>
              <a:ext uri="{FF2B5EF4-FFF2-40B4-BE49-F238E27FC236}">
                <a16:creationId xmlns:a16="http://schemas.microsoft.com/office/drawing/2014/main" xmlns="" id="{483E90B6-A3B8-D6BC-954B-D77B5863CFE1}"/>
              </a:ext>
            </a:extLst>
          </p:cNvPr>
          <p:cNvSpPr/>
          <p:nvPr/>
        </p:nvSpPr>
        <p:spPr>
          <a:xfrm rot="8100000">
            <a:off x="8384338" y="1732572"/>
            <a:ext cx="475626" cy="460757"/>
          </a:xfrm>
          <a:prstGeom prst="halfFrame">
            <a:avLst/>
          </a:prstGeom>
          <a:solidFill>
            <a:srgbClr val="549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4A794039-4BC1-5433-AD8E-30B7D1C36E2A}"/>
              </a:ext>
            </a:extLst>
          </p:cNvPr>
          <p:cNvGrpSpPr/>
          <p:nvPr/>
        </p:nvGrpSpPr>
        <p:grpSpPr>
          <a:xfrm>
            <a:off x="655660" y="1283524"/>
            <a:ext cx="3570595" cy="1465825"/>
            <a:chOff x="1061210" y="1130259"/>
            <a:chExt cx="3570595" cy="1465825"/>
          </a:xfrm>
        </p:grpSpPr>
        <p:sp>
          <p:nvSpPr>
            <p:cNvPr id="33" name="Прямоугольник с двумя скругленными противолежащими углами 32"/>
            <p:cNvSpPr/>
            <p:nvPr/>
          </p:nvSpPr>
          <p:spPr>
            <a:xfrm>
              <a:off x="1087340" y="1130259"/>
              <a:ext cx="3544465" cy="1403677"/>
            </a:xfrm>
            <a:prstGeom prst="round2DiagRect">
              <a:avLst>
                <a:gd name="adj1" fmla="val 17899"/>
                <a:gd name="adj2" fmla="val 0"/>
              </a:avLst>
            </a:prstGeom>
            <a:solidFill>
              <a:srgbClr val="D4E7F3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CC04C1C2-8513-3081-56C3-0558889D8360}"/>
                </a:ext>
              </a:extLst>
            </p:cNvPr>
            <p:cNvSpPr txBox="1"/>
            <p:nvPr/>
          </p:nvSpPr>
          <p:spPr>
            <a:xfrm>
              <a:off x="1472135" y="1166365"/>
              <a:ext cx="797254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371"/>
              <a:r>
                <a:rPr lang="ru-RU" sz="3600" b="1" dirty="0">
                  <a:solidFill>
                    <a:srgbClr val="E74825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  <a:r>
                <a:rPr lang="ru-RU" sz="2400" b="1" dirty="0">
                  <a:solidFill>
                    <a:srgbClr val="E74825"/>
                  </a:solidFill>
                  <a:latin typeface="+mj-lt"/>
                  <a:cs typeface="Times New Roman" panose="02020603050405020304" pitchFamily="18" charset="0"/>
                </a:rPr>
                <a:t/>
              </a:r>
              <a:br>
                <a:rPr lang="ru-RU" sz="2400" b="1" dirty="0">
                  <a:solidFill>
                    <a:srgbClr val="E74825"/>
                  </a:solidFill>
                  <a:latin typeface="+mj-lt"/>
                  <a:cs typeface="Times New Roman" panose="02020603050405020304" pitchFamily="18" charset="0"/>
                </a:rPr>
              </a:br>
              <a:r>
                <a:rPr lang="ru-RU" sz="1050" b="1" dirty="0">
                  <a:solidFill>
                    <a:srgbClr val="4B4B4B"/>
                  </a:solidFill>
                  <a:latin typeface="+mj-lt"/>
                  <a:cs typeface="Times New Roman" panose="02020603050405020304" pitchFamily="18" charset="0"/>
                </a:rPr>
                <a:t>ЗДАНИЯ</a:t>
              </a:r>
              <a:endParaRPr lang="ru-RU" sz="1050" b="1" dirty="0">
                <a:solidFill>
                  <a:srgbClr val="5494C8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4" name="Прямоугольник с двумя скругленными противолежащими углами 103">
              <a:extLst>
                <a:ext uri="{FF2B5EF4-FFF2-40B4-BE49-F238E27FC236}">
                  <a16:creationId xmlns:a16="http://schemas.microsoft.com/office/drawing/2014/main" xmlns="" id="{837B58F9-0CDA-CC67-D835-A7B9624A337A}"/>
                </a:ext>
              </a:extLst>
            </p:cNvPr>
            <p:cNvSpPr/>
            <p:nvPr/>
          </p:nvSpPr>
          <p:spPr>
            <a:xfrm>
              <a:off x="1087340" y="2076412"/>
              <a:ext cx="3544465" cy="47402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700"/>
                </a:lnSpc>
              </a:pPr>
              <a:r>
                <a:rPr lang="ru-RU" sz="1200" b="1" i="1" dirty="0">
                  <a:solidFill>
                    <a:schemeClr val="bg1"/>
                  </a:solidFill>
                </a:rPr>
                <a:t>Старт проекта</a:t>
              </a:r>
            </a:p>
            <a:p>
              <a:pPr algn="ctr">
                <a:lnSpc>
                  <a:spcPts val="1700"/>
                </a:lnSpc>
              </a:pPr>
              <a:r>
                <a:rPr lang="ru-RU" sz="1200" b="1" i="1" dirty="0">
                  <a:solidFill>
                    <a:schemeClr val="bg1"/>
                  </a:solidFill>
                </a:rPr>
                <a:t>Август 2020</a:t>
              </a:r>
            </a:p>
          </p:txBody>
        </p:sp>
        <p:sp>
          <p:nvSpPr>
            <p:cNvPr id="18" name="Овал 17"/>
            <p:cNvSpPr/>
            <p:nvPr/>
          </p:nvSpPr>
          <p:spPr>
            <a:xfrm>
              <a:off x="1061210" y="2500956"/>
              <a:ext cx="95128" cy="95128"/>
            </a:xfrm>
            <a:prstGeom prst="ellipse">
              <a:avLst/>
            </a:prstGeom>
            <a:solidFill>
              <a:srgbClr val="E747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ru-RU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3514A55-8E66-0043-3ECE-09073108AA7F}"/>
                </a:ext>
              </a:extLst>
            </p:cNvPr>
            <p:cNvSpPr txBox="1"/>
            <p:nvPr/>
          </p:nvSpPr>
          <p:spPr>
            <a:xfrm>
              <a:off x="2676787" y="1180870"/>
              <a:ext cx="160337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371"/>
              <a:r>
                <a:rPr lang="ru-RU" sz="3600" b="1" dirty="0">
                  <a:solidFill>
                    <a:srgbClr val="E74825"/>
                  </a:solidFill>
                  <a:latin typeface="+mj-lt"/>
                  <a:cs typeface="Times New Roman" panose="02020603050405020304" pitchFamily="18" charset="0"/>
                </a:rPr>
                <a:t>24</a:t>
              </a:r>
              <a:r>
                <a:rPr lang="ru-RU" sz="2000" b="1" dirty="0">
                  <a:solidFill>
                    <a:srgbClr val="E74825"/>
                  </a:solidFill>
                  <a:latin typeface="+mj-lt"/>
                  <a:cs typeface="Times New Roman" panose="02020603050405020304" pitchFamily="18" charset="0"/>
                </a:rPr>
                <a:t/>
              </a:r>
              <a:br>
                <a:rPr lang="ru-RU" sz="2000" b="1" dirty="0">
                  <a:solidFill>
                    <a:srgbClr val="E74825"/>
                  </a:solidFill>
                  <a:latin typeface="+mj-lt"/>
                  <a:cs typeface="Times New Roman" panose="02020603050405020304" pitchFamily="18" charset="0"/>
                </a:rPr>
              </a:br>
              <a:r>
                <a:rPr lang="ru-RU" sz="1000" b="1" dirty="0">
                  <a:solidFill>
                    <a:srgbClr val="5494C8"/>
                  </a:solidFill>
                  <a:latin typeface="+mj-lt"/>
                  <a:cs typeface="Times New Roman" panose="02020603050405020304" pitchFamily="18" charset="0"/>
                </a:rPr>
                <a:t>АДМИНИСТРАТОРА</a:t>
              </a:r>
              <a:endParaRPr lang="ru-RU" sz="1050" b="1" dirty="0">
                <a:solidFill>
                  <a:srgbClr val="5494C8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ECFBC70B-BCEC-6C4C-3228-7D62838DB582}"/>
              </a:ext>
            </a:extLst>
          </p:cNvPr>
          <p:cNvGrpSpPr/>
          <p:nvPr/>
        </p:nvGrpSpPr>
        <p:grpSpPr>
          <a:xfrm>
            <a:off x="4980922" y="1283005"/>
            <a:ext cx="3354308" cy="1451500"/>
            <a:chOff x="5073412" y="1129740"/>
            <a:chExt cx="3354308" cy="1451500"/>
          </a:xfrm>
        </p:grpSpPr>
        <p:sp>
          <p:nvSpPr>
            <p:cNvPr id="154" name="Прямоугольник с двумя скругленными противолежащими углами 153"/>
            <p:cNvSpPr/>
            <p:nvPr/>
          </p:nvSpPr>
          <p:spPr>
            <a:xfrm>
              <a:off x="5094504" y="1129740"/>
              <a:ext cx="3333216" cy="1403677"/>
            </a:xfrm>
            <a:prstGeom prst="round2DiagRect">
              <a:avLst>
                <a:gd name="adj1" fmla="val 17899"/>
                <a:gd name="adj2" fmla="val 0"/>
              </a:avLst>
            </a:prstGeom>
            <a:solidFill>
              <a:srgbClr val="D4E7F3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418631" y="1186541"/>
              <a:ext cx="802621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/>
              <a:r>
                <a:rPr lang="ru-RU" sz="3600" b="1" dirty="0">
                  <a:solidFill>
                    <a:srgbClr val="E74825"/>
                  </a:solidFill>
                  <a:latin typeface="+mj-lt"/>
                  <a:cs typeface="Times New Roman" panose="02020603050405020304" pitchFamily="18" charset="0"/>
                </a:rPr>
                <a:t>53</a:t>
              </a:r>
              <a:r>
                <a:rPr lang="ru-RU" sz="1050" b="1" dirty="0">
                  <a:solidFill>
                    <a:srgbClr val="4B4B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1050" b="1" dirty="0">
                  <a:solidFill>
                    <a:srgbClr val="4B4B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050" b="1" dirty="0">
                  <a:solidFill>
                    <a:srgbClr val="4B4B4B"/>
                  </a:solidFill>
                  <a:latin typeface="+mj-lt"/>
                  <a:cs typeface="Times New Roman" panose="02020603050405020304" pitchFamily="18" charset="0"/>
                </a:rPr>
                <a:t>ЗДАНИЯ</a:t>
              </a:r>
              <a:endParaRPr lang="ru-RU" sz="1000" b="1" dirty="0">
                <a:solidFill>
                  <a:srgbClr val="5494C8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56" name="Прямоугольник с двумя скругленными противолежащими углами 155"/>
            <p:cNvSpPr/>
            <p:nvPr/>
          </p:nvSpPr>
          <p:spPr>
            <a:xfrm>
              <a:off x="5094504" y="2076412"/>
              <a:ext cx="3333216" cy="46866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700"/>
                </a:lnSpc>
              </a:pPr>
              <a:r>
                <a:rPr lang="ru-RU" sz="1200" b="1" i="1" dirty="0">
                  <a:solidFill>
                    <a:schemeClr val="bg1"/>
                  </a:solidFill>
                </a:rPr>
                <a:t>Декабрь 2021</a:t>
              </a:r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5073412" y="2486112"/>
              <a:ext cx="95128" cy="95128"/>
            </a:xfrm>
            <a:prstGeom prst="ellipse">
              <a:avLst/>
            </a:prstGeom>
            <a:solidFill>
              <a:srgbClr val="E747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ru-RU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7507E47-056F-E78A-FE2C-D451494FBDD7}"/>
                </a:ext>
              </a:extLst>
            </p:cNvPr>
            <p:cNvSpPr txBox="1"/>
            <p:nvPr/>
          </p:nvSpPr>
          <p:spPr>
            <a:xfrm>
              <a:off x="6709434" y="1186541"/>
              <a:ext cx="166239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/>
              <a:r>
                <a:rPr lang="en-US" sz="3600" b="1" dirty="0">
                  <a:solidFill>
                    <a:srgbClr val="E74825"/>
                  </a:solidFill>
                  <a:latin typeface="+mj-lt"/>
                  <a:cs typeface="Times New Roman" panose="02020603050405020304" pitchFamily="18" charset="0"/>
                </a:rPr>
                <a:t>&gt;</a:t>
              </a:r>
              <a:r>
                <a:rPr lang="ru-RU" sz="3600" b="1" dirty="0">
                  <a:solidFill>
                    <a:srgbClr val="E74825"/>
                  </a:solidFill>
                  <a:latin typeface="+mj-lt"/>
                  <a:cs typeface="Times New Roman" panose="02020603050405020304" pitchFamily="18" charset="0"/>
                </a:rPr>
                <a:t>270</a:t>
              </a:r>
              <a:r>
                <a:rPr lang="ru-RU" sz="2400" b="1" dirty="0">
                  <a:solidFill>
                    <a:srgbClr val="E74825"/>
                  </a:solidFill>
                  <a:latin typeface="+mj-lt"/>
                  <a:cs typeface="Times New Roman" panose="02020603050405020304" pitchFamily="18" charset="0"/>
                </a:rPr>
                <a:t/>
              </a:r>
              <a:br>
                <a:rPr lang="ru-RU" sz="2400" b="1" dirty="0">
                  <a:solidFill>
                    <a:srgbClr val="E74825"/>
                  </a:solidFill>
                  <a:latin typeface="+mj-lt"/>
                  <a:cs typeface="Times New Roman" panose="02020603050405020304" pitchFamily="18" charset="0"/>
                </a:rPr>
              </a:br>
              <a:r>
                <a:rPr lang="ru-RU" sz="1000" b="1" dirty="0">
                  <a:solidFill>
                    <a:srgbClr val="5494C8"/>
                  </a:solidFill>
                  <a:latin typeface="+mj-lt"/>
                  <a:cs typeface="Times New Roman" panose="02020603050405020304" pitchFamily="18" charset="0"/>
                </a:rPr>
                <a:t>АДМИНИСТРАТОРОВ</a:t>
              </a:r>
            </a:p>
          </p:txBody>
        </p:sp>
      </p:grpSp>
      <p:sp>
        <p:nvSpPr>
          <p:cNvPr id="26" name="Половина рамки 25">
            <a:extLst>
              <a:ext uri="{FF2B5EF4-FFF2-40B4-BE49-F238E27FC236}">
                <a16:creationId xmlns:a16="http://schemas.microsoft.com/office/drawing/2014/main" xmlns="" id="{4FE337D8-F246-1D05-AFA5-9683AB703980}"/>
              </a:ext>
            </a:extLst>
          </p:cNvPr>
          <p:cNvSpPr/>
          <p:nvPr/>
        </p:nvSpPr>
        <p:spPr>
          <a:xfrm rot="8100000">
            <a:off x="4217384" y="1732573"/>
            <a:ext cx="475626" cy="460757"/>
          </a:xfrm>
          <a:prstGeom prst="halfFrame">
            <a:avLst/>
          </a:prstGeom>
          <a:solidFill>
            <a:srgbClr val="549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0D41DE5-1C43-46DD-86BF-4AE2A843803C}"/>
              </a:ext>
            </a:extLst>
          </p:cNvPr>
          <p:cNvSpPr txBox="1"/>
          <p:nvPr/>
        </p:nvSpPr>
        <p:spPr>
          <a:xfrm>
            <a:off x="10926727" y="1341716"/>
            <a:ext cx="19681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ru-RU" sz="3600" b="1" dirty="0">
                <a:solidFill>
                  <a:srgbClr val="E74825"/>
                </a:solidFill>
                <a:latin typeface="+mj-lt"/>
                <a:cs typeface="Times New Roman" panose="02020603050405020304" pitchFamily="18" charset="0"/>
              </a:rPr>
              <a:t>~1500 </a:t>
            </a:r>
            <a:r>
              <a:rPr lang="ru-RU" sz="1000" b="1" dirty="0">
                <a:solidFill>
                  <a:srgbClr val="5494C8"/>
                </a:solidFill>
                <a:latin typeface="+mj-lt"/>
                <a:cs typeface="Times New Roman" panose="02020603050405020304" pitchFamily="18" charset="0"/>
              </a:rPr>
              <a:t>АДМИНИСТРАТОРОВ</a:t>
            </a:r>
          </a:p>
        </p:txBody>
      </p:sp>
      <p:cxnSp>
        <p:nvCxnSpPr>
          <p:cNvPr id="4" name="Прямая со стрелкой 3"/>
          <p:cNvCxnSpPr>
            <a:cxnSpLocks/>
          </p:cNvCxnSpPr>
          <p:nvPr/>
        </p:nvCxnSpPr>
        <p:spPr>
          <a:xfrm>
            <a:off x="701040" y="2687200"/>
            <a:ext cx="12092989" cy="0"/>
          </a:xfrm>
          <a:prstGeom prst="straightConnector1">
            <a:avLst/>
          </a:prstGeom>
          <a:ln w="19050">
            <a:solidFill>
              <a:srgbClr val="E747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Google Shape;496;p5">
            <a:extLst>
              <a:ext uri="{FF2B5EF4-FFF2-40B4-BE49-F238E27FC236}">
                <a16:creationId xmlns:a16="http://schemas.microsoft.com/office/drawing/2014/main" xmlns="" id="{82D526F2-1F46-0B5E-98C2-0DDB7772FD26}"/>
              </a:ext>
            </a:extLst>
          </p:cNvPr>
          <p:cNvSpPr/>
          <p:nvPr/>
        </p:nvSpPr>
        <p:spPr>
          <a:xfrm>
            <a:off x="5232667" y="5097611"/>
            <a:ext cx="3029733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599"/>
              </a:spcBef>
              <a:buClr>
                <a:srgbClr val="E7472C"/>
              </a:buClr>
            </a:pPr>
            <a:r>
              <a:rPr lang="ru-RU" sz="1800" b="1" dirty="0" smtClean="0">
                <a:solidFill>
                  <a:srgbClr val="3399FF"/>
                </a:solidFill>
                <a:cs typeface="Times New Roman" panose="02020603050405020304" pitchFamily="18" charset="0"/>
              </a:rPr>
              <a:t>12</a:t>
            </a:r>
            <a:r>
              <a:rPr lang="ru-RU" sz="1200" b="1" dirty="0" smtClean="0">
                <a:solidFill>
                  <a:srgbClr val="3399FF"/>
                </a:solidFill>
                <a:cs typeface="Times New Roman" panose="02020603050405020304" pitchFamily="18" charset="0"/>
              </a:rPr>
              <a:t> ПРИЕМНЫХ ОТДЕЛЕНИЙ ГОРОДСКИХ БОЛЬНИЦ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85;p5">
            <a:extLst>
              <a:ext uri="{FF2B5EF4-FFF2-40B4-BE49-F238E27FC236}">
                <a16:creationId xmlns:a16="http://schemas.microsoft.com/office/drawing/2014/main" xmlns="" id="{A30699B4-201A-3E50-7DC9-4AD917541D31}"/>
              </a:ext>
            </a:extLst>
          </p:cNvPr>
          <p:cNvSpPr/>
          <p:nvPr/>
        </p:nvSpPr>
        <p:spPr>
          <a:xfrm>
            <a:off x="396240" y="168096"/>
            <a:ext cx="7938989" cy="720382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2186">
                <a:schemeClr val="accent1"/>
              </a:gs>
              <a:gs pos="50000">
                <a:srgbClr val="E74825"/>
              </a:gs>
              <a:gs pos="100000">
                <a:srgbClr val="CB3117"/>
              </a:gs>
            </a:gsLst>
            <a:lin ang="6600000" scaled="0"/>
          </a:gradFill>
          <a:ln w="38100"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85">
              <a:solidFill>
                <a:schemeClr val="lt1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18141028-7563-AA5E-674C-5B27467A34BF}"/>
              </a:ext>
            </a:extLst>
          </p:cNvPr>
          <p:cNvGrpSpPr/>
          <p:nvPr/>
        </p:nvGrpSpPr>
        <p:grpSpPr>
          <a:xfrm>
            <a:off x="9575387" y="307084"/>
            <a:ext cx="3163347" cy="581394"/>
            <a:chOff x="7721023" y="200834"/>
            <a:chExt cx="2690940" cy="494570"/>
          </a:xfrm>
        </p:grpSpPr>
        <p:pic>
          <p:nvPicPr>
            <p:cNvPr id="7" name="Google Shape;330;p2">
              <a:extLst>
                <a:ext uri="{FF2B5EF4-FFF2-40B4-BE49-F238E27FC236}">
                  <a16:creationId xmlns:a16="http://schemas.microsoft.com/office/drawing/2014/main" xmlns="" id="{F27F4189-B1E3-641E-330C-FBA1B50E556F}"/>
                </a:ext>
              </a:extLst>
            </p:cNvPr>
            <p:cNvPicPr preferRelativeResize="0"/>
            <p:nvPr/>
          </p:nvPicPr>
          <p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1023" y="200834"/>
              <a:ext cx="1162708" cy="494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332;p2">
              <a:extLst>
                <a:ext uri="{FF2B5EF4-FFF2-40B4-BE49-F238E27FC236}">
                  <a16:creationId xmlns:a16="http://schemas.microsoft.com/office/drawing/2014/main" xmlns="" id="{3376394F-093D-F0C2-04C8-26AB3D23C894}"/>
                </a:ext>
              </a:extLst>
            </p:cNvPr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5276" y="225429"/>
              <a:ext cx="1346687" cy="40075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" name="Google Shape;338;p2">
              <a:extLst>
                <a:ext uri="{FF2B5EF4-FFF2-40B4-BE49-F238E27FC236}">
                  <a16:creationId xmlns:a16="http://schemas.microsoft.com/office/drawing/2014/main" xmlns="" id="{B5F5C660-490F-C889-6B76-4B35FC03F314}"/>
                </a:ext>
              </a:extLst>
            </p:cNvPr>
            <p:cNvCxnSpPr/>
            <p:nvPr/>
          </p:nvCxnSpPr>
          <p:spPr>
            <a:xfrm rot="10800000">
              <a:off x="8945929" y="226800"/>
              <a:ext cx="0" cy="439498"/>
            </a:xfrm>
            <a:prstGeom prst="straightConnector1">
              <a:avLst/>
            </a:prstGeom>
            <a:noFill/>
            <a:ln w="12700" cap="flat" cmpd="sng">
              <a:solidFill>
                <a:srgbClr val="E7482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81" name="Прямоугольник с двумя скругленными противолежащими углами 80"/>
          <p:cNvSpPr/>
          <p:nvPr/>
        </p:nvSpPr>
        <p:spPr>
          <a:xfrm>
            <a:off x="615111" y="1517763"/>
            <a:ext cx="2911455" cy="521138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с двумя скругленными противолежащими углами 82"/>
          <p:cNvSpPr/>
          <p:nvPr/>
        </p:nvSpPr>
        <p:spPr>
          <a:xfrm>
            <a:off x="615110" y="1525696"/>
            <a:ext cx="2911455" cy="529285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E7472C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ТЩАТЕЛЬНЫЙ ОТБОР СОТРУДНИКОВ,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idx="12"/>
          </p:nvPr>
        </p:nvSpPr>
        <p:spPr>
          <a:xfrm>
            <a:off x="12775856" y="7157192"/>
            <a:ext cx="645746" cy="402483"/>
          </a:xfrm>
        </p:spPr>
        <p:txBody>
          <a:bodyPr/>
          <a:lstStyle/>
          <a:p>
            <a:pPr algn="ctr"/>
            <a:fld id="{00000000-1234-1234-1234-123412341234}" type="slidenum">
              <a:rPr lang="ru-RU" sz="1100">
                <a:solidFill>
                  <a:srgbClr val="89B5D8"/>
                </a:solidFill>
              </a:rPr>
              <a:pPr algn="ctr"/>
              <a:t>4</a:t>
            </a:fld>
            <a:endParaRPr lang="ru-RU" sz="1100" dirty="0">
              <a:solidFill>
                <a:srgbClr val="89B5D8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96240" y="282208"/>
            <a:ext cx="6796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ПОДГОТОВКА АДМИНИСТРАТОРОВ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79864" y="2358386"/>
            <a:ext cx="2701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разделяющих принципы корпоративной культуры центров </a:t>
            </a:r>
            <a:r>
              <a:rPr lang="ru-RU" sz="1200" dirty="0" err="1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госуслуг</a:t>
            </a: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 и обладающих важными личностными качествами: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813937" y="3697450"/>
            <a:ext cx="2447925" cy="129266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1" indent="182563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Внимательность</a:t>
            </a:r>
          </a:p>
          <a:p>
            <a:pPr lvl="1" indent="182563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Доброжелательность </a:t>
            </a:r>
          </a:p>
          <a:p>
            <a:pPr lvl="1" indent="182563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Коммуникабельность</a:t>
            </a:r>
          </a:p>
          <a:p>
            <a:pPr lvl="1" indent="182563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Стрессоустойчивость</a:t>
            </a:r>
          </a:p>
        </p:txBody>
      </p:sp>
      <p:sp>
        <p:nvSpPr>
          <p:cNvPr id="114" name="Прямоугольник с двумя скругленными противолежащими углами 113"/>
          <p:cNvSpPr/>
          <p:nvPr/>
        </p:nvSpPr>
        <p:spPr>
          <a:xfrm>
            <a:off x="3744154" y="1525696"/>
            <a:ext cx="2890713" cy="518086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с двумя скругленными противолежащими углами 114"/>
          <p:cNvSpPr/>
          <p:nvPr/>
        </p:nvSpPr>
        <p:spPr>
          <a:xfrm>
            <a:off x="3744153" y="1511041"/>
            <a:ext cx="2890713" cy="529285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E7472C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ПОДГОТОВКА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4064855" y="2347214"/>
            <a:ext cx="2392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Работа в центрах </a:t>
            </a:r>
            <a:r>
              <a:rPr lang="ru-RU" sz="1200" dirty="0" err="1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госуслуг</a:t>
            </a: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 для развития уверенного, доброжелательного общения и </a:t>
            </a:r>
            <a:r>
              <a:rPr lang="ru-RU" sz="1200" dirty="0" err="1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проактивного</a:t>
            </a: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 поведения.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074701" y="3825804"/>
            <a:ext cx="248635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Специальное обучение </a:t>
            </a:r>
            <a:br>
              <a:rPr lang="ru-RU" sz="1200" b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в подразделении </a:t>
            </a:r>
            <a:r>
              <a:rPr lang="ru-RU" sz="1200" b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ГБУ МФЦ города Москвы – </a:t>
            </a: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образовательном центре </a:t>
            </a:r>
            <a:r>
              <a:rPr lang="ru-RU" sz="1200" b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«Академия искреннего сервиса»</a:t>
            </a: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endParaRPr lang="ru-RU" sz="1200" dirty="0">
              <a:solidFill>
                <a:srgbClr val="4B4B4B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8" name="Плюс 77"/>
          <p:cNvSpPr/>
          <p:nvPr/>
        </p:nvSpPr>
        <p:spPr>
          <a:xfrm>
            <a:off x="4927360" y="3199306"/>
            <a:ext cx="460119" cy="443069"/>
          </a:xfrm>
          <a:prstGeom prst="mathPlus">
            <a:avLst/>
          </a:prstGeom>
          <a:solidFill>
            <a:srgbClr val="72A7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с двумя скругленными противолежащими углами 118"/>
          <p:cNvSpPr/>
          <p:nvPr/>
        </p:nvSpPr>
        <p:spPr>
          <a:xfrm>
            <a:off x="6863814" y="1495176"/>
            <a:ext cx="2871249" cy="3229224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с двумя скругленными противолежащими углами 119"/>
          <p:cNvSpPr/>
          <p:nvPr/>
        </p:nvSpPr>
        <p:spPr>
          <a:xfrm>
            <a:off x="6863815" y="1511040"/>
            <a:ext cx="2871248" cy="529285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E7472C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ВЫХОД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В ПОЛИКЛИНИКУ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6981602" y="2270486"/>
            <a:ext cx="2725858" cy="212365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82563" lvl="1" indent="-182563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Непрерывное сопровождение </a:t>
            </a:r>
            <a:b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и ежедневное обучение на местах кураторами, из числа опытных сотрудников,</a:t>
            </a:r>
            <a:b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которые уже работали администраторами </a:t>
            </a:r>
            <a:b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в проекте</a:t>
            </a:r>
          </a:p>
          <a:p>
            <a:pPr marL="182563" lvl="1" indent="-182563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4B4B4B"/>
              </a:solidFill>
              <a:latin typeface="+mj-lt"/>
              <a:cs typeface="Times New Roman" panose="02020603050405020304" pitchFamily="18" charset="0"/>
            </a:endParaRPr>
          </a:p>
          <a:p>
            <a:pPr marL="182563" lvl="1" indent="-182563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Работа с эмоциональным состоянием и мотивацией сотрудника</a:t>
            </a:r>
          </a:p>
        </p:txBody>
      </p:sp>
      <p:sp>
        <p:nvSpPr>
          <p:cNvPr id="123" name="Прямоугольник с двумя скругленными противолежащими углами 122"/>
          <p:cNvSpPr/>
          <p:nvPr/>
        </p:nvSpPr>
        <p:spPr>
          <a:xfrm>
            <a:off x="6849122" y="4954561"/>
            <a:ext cx="2858337" cy="175199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с двумя скругленными противолежащими углами 123"/>
          <p:cNvSpPr/>
          <p:nvPr/>
        </p:nvSpPr>
        <p:spPr>
          <a:xfrm>
            <a:off x="8480782" y="5081234"/>
            <a:ext cx="1128508" cy="695028"/>
          </a:xfrm>
          <a:prstGeom prst="round2DiagRect">
            <a:avLst>
              <a:gd name="adj1" fmla="val 25866"/>
              <a:gd name="adj2" fmla="val 0"/>
            </a:avLst>
          </a:prstGeom>
          <a:solidFill>
            <a:srgbClr val="E74825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</a:rPr>
              <a:t>РАБОТА В </a:t>
            </a:r>
            <a:r>
              <a:rPr lang="en-US" sz="800" b="1" dirty="0">
                <a:solidFill>
                  <a:schemeClr val="bg1"/>
                </a:solidFill>
              </a:rPr>
              <a:t>CC</a:t>
            </a:r>
            <a:r>
              <a:rPr lang="ru-RU" sz="800" b="1" dirty="0">
                <a:solidFill>
                  <a:schemeClr val="bg1"/>
                </a:solidFill>
              </a:rPr>
              <a:t>К (после работы в поликлинике не менее 1 месяца)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7419196" y="5966390"/>
            <a:ext cx="1920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Опытным администратором</a:t>
            </a:r>
          </a:p>
        </p:txBody>
      </p:sp>
      <p:sp>
        <p:nvSpPr>
          <p:cNvPr id="126" name="Половина рамки 125"/>
          <p:cNvSpPr/>
          <p:nvPr/>
        </p:nvSpPr>
        <p:spPr>
          <a:xfrm rot="13451957">
            <a:off x="7391901" y="4587437"/>
            <a:ext cx="417312" cy="412962"/>
          </a:xfrm>
          <a:prstGeom prst="halfFrame">
            <a:avLst/>
          </a:prstGeom>
          <a:solidFill>
            <a:srgbClr val="72A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0" name="Google Shape;329;p2"/>
          <p:cNvCxnSpPr>
            <a:cxnSpLocks/>
          </p:cNvCxnSpPr>
          <p:nvPr/>
        </p:nvCxnSpPr>
        <p:spPr>
          <a:xfrm>
            <a:off x="3989138" y="5114809"/>
            <a:ext cx="2467794" cy="0"/>
          </a:xfrm>
          <a:prstGeom prst="straightConnector1">
            <a:avLst/>
          </a:prstGeom>
          <a:noFill/>
          <a:ln w="6350" cap="flat" cmpd="sng">
            <a:solidFill>
              <a:srgbClr val="F8F0E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329;p2"/>
          <p:cNvCxnSpPr/>
          <p:nvPr/>
        </p:nvCxnSpPr>
        <p:spPr>
          <a:xfrm>
            <a:off x="615110" y="5105168"/>
            <a:ext cx="2110855" cy="0"/>
          </a:xfrm>
          <a:prstGeom prst="straightConnector1">
            <a:avLst/>
          </a:prstGeom>
          <a:noFill/>
          <a:ln w="6350" cap="flat" cmpd="sng">
            <a:solidFill>
              <a:srgbClr val="F8F0E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9" name="Группа 128"/>
          <p:cNvGrpSpPr/>
          <p:nvPr/>
        </p:nvGrpSpPr>
        <p:grpSpPr>
          <a:xfrm>
            <a:off x="1011514" y="5453093"/>
            <a:ext cx="1226144" cy="905618"/>
            <a:chOff x="-7448550" y="1073150"/>
            <a:chExt cx="382588" cy="282576"/>
          </a:xfrm>
          <a:solidFill>
            <a:srgbClr val="E74825"/>
          </a:solidFill>
        </p:grpSpPr>
        <p:sp>
          <p:nvSpPr>
            <p:cNvPr id="130" name="Freeform 85"/>
            <p:cNvSpPr>
              <a:spLocks/>
            </p:cNvSpPr>
            <p:nvPr/>
          </p:nvSpPr>
          <p:spPr bwMode="auto">
            <a:xfrm>
              <a:off x="-7154863" y="1192213"/>
              <a:ext cx="49213" cy="19050"/>
            </a:xfrm>
            <a:custGeom>
              <a:avLst/>
              <a:gdLst>
                <a:gd name="T0" fmla="*/ 29 w 36"/>
                <a:gd name="T1" fmla="*/ 13 h 13"/>
                <a:gd name="T2" fmla="*/ 31 w 36"/>
                <a:gd name="T3" fmla="*/ 13 h 13"/>
                <a:gd name="T4" fmla="*/ 35 w 36"/>
                <a:gd name="T5" fmla="*/ 11 h 13"/>
                <a:gd name="T6" fmla="*/ 33 w 36"/>
                <a:gd name="T7" fmla="*/ 5 h 13"/>
                <a:gd name="T8" fmla="*/ 4 w 36"/>
                <a:gd name="T9" fmla="*/ 0 h 13"/>
                <a:gd name="T10" fmla="*/ 0 w 36"/>
                <a:gd name="T11" fmla="*/ 4 h 13"/>
                <a:gd name="T12" fmla="*/ 4 w 36"/>
                <a:gd name="T13" fmla="*/ 9 h 13"/>
                <a:gd name="T14" fmla="*/ 29 w 3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3">
                  <a:moveTo>
                    <a:pt x="29" y="13"/>
                  </a:moveTo>
                  <a:cubicBezTo>
                    <a:pt x="30" y="13"/>
                    <a:pt x="30" y="13"/>
                    <a:pt x="31" y="13"/>
                  </a:cubicBezTo>
                  <a:cubicBezTo>
                    <a:pt x="33" y="13"/>
                    <a:pt x="34" y="12"/>
                    <a:pt x="35" y="11"/>
                  </a:cubicBezTo>
                  <a:cubicBezTo>
                    <a:pt x="36" y="9"/>
                    <a:pt x="35" y="6"/>
                    <a:pt x="33" y="5"/>
                  </a:cubicBezTo>
                  <a:cubicBezTo>
                    <a:pt x="23" y="0"/>
                    <a:pt x="5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9" y="9"/>
                    <a:pt x="23" y="9"/>
                    <a:pt x="2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86"/>
            <p:cNvSpPr>
              <a:spLocks noEditPoints="1"/>
            </p:cNvSpPr>
            <p:nvPr/>
          </p:nvSpPr>
          <p:spPr bwMode="auto">
            <a:xfrm>
              <a:off x="-7448550" y="1073150"/>
              <a:ext cx="382588" cy="282575"/>
            </a:xfrm>
            <a:custGeom>
              <a:avLst/>
              <a:gdLst>
                <a:gd name="T0" fmla="*/ 252 w 283"/>
                <a:gd name="T1" fmla="*/ 141 h 209"/>
                <a:gd name="T2" fmla="*/ 267 w 283"/>
                <a:gd name="T3" fmla="*/ 104 h 209"/>
                <a:gd name="T4" fmla="*/ 226 w 283"/>
                <a:gd name="T5" fmla="*/ 67 h 209"/>
                <a:gd name="T6" fmla="*/ 204 w 283"/>
                <a:gd name="T7" fmla="*/ 108 h 209"/>
                <a:gd name="T8" fmla="*/ 214 w 283"/>
                <a:gd name="T9" fmla="*/ 149 h 209"/>
                <a:gd name="T10" fmla="*/ 172 w 283"/>
                <a:gd name="T11" fmla="*/ 131 h 209"/>
                <a:gd name="T12" fmla="*/ 190 w 283"/>
                <a:gd name="T13" fmla="*/ 69 h 209"/>
                <a:gd name="T14" fmla="*/ 128 w 283"/>
                <a:gd name="T15" fmla="*/ 0 h 209"/>
                <a:gd name="T16" fmla="*/ 93 w 283"/>
                <a:gd name="T17" fmla="*/ 79 h 209"/>
                <a:gd name="T18" fmla="*/ 102 w 283"/>
                <a:gd name="T19" fmla="*/ 143 h 209"/>
                <a:gd name="T20" fmla="*/ 83 w 283"/>
                <a:gd name="T21" fmla="*/ 140 h 209"/>
                <a:gd name="T22" fmla="*/ 44 w 283"/>
                <a:gd name="T23" fmla="*/ 67 h 209"/>
                <a:gd name="T24" fmla="*/ 5 w 283"/>
                <a:gd name="T25" fmla="*/ 140 h 209"/>
                <a:gd name="T26" fmla="*/ 0 w 283"/>
                <a:gd name="T27" fmla="*/ 204 h 209"/>
                <a:gd name="T28" fmla="*/ 13 w 283"/>
                <a:gd name="T29" fmla="*/ 165 h 209"/>
                <a:gd name="T30" fmla="*/ 56 w 283"/>
                <a:gd name="T31" fmla="*/ 163 h 209"/>
                <a:gd name="T32" fmla="*/ 62 w 283"/>
                <a:gd name="T33" fmla="*/ 204 h 209"/>
                <a:gd name="T34" fmla="*/ 79 w 283"/>
                <a:gd name="T35" fmla="*/ 160 h 209"/>
                <a:gd name="T36" fmla="*/ 125 w 283"/>
                <a:gd name="T37" fmla="*/ 170 h 209"/>
                <a:gd name="T38" fmla="*/ 142 w 283"/>
                <a:gd name="T39" fmla="*/ 209 h 209"/>
                <a:gd name="T40" fmla="*/ 159 w 283"/>
                <a:gd name="T41" fmla="*/ 170 h 209"/>
                <a:gd name="T42" fmla="*/ 204 w 283"/>
                <a:gd name="T43" fmla="*/ 160 h 209"/>
                <a:gd name="T44" fmla="*/ 221 w 283"/>
                <a:gd name="T45" fmla="*/ 204 h 209"/>
                <a:gd name="T46" fmla="*/ 220 w 283"/>
                <a:gd name="T47" fmla="*/ 156 h 209"/>
                <a:gd name="T48" fmla="*/ 239 w 283"/>
                <a:gd name="T49" fmla="*/ 204 h 209"/>
                <a:gd name="T50" fmla="*/ 268 w 283"/>
                <a:gd name="T51" fmla="*/ 161 h 209"/>
                <a:gd name="T52" fmla="*/ 283 w 283"/>
                <a:gd name="T53" fmla="*/ 204 h 209"/>
                <a:gd name="T54" fmla="*/ 61 w 283"/>
                <a:gd name="T55" fmla="*/ 141 h 209"/>
                <a:gd name="T56" fmla="*/ 17 w 283"/>
                <a:gd name="T57" fmla="*/ 103 h 209"/>
                <a:gd name="T58" fmla="*/ 71 w 283"/>
                <a:gd name="T59" fmla="*/ 103 h 209"/>
                <a:gd name="T60" fmla="*/ 35 w 283"/>
                <a:gd name="T61" fmla="*/ 94 h 209"/>
                <a:gd name="T62" fmla="*/ 31 w 283"/>
                <a:gd name="T63" fmla="*/ 108 h 209"/>
                <a:gd name="T64" fmla="*/ 22 w 283"/>
                <a:gd name="T65" fmla="*/ 116 h 209"/>
                <a:gd name="T66" fmla="*/ 17 w 283"/>
                <a:gd name="T67" fmla="*/ 103 h 209"/>
                <a:gd name="T68" fmla="*/ 27 w 283"/>
                <a:gd name="T69" fmla="*/ 146 h 209"/>
                <a:gd name="T70" fmla="*/ 35 w 283"/>
                <a:gd name="T71" fmla="*/ 149 h 209"/>
                <a:gd name="T72" fmla="*/ 53 w 283"/>
                <a:gd name="T73" fmla="*/ 149 h 209"/>
                <a:gd name="T74" fmla="*/ 101 w 283"/>
                <a:gd name="T75" fmla="*/ 79 h 209"/>
                <a:gd name="T76" fmla="*/ 97 w 283"/>
                <a:gd name="T77" fmla="*/ 40 h 209"/>
                <a:gd name="T78" fmla="*/ 182 w 283"/>
                <a:gd name="T79" fmla="*/ 66 h 209"/>
                <a:gd name="T80" fmla="*/ 166 w 283"/>
                <a:gd name="T81" fmla="*/ 112 h 209"/>
                <a:gd name="T82" fmla="*/ 138 w 283"/>
                <a:gd name="T83" fmla="*/ 128 h 209"/>
                <a:gd name="T84" fmla="*/ 142 w 283"/>
                <a:gd name="T85" fmla="*/ 146 h 209"/>
                <a:gd name="T86" fmla="*/ 125 w 283"/>
                <a:gd name="T87" fmla="*/ 162 h 209"/>
                <a:gd name="T88" fmla="*/ 116 w 283"/>
                <a:gd name="T89" fmla="*/ 138 h 209"/>
                <a:gd name="T90" fmla="*/ 159 w 283"/>
                <a:gd name="T91" fmla="*/ 162 h 209"/>
                <a:gd name="T92" fmla="*/ 172 w 283"/>
                <a:gd name="T93" fmla="*/ 143 h 209"/>
                <a:gd name="T94" fmla="*/ 212 w 283"/>
                <a:gd name="T95" fmla="*/ 105 h 209"/>
                <a:gd name="T96" fmla="*/ 226 w 283"/>
                <a:gd name="T97" fmla="*/ 75 h 209"/>
                <a:gd name="T98" fmla="*/ 258 w 283"/>
                <a:gd name="T99" fmla="*/ 105 h 209"/>
                <a:gd name="T100" fmla="*/ 234 w 283"/>
                <a:gd name="T101" fmla="*/ 138 h 209"/>
                <a:gd name="T102" fmla="*/ 244 w 283"/>
                <a:gd name="T103" fmla="*/ 145 h 209"/>
                <a:gd name="T104" fmla="*/ 225 w 283"/>
                <a:gd name="T105" fmla="*/ 14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3" h="209">
                  <a:moveTo>
                    <a:pt x="271" y="153"/>
                  </a:moveTo>
                  <a:cubicBezTo>
                    <a:pt x="254" y="148"/>
                    <a:pt x="254" y="148"/>
                    <a:pt x="254" y="148"/>
                  </a:cubicBezTo>
                  <a:cubicBezTo>
                    <a:pt x="253" y="148"/>
                    <a:pt x="252" y="147"/>
                    <a:pt x="252" y="147"/>
                  </a:cubicBezTo>
                  <a:cubicBezTo>
                    <a:pt x="252" y="141"/>
                    <a:pt x="252" y="141"/>
                    <a:pt x="252" y="141"/>
                  </a:cubicBezTo>
                  <a:cubicBezTo>
                    <a:pt x="254" y="140"/>
                    <a:pt x="255" y="139"/>
                    <a:pt x="256" y="138"/>
                  </a:cubicBezTo>
                  <a:cubicBezTo>
                    <a:pt x="262" y="132"/>
                    <a:pt x="266" y="124"/>
                    <a:pt x="266" y="116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67" y="104"/>
                    <a:pt x="267" y="104"/>
                    <a:pt x="267" y="104"/>
                  </a:cubicBezTo>
                  <a:cubicBezTo>
                    <a:pt x="269" y="101"/>
                    <a:pt x="270" y="97"/>
                    <a:pt x="270" y="93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69"/>
                    <a:pt x="268" y="67"/>
                    <a:pt x="26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11" y="67"/>
                    <a:pt x="200" y="79"/>
                    <a:pt x="200" y="93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200" y="97"/>
                    <a:pt x="200" y="100"/>
                    <a:pt x="202" y="103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114"/>
                    <a:pt x="204" y="114"/>
                    <a:pt x="204" y="114"/>
                  </a:cubicBezTo>
                  <a:cubicBezTo>
                    <a:pt x="204" y="125"/>
                    <a:pt x="209" y="135"/>
                    <a:pt x="217" y="141"/>
                  </a:cubicBezTo>
                  <a:cubicBezTo>
                    <a:pt x="217" y="147"/>
                    <a:pt x="217" y="147"/>
                    <a:pt x="217" y="147"/>
                  </a:cubicBezTo>
                  <a:cubicBezTo>
                    <a:pt x="217" y="148"/>
                    <a:pt x="217" y="148"/>
                    <a:pt x="214" y="149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181" y="143"/>
                    <a:pt x="181" y="143"/>
                    <a:pt x="181" y="143"/>
                  </a:cubicBezTo>
                  <a:cubicBezTo>
                    <a:pt x="181" y="141"/>
                    <a:pt x="181" y="140"/>
                    <a:pt x="180" y="139"/>
                  </a:cubicBezTo>
                  <a:cubicBezTo>
                    <a:pt x="172" y="131"/>
                    <a:pt x="172" y="131"/>
                    <a:pt x="172" y="131"/>
                  </a:cubicBezTo>
                  <a:cubicBezTo>
                    <a:pt x="172" y="118"/>
                    <a:pt x="172" y="118"/>
                    <a:pt x="172" y="118"/>
                  </a:cubicBezTo>
                  <a:cubicBezTo>
                    <a:pt x="173" y="117"/>
                    <a:pt x="174" y="116"/>
                    <a:pt x="175" y="115"/>
                  </a:cubicBezTo>
                  <a:cubicBezTo>
                    <a:pt x="185" y="106"/>
                    <a:pt x="190" y="93"/>
                    <a:pt x="190" y="80"/>
                  </a:cubicBezTo>
                  <a:cubicBezTo>
                    <a:pt x="190" y="69"/>
                    <a:pt x="190" y="69"/>
                    <a:pt x="190" y="69"/>
                  </a:cubicBezTo>
                  <a:cubicBezTo>
                    <a:pt x="193" y="63"/>
                    <a:pt x="195" y="56"/>
                    <a:pt x="195" y="49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2"/>
                    <a:pt x="193" y="0"/>
                    <a:pt x="19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06" y="0"/>
                    <a:pt x="89" y="18"/>
                    <a:pt x="89" y="40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9" y="56"/>
                    <a:pt x="90" y="63"/>
                    <a:pt x="93" y="6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3" y="94"/>
                    <a:pt x="100" y="108"/>
                    <a:pt x="111" y="117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2" y="140"/>
                    <a:pt x="102" y="141"/>
                    <a:pt x="102" y="143"/>
                  </a:cubicBezTo>
                  <a:cubicBezTo>
                    <a:pt x="76" y="152"/>
                    <a:pt x="76" y="152"/>
                    <a:pt x="76" y="152"/>
                  </a:cubicBezTo>
                  <a:cubicBezTo>
                    <a:pt x="75" y="152"/>
                    <a:pt x="73" y="153"/>
                    <a:pt x="71" y="154"/>
                  </a:cubicBezTo>
                  <a:cubicBezTo>
                    <a:pt x="67" y="152"/>
                    <a:pt x="67" y="152"/>
                    <a:pt x="67" y="152"/>
                  </a:cubicBezTo>
                  <a:cubicBezTo>
                    <a:pt x="79" y="147"/>
                    <a:pt x="83" y="140"/>
                    <a:pt x="83" y="140"/>
                  </a:cubicBezTo>
                  <a:cubicBezTo>
                    <a:pt x="84" y="138"/>
                    <a:pt x="84" y="137"/>
                    <a:pt x="83" y="136"/>
                  </a:cubicBezTo>
                  <a:cubicBezTo>
                    <a:pt x="80" y="130"/>
                    <a:pt x="80" y="119"/>
                    <a:pt x="80" y="110"/>
                  </a:cubicBezTo>
                  <a:cubicBezTo>
                    <a:pt x="79" y="107"/>
                    <a:pt x="79" y="104"/>
                    <a:pt x="79" y="102"/>
                  </a:cubicBezTo>
                  <a:cubicBezTo>
                    <a:pt x="78" y="82"/>
                    <a:pt x="63" y="67"/>
                    <a:pt x="44" y="67"/>
                  </a:cubicBezTo>
                  <a:cubicBezTo>
                    <a:pt x="25" y="67"/>
                    <a:pt x="10" y="82"/>
                    <a:pt x="9" y="102"/>
                  </a:cubicBezTo>
                  <a:cubicBezTo>
                    <a:pt x="9" y="104"/>
                    <a:pt x="9" y="107"/>
                    <a:pt x="8" y="110"/>
                  </a:cubicBezTo>
                  <a:cubicBezTo>
                    <a:pt x="8" y="119"/>
                    <a:pt x="8" y="130"/>
                    <a:pt x="5" y="136"/>
                  </a:cubicBezTo>
                  <a:cubicBezTo>
                    <a:pt x="4" y="137"/>
                    <a:pt x="4" y="138"/>
                    <a:pt x="5" y="140"/>
                  </a:cubicBezTo>
                  <a:cubicBezTo>
                    <a:pt x="5" y="140"/>
                    <a:pt x="9" y="147"/>
                    <a:pt x="21" y="152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4" y="161"/>
                    <a:pt x="0" y="167"/>
                    <a:pt x="0" y="17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7"/>
                    <a:pt x="2" y="209"/>
                    <a:pt x="4" y="209"/>
                  </a:cubicBezTo>
                  <a:cubicBezTo>
                    <a:pt x="6" y="209"/>
                    <a:pt x="8" y="207"/>
                    <a:pt x="8" y="204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8" y="170"/>
                    <a:pt x="10" y="167"/>
                    <a:pt x="13" y="165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5" y="166"/>
                    <a:pt x="40" y="168"/>
                    <a:pt x="44" y="168"/>
                  </a:cubicBezTo>
                  <a:cubicBezTo>
                    <a:pt x="48" y="168"/>
                    <a:pt x="53" y="166"/>
                    <a:pt x="56" y="163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65" y="161"/>
                    <a:pt x="65" y="161"/>
                    <a:pt x="65" y="161"/>
                  </a:cubicBezTo>
                  <a:cubicBezTo>
                    <a:pt x="63" y="164"/>
                    <a:pt x="62" y="168"/>
                    <a:pt x="62" y="172"/>
                  </a:cubicBezTo>
                  <a:cubicBezTo>
                    <a:pt x="62" y="204"/>
                    <a:pt x="62" y="204"/>
                    <a:pt x="62" y="204"/>
                  </a:cubicBezTo>
                  <a:cubicBezTo>
                    <a:pt x="62" y="207"/>
                    <a:pt x="64" y="209"/>
                    <a:pt x="66" y="209"/>
                  </a:cubicBezTo>
                  <a:cubicBezTo>
                    <a:pt x="68" y="209"/>
                    <a:pt x="70" y="207"/>
                    <a:pt x="70" y="204"/>
                  </a:cubicBezTo>
                  <a:cubicBezTo>
                    <a:pt x="70" y="172"/>
                    <a:pt x="70" y="172"/>
                    <a:pt x="70" y="172"/>
                  </a:cubicBezTo>
                  <a:cubicBezTo>
                    <a:pt x="70" y="167"/>
                    <a:pt x="74" y="162"/>
                    <a:pt x="79" y="16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9" y="169"/>
                    <a:pt x="121" y="170"/>
                    <a:pt x="124" y="170"/>
                  </a:cubicBezTo>
                  <a:cubicBezTo>
                    <a:pt x="125" y="170"/>
                    <a:pt x="125" y="170"/>
                    <a:pt x="125" y="170"/>
                  </a:cubicBezTo>
                  <a:cubicBezTo>
                    <a:pt x="127" y="170"/>
                    <a:pt x="129" y="170"/>
                    <a:pt x="131" y="168"/>
                  </a:cubicBezTo>
                  <a:cubicBezTo>
                    <a:pt x="138" y="161"/>
                    <a:pt x="138" y="161"/>
                    <a:pt x="138" y="161"/>
                  </a:cubicBezTo>
                  <a:cubicBezTo>
                    <a:pt x="138" y="204"/>
                    <a:pt x="138" y="204"/>
                    <a:pt x="138" y="204"/>
                  </a:cubicBezTo>
                  <a:cubicBezTo>
                    <a:pt x="138" y="207"/>
                    <a:pt x="139" y="209"/>
                    <a:pt x="142" y="209"/>
                  </a:cubicBezTo>
                  <a:cubicBezTo>
                    <a:pt x="144" y="209"/>
                    <a:pt x="146" y="207"/>
                    <a:pt x="146" y="204"/>
                  </a:cubicBezTo>
                  <a:cubicBezTo>
                    <a:pt x="146" y="161"/>
                    <a:pt x="146" y="161"/>
                    <a:pt x="146" y="161"/>
                  </a:cubicBezTo>
                  <a:cubicBezTo>
                    <a:pt x="153" y="168"/>
                    <a:pt x="153" y="168"/>
                    <a:pt x="153" y="168"/>
                  </a:cubicBezTo>
                  <a:cubicBezTo>
                    <a:pt x="154" y="170"/>
                    <a:pt x="156" y="170"/>
                    <a:pt x="159" y="170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2" y="170"/>
                    <a:pt x="164" y="169"/>
                    <a:pt x="166" y="167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9" y="162"/>
                    <a:pt x="213" y="167"/>
                    <a:pt x="213" y="172"/>
                  </a:cubicBezTo>
                  <a:cubicBezTo>
                    <a:pt x="213" y="204"/>
                    <a:pt x="213" y="204"/>
                    <a:pt x="213" y="204"/>
                  </a:cubicBezTo>
                  <a:cubicBezTo>
                    <a:pt x="213" y="207"/>
                    <a:pt x="215" y="209"/>
                    <a:pt x="217" y="209"/>
                  </a:cubicBezTo>
                  <a:cubicBezTo>
                    <a:pt x="219" y="209"/>
                    <a:pt x="221" y="207"/>
                    <a:pt x="221" y="204"/>
                  </a:cubicBezTo>
                  <a:cubicBezTo>
                    <a:pt x="221" y="172"/>
                    <a:pt x="221" y="172"/>
                    <a:pt x="221" y="172"/>
                  </a:cubicBezTo>
                  <a:cubicBezTo>
                    <a:pt x="221" y="167"/>
                    <a:pt x="219" y="161"/>
                    <a:pt x="215" y="157"/>
                  </a:cubicBezTo>
                  <a:cubicBezTo>
                    <a:pt x="216" y="157"/>
                    <a:pt x="216" y="157"/>
                    <a:pt x="216" y="157"/>
                  </a:cubicBezTo>
                  <a:cubicBezTo>
                    <a:pt x="217" y="157"/>
                    <a:pt x="219" y="156"/>
                    <a:pt x="220" y="156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1" y="207"/>
                    <a:pt x="232" y="209"/>
                    <a:pt x="235" y="209"/>
                  </a:cubicBezTo>
                  <a:cubicBezTo>
                    <a:pt x="237" y="209"/>
                    <a:pt x="239" y="207"/>
                    <a:pt x="239" y="204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49" y="156"/>
                    <a:pt x="249" y="156"/>
                    <a:pt x="249" y="156"/>
                  </a:cubicBezTo>
                  <a:cubicBezTo>
                    <a:pt x="250" y="156"/>
                    <a:pt x="251" y="156"/>
                    <a:pt x="251" y="156"/>
                  </a:cubicBezTo>
                  <a:cubicBezTo>
                    <a:pt x="268" y="161"/>
                    <a:pt x="268" y="161"/>
                    <a:pt x="268" y="161"/>
                  </a:cubicBezTo>
                  <a:cubicBezTo>
                    <a:pt x="272" y="162"/>
                    <a:pt x="275" y="166"/>
                    <a:pt x="275" y="170"/>
                  </a:cubicBezTo>
                  <a:cubicBezTo>
                    <a:pt x="275" y="204"/>
                    <a:pt x="275" y="204"/>
                    <a:pt x="275" y="204"/>
                  </a:cubicBezTo>
                  <a:cubicBezTo>
                    <a:pt x="275" y="207"/>
                    <a:pt x="277" y="209"/>
                    <a:pt x="279" y="209"/>
                  </a:cubicBezTo>
                  <a:cubicBezTo>
                    <a:pt x="281" y="209"/>
                    <a:pt x="283" y="207"/>
                    <a:pt x="283" y="204"/>
                  </a:cubicBezTo>
                  <a:cubicBezTo>
                    <a:pt x="283" y="170"/>
                    <a:pt x="283" y="170"/>
                    <a:pt x="283" y="170"/>
                  </a:cubicBezTo>
                  <a:cubicBezTo>
                    <a:pt x="283" y="162"/>
                    <a:pt x="278" y="155"/>
                    <a:pt x="271" y="153"/>
                  </a:cubicBezTo>
                  <a:close/>
                  <a:moveTo>
                    <a:pt x="61" y="146"/>
                  </a:moveTo>
                  <a:cubicBezTo>
                    <a:pt x="61" y="141"/>
                    <a:pt x="61" y="141"/>
                    <a:pt x="61" y="141"/>
                  </a:cubicBezTo>
                  <a:cubicBezTo>
                    <a:pt x="66" y="138"/>
                    <a:pt x="70" y="133"/>
                    <a:pt x="72" y="127"/>
                  </a:cubicBezTo>
                  <a:cubicBezTo>
                    <a:pt x="73" y="131"/>
                    <a:pt x="74" y="134"/>
                    <a:pt x="75" y="137"/>
                  </a:cubicBezTo>
                  <a:cubicBezTo>
                    <a:pt x="73" y="139"/>
                    <a:pt x="69" y="143"/>
                    <a:pt x="61" y="146"/>
                  </a:cubicBezTo>
                  <a:close/>
                  <a:moveTo>
                    <a:pt x="17" y="103"/>
                  </a:moveTo>
                  <a:cubicBezTo>
                    <a:pt x="18" y="95"/>
                    <a:pt x="21" y="88"/>
                    <a:pt x="25" y="83"/>
                  </a:cubicBezTo>
                  <a:cubicBezTo>
                    <a:pt x="30" y="78"/>
                    <a:pt x="37" y="75"/>
                    <a:pt x="44" y="75"/>
                  </a:cubicBezTo>
                  <a:cubicBezTo>
                    <a:pt x="51" y="75"/>
                    <a:pt x="58" y="78"/>
                    <a:pt x="63" y="83"/>
                  </a:cubicBezTo>
                  <a:cubicBezTo>
                    <a:pt x="67" y="88"/>
                    <a:pt x="70" y="95"/>
                    <a:pt x="71" y="103"/>
                  </a:cubicBezTo>
                  <a:cubicBezTo>
                    <a:pt x="71" y="105"/>
                    <a:pt x="71" y="108"/>
                    <a:pt x="71" y="110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7" y="104"/>
                    <a:pt x="60" y="99"/>
                    <a:pt x="51" y="96"/>
                  </a:cubicBezTo>
                  <a:cubicBezTo>
                    <a:pt x="42" y="93"/>
                    <a:pt x="35" y="94"/>
                    <a:pt x="35" y="94"/>
                  </a:cubicBezTo>
                  <a:cubicBezTo>
                    <a:pt x="34" y="94"/>
                    <a:pt x="33" y="94"/>
                    <a:pt x="32" y="95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3" y="104"/>
                    <a:pt x="23" y="107"/>
                    <a:pt x="25" y="109"/>
                  </a:cubicBezTo>
                  <a:cubicBezTo>
                    <a:pt x="26" y="110"/>
                    <a:pt x="29" y="110"/>
                    <a:pt x="31" y="108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42" y="102"/>
                    <a:pt x="59" y="104"/>
                    <a:pt x="66" y="119"/>
                  </a:cubicBezTo>
                  <a:cubicBezTo>
                    <a:pt x="65" y="130"/>
                    <a:pt x="55" y="138"/>
                    <a:pt x="44" y="138"/>
                  </a:cubicBezTo>
                  <a:cubicBezTo>
                    <a:pt x="32" y="138"/>
                    <a:pt x="22" y="128"/>
                    <a:pt x="22" y="116"/>
                  </a:cubicBezTo>
                  <a:cubicBezTo>
                    <a:pt x="22" y="113"/>
                    <a:pt x="20" y="111"/>
                    <a:pt x="17" y="111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08"/>
                    <a:pt x="17" y="105"/>
                    <a:pt x="17" y="103"/>
                  </a:cubicBezTo>
                  <a:close/>
                  <a:moveTo>
                    <a:pt x="13" y="137"/>
                  </a:moveTo>
                  <a:cubicBezTo>
                    <a:pt x="14" y="134"/>
                    <a:pt x="15" y="131"/>
                    <a:pt x="16" y="127"/>
                  </a:cubicBezTo>
                  <a:cubicBezTo>
                    <a:pt x="18" y="133"/>
                    <a:pt x="22" y="138"/>
                    <a:pt x="27" y="141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19" y="143"/>
                    <a:pt x="15" y="139"/>
                    <a:pt x="13" y="137"/>
                  </a:cubicBezTo>
                  <a:close/>
                  <a:moveTo>
                    <a:pt x="38" y="157"/>
                  </a:moveTo>
                  <a:cubicBezTo>
                    <a:pt x="34" y="153"/>
                    <a:pt x="34" y="153"/>
                    <a:pt x="34" y="153"/>
                  </a:cubicBezTo>
                  <a:cubicBezTo>
                    <a:pt x="34" y="152"/>
                    <a:pt x="35" y="151"/>
                    <a:pt x="35" y="149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8" y="146"/>
                    <a:pt x="41" y="146"/>
                    <a:pt x="44" y="146"/>
                  </a:cubicBezTo>
                  <a:cubicBezTo>
                    <a:pt x="47" y="146"/>
                    <a:pt x="50" y="146"/>
                    <a:pt x="53" y="145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3" y="151"/>
                    <a:pt x="54" y="152"/>
                    <a:pt x="54" y="153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47" y="160"/>
                    <a:pt x="41" y="160"/>
                    <a:pt x="38" y="157"/>
                  </a:cubicBezTo>
                  <a:close/>
                  <a:moveTo>
                    <a:pt x="101" y="79"/>
                  </a:moveTo>
                  <a:cubicBezTo>
                    <a:pt x="101" y="68"/>
                    <a:pt x="101" y="68"/>
                    <a:pt x="101" y="68"/>
                  </a:cubicBezTo>
                  <a:cubicBezTo>
                    <a:pt x="101" y="68"/>
                    <a:pt x="101" y="67"/>
                    <a:pt x="101" y="66"/>
                  </a:cubicBezTo>
                  <a:cubicBezTo>
                    <a:pt x="98" y="61"/>
                    <a:pt x="97" y="55"/>
                    <a:pt x="97" y="49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23"/>
                    <a:pt x="111" y="9"/>
                    <a:pt x="128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49"/>
                    <a:pt x="186" y="49"/>
                    <a:pt x="186" y="49"/>
                  </a:cubicBezTo>
                  <a:cubicBezTo>
                    <a:pt x="186" y="55"/>
                    <a:pt x="185" y="61"/>
                    <a:pt x="182" y="66"/>
                  </a:cubicBezTo>
                  <a:cubicBezTo>
                    <a:pt x="182" y="67"/>
                    <a:pt x="182" y="68"/>
                    <a:pt x="182" y="68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2" y="91"/>
                    <a:pt x="177" y="102"/>
                    <a:pt x="169" y="109"/>
                  </a:cubicBezTo>
                  <a:cubicBezTo>
                    <a:pt x="168" y="110"/>
                    <a:pt x="167" y="111"/>
                    <a:pt x="166" y="112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58" y="118"/>
                    <a:pt x="149" y="121"/>
                    <a:pt x="139" y="120"/>
                  </a:cubicBezTo>
                  <a:cubicBezTo>
                    <a:pt x="118" y="119"/>
                    <a:pt x="101" y="101"/>
                    <a:pt x="101" y="79"/>
                  </a:cubicBezTo>
                  <a:close/>
                  <a:moveTo>
                    <a:pt x="138" y="128"/>
                  </a:moveTo>
                  <a:cubicBezTo>
                    <a:pt x="140" y="129"/>
                    <a:pt x="141" y="129"/>
                    <a:pt x="142" y="129"/>
                  </a:cubicBezTo>
                  <a:cubicBezTo>
                    <a:pt x="150" y="129"/>
                    <a:pt x="157" y="127"/>
                    <a:pt x="164" y="123"/>
                  </a:cubicBezTo>
                  <a:cubicBezTo>
                    <a:pt x="164" y="131"/>
                    <a:pt x="164" y="131"/>
                    <a:pt x="164" y="131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19" y="131"/>
                    <a:pt x="119" y="131"/>
                    <a:pt x="119" y="131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25" y="126"/>
                    <a:pt x="132" y="128"/>
                    <a:pt x="138" y="128"/>
                  </a:cubicBezTo>
                  <a:close/>
                  <a:moveTo>
                    <a:pt x="125" y="162"/>
                  </a:moveTo>
                  <a:cubicBezTo>
                    <a:pt x="125" y="162"/>
                    <a:pt x="125" y="162"/>
                    <a:pt x="125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35" y="152"/>
                    <a:pt x="135" y="152"/>
                    <a:pt x="135" y="152"/>
                  </a:cubicBezTo>
                  <a:lnTo>
                    <a:pt x="125" y="162"/>
                  </a:lnTo>
                  <a:close/>
                  <a:moveTo>
                    <a:pt x="159" y="162"/>
                  </a:moveTo>
                  <a:cubicBezTo>
                    <a:pt x="159" y="162"/>
                    <a:pt x="159" y="162"/>
                    <a:pt x="159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72" y="143"/>
                    <a:pt x="172" y="143"/>
                    <a:pt x="172" y="143"/>
                  </a:cubicBezTo>
                  <a:lnTo>
                    <a:pt x="159" y="162"/>
                  </a:lnTo>
                  <a:close/>
                  <a:moveTo>
                    <a:pt x="212" y="114"/>
                  </a:moveTo>
                  <a:cubicBezTo>
                    <a:pt x="212" y="107"/>
                    <a:pt x="212" y="107"/>
                    <a:pt x="212" y="107"/>
                  </a:cubicBezTo>
                  <a:cubicBezTo>
                    <a:pt x="212" y="106"/>
                    <a:pt x="212" y="105"/>
                    <a:pt x="212" y="105"/>
                  </a:cubicBezTo>
                  <a:cubicBezTo>
                    <a:pt x="209" y="100"/>
                    <a:pt x="209" y="100"/>
                    <a:pt x="209" y="100"/>
                  </a:cubicBezTo>
                  <a:cubicBezTo>
                    <a:pt x="208" y="98"/>
                    <a:pt x="208" y="96"/>
                    <a:pt x="208" y="94"/>
                  </a:cubicBezTo>
                  <a:cubicBezTo>
                    <a:pt x="208" y="93"/>
                    <a:pt x="208" y="93"/>
                    <a:pt x="208" y="93"/>
                  </a:cubicBezTo>
                  <a:cubicBezTo>
                    <a:pt x="208" y="83"/>
                    <a:pt x="216" y="75"/>
                    <a:pt x="226" y="75"/>
                  </a:cubicBezTo>
                  <a:cubicBezTo>
                    <a:pt x="262" y="75"/>
                    <a:pt x="262" y="75"/>
                    <a:pt x="262" y="75"/>
                  </a:cubicBezTo>
                  <a:cubicBezTo>
                    <a:pt x="262" y="93"/>
                    <a:pt x="262" y="93"/>
                    <a:pt x="262" y="93"/>
                  </a:cubicBezTo>
                  <a:cubicBezTo>
                    <a:pt x="262" y="95"/>
                    <a:pt x="261" y="98"/>
                    <a:pt x="260" y="101"/>
                  </a:cubicBezTo>
                  <a:cubicBezTo>
                    <a:pt x="258" y="105"/>
                    <a:pt x="258" y="105"/>
                    <a:pt x="258" y="105"/>
                  </a:cubicBezTo>
                  <a:cubicBezTo>
                    <a:pt x="257" y="105"/>
                    <a:pt x="257" y="106"/>
                    <a:pt x="257" y="107"/>
                  </a:cubicBezTo>
                  <a:cubicBezTo>
                    <a:pt x="257" y="116"/>
                    <a:pt x="257" y="116"/>
                    <a:pt x="257" y="116"/>
                  </a:cubicBezTo>
                  <a:cubicBezTo>
                    <a:pt x="257" y="122"/>
                    <a:pt x="255" y="127"/>
                    <a:pt x="250" y="132"/>
                  </a:cubicBezTo>
                  <a:cubicBezTo>
                    <a:pt x="246" y="136"/>
                    <a:pt x="240" y="138"/>
                    <a:pt x="234" y="138"/>
                  </a:cubicBezTo>
                  <a:cubicBezTo>
                    <a:pt x="222" y="138"/>
                    <a:pt x="212" y="127"/>
                    <a:pt x="212" y="114"/>
                  </a:cubicBezTo>
                  <a:close/>
                  <a:moveTo>
                    <a:pt x="234" y="146"/>
                  </a:moveTo>
                  <a:cubicBezTo>
                    <a:pt x="235" y="146"/>
                    <a:pt x="235" y="146"/>
                    <a:pt x="235" y="146"/>
                  </a:cubicBezTo>
                  <a:cubicBezTo>
                    <a:pt x="238" y="146"/>
                    <a:pt x="241" y="146"/>
                    <a:pt x="244" y="145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4" y="147"/>
                    <a:pt x="244" y="148"/>
                    <a:pt x="244" y="149"/>
                  </a:cubicBezTo>
                  <a:cubicBezTo>
                    <a:pt x="235" y="159"/>
                    <a:pt x="235" y="159"/>
                    <a:pt x="235" y="159"/>
                  </a:cubicBezTo>
                  <a:cubicBezTo>
                    <a:pt x="225" y="149"/>
                    <a:pt x="225" y="149"/>
                    <a:pt x="225" y="149"/>
                  </a:cubicBezTo>
                  <a:cubicBezTo>
                    <a:pt x="226" y="148"/>
                    <a:pt x="226" y="148"/>
                    <a:pt x="226" y="147"/>
                  </a:cubicBezTo>
                  <a:cubicBezTo>
                    <a:pt x="226" y="145"/>
                    <a:pt x="226" y="145"/>
                    <a:pt x="226" y="145"/>
                  </a:cubicBezTo>
                  <a:cubicBezTo>
                    <a:pt x="228" y="146"/>
                    <a:pt x="231" y="146"/>
                    <a:pt x="234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87"/>
            <p:cNvSpPr>
              <a:spLocks/>
            </p:cNvSpPr>
            <p:nvPr/>
          </p:nvSpPr>
          <p:spPr bwMode="auto">
            <a:xfrm>
              <a:off x="-7100888" y="1308100"/>
              <a:ext cx="12700" cy="47625"/>
            </a:xfrm>
            <a:custGeom>
              <a:avLst/>
              <a:gdLst>
                <a:gd name="T0" fmla="*/ 4 w 9"/>
                <a:gd name="T1" fmla="*/ 0 h 35"/>
                <a:gd name="T2" fmla="*/ 0 w 9"/>
                <a:gd name="T3" fmla="*/ 4 h 35"/>
                <a:gd name="T4" fmla="*/ 0 w 9"/>
                <a:gd name="T5" fmla="*/ 30 h 35"/>
                <a:gd name="T6" fmla="*/ 4 w 9"/>
                <a:gd name="T7" fmla="*/ 35 h 35"/>
                <a:gd name="T8" fmla="*/ 9 w 9"/>
                <a:gd name="T9" fmla="*/ 30 h 35"/>
                <a:gd name="T10" fmla="*/ 9 w 9"/>
                <a:gd name="T11" fmla="*/ 4 h 35"/>
                <a:gd name="T12" fmla="*/ 4 w 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5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7" y="35"/>
                    <a:pt x="9" y="33"/>
                    <a:pt x="9" y="3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88"/>
            <p:cNvSpPr>
              <a:spLocks/>
            </p:cNvSpPr>
            <p:nvPr/>
          </p:nvSpPr>
          <p:spPr bwMode="auto">
            <a:xfrm>
              <a:off x="-7424738" y="1314450"/>
              <a:ext cx="11113" cy="41275"/>
            </a:xfrm>
            <a:custGeom>
              <a:avLst/>
              <a:gdLst>
                <a:gd name="T0" fmla="*/ 4 w 8"/>
                <a:gd name="T1" fmla="*/ 0 h 30"/>
                <a:gd name="T2" fmla="*/ 0 w 8"/>
                <a:gd name="T3" fmla="*/ 4 h 30"/>
                <a:gd name="T4" fmla="*/ 0 w 8"/>
                <a:gd name="T5" fmla="*/ 25 h 30"/>
                <a:gd name="T6" fmla="*/ 4 w 8"/>
                <a:gd name="T7" fmla="*/ 30 h 30"/>
                <a:gd name="T8" fmla="*/ 8 w 8"/>
                <a:gd name="T9" fmla="*/ 25 h 30"/>
                <a:gd name="T10" fmla="*/ 8 w 8"/>
                <a:gd name="T11" fmla="*/ 4 h 30"/>
                <a:gd name="T12" fmla="*/ 4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2" y="30"/>
                    <a:pt x="4" y="30"/>
                  </a:cubicBezTo>
                  <a:cubicBezTo>
                    <a:pt x="6" y="30"/>
                    <a:pt x="8" y="28"/>
                    <a:pt x="8" y="2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89"/>
            <p:cNvSpPr>
              <a:spLocks/>
            </p:cNvSpPr>
            <p:nvPr/>
          </p:nvSpPr>
          <p:spPr bwMode="auto">
            <a:xfrm>
              <a:off x="-7305675" y="1119188"/>
              <a:ext cx="96838" cy="36513"/>
            </a:xfrm>
            <a:custGeom>
              <a:avLst/>
              <a:gdLst>
                <a:gd name="T0" fmla="*/ 9 w 71"/>
                <a:gd name="T1" fmla="*/ 13 h 27"/>
                <a:gd name="T2" fmla="*/ 9 w 71"/>
                <a:gd name="T3" fmla="*/ 13 h 27"/>
                <a:gd name="T4" fmla="*/ 36 w 71"/>
                <a:gd name="T5" fmla="*/ 12 h 27"/>
                <a:gd name="T6" fmla="*/ 64 w 71"/>
                <a:gd name="T7" fmla="*/ 21 h 27"/>
                <a:gd name="T8" fmla="*/ 70 w 71"/>
                <a:gd name="T9" fmla="*/ 21 h 27"/>
                <a:gd name="T10" fmla="*/ 70 w 71"/>
                <a:gd name="T11" fmla="*/ 15 h 27"/>
                <a:gd name="T12" fmla="*/ 8 w 71"/>
                <a:gd name="T13" fmla="*/ 5 h 27"/>
                <a:gd name="T14" fmla="*/ 0 w 71"/>
                <a:gd name="T15" fmla="*/ 13 h 27"/>
                <a:gd name="T16" fmla="*/ 0 w 71"/>
                <a:gd name="T17" fmla="*/ 23 h 27"/>
                <a:gd name="T18" fmla="*/ 5 w 71"/>
                <a:gd name="T19" fmla="*/ 27 h 27"/>
                <a:gd name="T20" fmla="*/ 9 w 71"/>
                <a:gd name="T21" fmla="*/ 23 h 27"/>
                <a:gd name="T22" fmla="*/ 9 w 71"/>
                <a:gd name="T2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27">
                  <a:moveTo>
                    <a:pt x="9" y="13"/>
                  </a:moveTo>
                  <a:cubicBezTo>
                    <a:pt x="9" y="13"/>
                    <a:pt x="9" y="13"/>
                    <a:pt x="9" y="13"/>
                  </a:cubicBezTo>
                  <a:cubicBezTo>
                    <a:pt x="14" y="12"/>
                    <a:pt x="25" y="11"/>
                    <a:pt x="36" y="12"/>
                  </a:cubicBezTo>
                  <a:cubicBezTo>
                    <a:pt x="49" y="13"/>
                    <a:pt x="58" y="16"/>
                    <a:pt x="64" y="21"/>
                  </a:cubicBezTo>
                  <a:cubicBezTo>
                    <a:pt x="65" y="23"/>
                    <a:pt x="68" y="23"/>
                    <a:pt x="70" y="21"/>
                  </a:cubicBezTo>
                  <a:cubicBezTo>
                    <a:pt x="71" y="20"/>
                    <a:pt x="71" y="17"/>
                    <a:pt x="70" y="15"/>
                  </a:cubicBezTo>
                  <a:cubicBezTo>
                    <a:pt x="54" y="0"/>
                    <a:pt x="21" y="3"/>
                    <a:pt x="8" y="5"/>
                  </a:cubicBezTo>
                  <a:cubicBezTo>
                    <a:pt x="4" y="5"/>
                    <a:pt x="0" y="9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5" y="27"/>
                  </a:cubicBezTo>
                  <a:cubicBezTo>
                    <a:pt x="7" y="27"/>
                    <a:pt x="9" y="25"/>
                    <a:pt x="9" y="23"/>
                  </a:cubicBezTo>
                  <a:lnTo>
                    <a:pt x="9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90"/>
            <p:cNvSpPr>
              <a:spLocks/>
            </p:cNvSpPr>
            <p:nvPr/>
          </p:nvSpPr>
          <p:spPr bwMode="auto">
            <a:xfrm>
              <a:off x="-7327900" y="1319213"/>
              <a:ext cx="11113" cy="36513"/>
            </a:xfrm>
            <a:custGeom>
              <a:avLst/>
              <a:gdLst>
                <a:gd name="T0" fmla="*/ 4 w 8"/>
                <a:gd name="T1" fmla="*/ 0 h 27"/>
                <a:gd name="T2" fmla="*/ 0 w 8"/>
                <a:gd name="T3" fmla="*/ 5 h 27"/>
                <a:gd name="T4" fmla="*/ 0 w 8"/>
                <a:gd name="T5" fmla="*/ 22 h 27"/>
                <a:gd name="T6" fmla="*/ 4 w 8"/>
                <a:gd name="T7" fmla="*/ 27 h 27"/>
                <a:gd name="T8" fmla="*/ 8 w 8"/>
                <a:gd name="T9" fmla="*/ 22 h 27"/>
                <a:gd name="T10" fmla="*/ 8 w 8"/>
                <a:gd name="T11" fmla="*/ 5 h 27"/>
                <a:gd name="T12" fmla="*/ 4 w 8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7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6" y="27"/>
                    <a:pt x="8" y="25"/>
                    <a:pt x="8" y="2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91"/>
            <p:cNvSpPr>
              <a:spLocks/>
            </p:cNvSpPr>
            <p:nvPr/>
          </p:nvSpPr>
          <p:spPr bwMode="auto">
            <a:xfrm>
              <a:off x="-7197725" y="1319213"/>
              <a:ext cx="12700" cy="36513"/>
            </a:xfrm>
            <a:custGeom>
              <a:avLst/>
              <a:gdLst>
                <a:gd name="T0" fmla="*/ 4 w 9"/>
                <a:gd name="T1" fmla="*/ 0 h 27"/>
                <a:gd name="T2" fmla="*/ 0 w 9"/>
                <a:gd name="T3" fmla="*/ 5 h 27"/>
                <a:gd name="T4" fmla="*/ 0 w 9"/>
                <a:gd name="T5" fmla="*/ 22 h 27"/>
                <a:gd name="T6" fmla="*/ 4 w 9"/>
                <a:gd name="T7" fmla="*/ 27 h 27"/>
                <a:gd name="T8" fmla="*/ 9 w 9"/>
                <a:gd name="T9" fmla="*/ 22 h 27"/>
                <a:gd name="T10" fmla="*/ 9 w 9"/>
                <a:gd name="T11" fmla="*/ 5 h 27"/>
                <a:gd name="T12" fmla="*/ 4 w 9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7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7" y="27"/>
                    <a:pt x="9" y="25"/>
                    <a:pt x="9" y="2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571790" y="5539941"/>
            <a:ext cx="1041019" cy="914420"/>
            <a:chOff x="3645100" y="5539941"/>
            <a:chExt cx="1041019" cy="914420"/>
          </a:xfrm>
        </p:grpSpPr>
        <p:grpSp>
          <p:nvGrpSpPr>
            <p:cNvPr id="137" name="Группа 136"/>
            <p:cNvGrpSpPr/>
            <p:nvPr/>
          </p:nvGrpSpPr>
          <p:grpSpPr>
            <a:xfrm>
              <a:off x="3645100" y="5539941"/>
              <a:ext cx="1041019" cy="914420"/>
              <a:chOff x="7923213" y="5822953"/>
              <a:chExt cx="1931988" cy="1697038"/>
            </a:xfrm>
          </p:grpSpPr>
          <p:sp>
            <p:nvSpPr>
              <p:cNvPr id="139" name="Freeform 18"/>
              <p:cNvSpPr>
                <a:spLocks noEditPoints="1"/>
              </p:cNvSpPr>
              <p:nvPr/>
            </p:nvSpPr>
            <p:spPr bwMode="auto">
              <a:xfrm>
                <a:off x="7923213" y="5822953"/>
                <a:ext cx="1931988" cy="1697038"/>
              </a:xfrm>
              <a:custGeom>
                <a:avLst/>
                <a:gdLst>
                  <a:gd name="T0" fmla="*/ 889 w 1157"/>
                  <a:gd name="T1" fmla="*/ 155 h 1016"/>
                  <a:gd name="T2" fmla="*/ 917 w 1157"/>
                  <a:gd name="T3" fmla="*/ 71 h 1016"/>
                  <a:gd name="T4" fmla="*/ 875 w 1157"/>
                  <a:gd name="T5" fmla="*/ 0 h 1016"/>
                  <a:gd name="T6" fmla="*/ 240 w 1157"/>
                  <a:gd name="T7" fmla="*/ 43 h 1016"/>
                  <a:gd name="T8" fmla="*/ 268 w 1157"/>
                  <a:gd name="T9" fmla="*/ 111 h 1016"/>
                  <a:gd name="T10" fmla="*/ 43 w 1157"/>
                  <a:gd name="T11" fmla="*/ 155 h 1016"/>
                  <a:gd name="T12" fmla="*/ 0 w 1157"/>
                  <a:gd name="T13" fmla="*/ 226 h 1016"/>
                  <a:gd name="T14" fmla="*/ 29 w 1157"/>
                  <a:gd name="T15" fmla="*/ 973 h 1016"/>
                  <a:gd name="T16" fmla="*/ 282 w 1157"/>
                  <a:gd name="T17" fmla="*/ 1016 h 1016"/>
                  <a:gd name="T18" fmla="*/ 579 w 1157"/>
                  <a:gd name="T19" fmla="*/ 1016 h 1016"/>
                  <a:gd name="T20" fmla="*/ 875 w 1157"/>
                  <a:gd name="T21" fmla="*/ 1016 h 1016"/>
                  <a:gd name="T22" fmla="*/ 1128 w 1157"/>
                  <a:gd name="T23" fmla="*/ 973 h 1016"/>
                  <a:gd name="T24" fmla="*/ 1157 w 1157"/>
                  <a:gd name="T25" fmla="*/ 226 h 1016"/>
                  <a:gd name="T26" fmla="*/ 1114 w 1157"/>
                  <a:gd name="T27" fmla="*/ 155 h 1016"/>
                  <a:gd name="T28" fmla="*/ 1086 w 1157"/>
                  <a:gd name="T29" fmla="*/ 987 h 1016"/>
                  <a:gd name="T30" fmla="*/ 889 w 1157"/>
                  <a:gd name="T31" fmla="*/ 268 h 1016"/>
                  <a:gd name="T32" fmla="*/ 1100 w 1157"/>
                  <a:gd name="T33" fmla="*/ 973 h 1016"/>
                  <a:gd name="T34" fmla="*/ 579 w 1157"/>
                  <a:gd name="T35" fmla="*/ 677 h 1016"/>
                  <a:gd name="T36" fmla="*/ 395 w 1157"/>
                  <a:gd name="T37" fmla="*/ 663 h 1016"/>
                  <a:gd name="T38" fmla="*/ 409 w 1157"/>
                  <a:gd name="T39" fmla="*/ 607 h 1016"/>
                  <a:gd name="T40" fmla="*/ 762 w 1157"/>
                  <a:gd name="T41" fmla="*/ 621 h 1016"/>
                  <a:gd name="T42" fmla="*/ 748 w 1157"/>
                  <a:gd name="T43" fmla="*/ 677 h 1016"/>
                  <a:gd name="T44" fmla="*/ 564 w 1157"/>
                  <a:gd name="T45" fmla="*/ 705 h 1016"/>
                  <a:gd name="T46" fmla="*/ 423 w 1157"/>
                  <a:gd name="T47" fmla="*/ 987 h 1016"/>
                  <a:gd name="T48" fmla="*/ 593 w 1157"/>
                  <a:gd name="T49" fmla="*/ 705 h 1016"/>
                  <a:gd name="T50" fmla="*/ 734 w 1157"/>
                  <a:gd name="T51" fmla="*/ 987 h 1016"/>
                  <a:gd name="T52" fmla="*/ 593 w 1157"/>
                  <a:gd name="T53" fmla="*/ 705 h 1016"/>
                  <a:gd name="T54" fmla="*/ 790 w 1157"/>
                  <a:gd name="T55" fmla="*/ 663 h 1016"/>
                  <a:gd name="T56" fmla="*/ 748 w 1157"/>
                  <a:gd name="T57" fmla="*/ 578 h 1016"/>
                  <a:gd name="T58" fmla="*/ 367 w 1157"/>
                  <a:gd name="T59" fmla="*/ 621 h 1016"/>
                  <a:gd name="T60" fmla="*/ 395 w 1157"/>
                  <a:gd name="T61" fmla="*/ 703 h 1016"/>
                  <a:gd name="T62" fmla="*/ 297 w 1157"/>
                  <a:gd name="T63" fmla="*/ 987 h 1016"/>
                  <a:gd name="T64" fmla="*/ 297 w 1157"/>
                  <a:gd name="T65" fmla="*/ 254 h 1016"/>
                  <a:gd name="T66" fmla="*/ 297 w 1157"/>
                  <a:gd name="T67" fmla="*/ 184 h 1016"/>
                  <a:gd name="T68" fmla="*/ 297 w 1157"/>
                  <a:gd name="T69" fmla="*/ 155 h 1016"/>
                  <a:gd name="T70" fmla="*/ 861 w 1157"/>
                  <a:gd name="T71" fmla="*/ 113 h 1016"/>
                  <a:gd name="T72" fmla="*/ 861 w 1157"/>
                  <a:gd name="T73" fmla="*/ 170 h 1016"/>
                  <a:gd name="T74" fmla="*/ 861 w 1157"/>
                  <a:gd name="T75" fmla="*/ 240 h 1016"/>
                  <a:gd name="T76" fmla="*/ 861 w 1157"/>
                  <a:gd name="T77" fmla="*/ 268 h 1016"/>
                  <a:gd name="T78" fmla="*/ 762 w 1157"/>
                  <a:gd name="T79" fmla="*/ 987 h 1016"/>
                  <a:gd name="T80" fmla="*/ 57 w 1157"/>
                  <a:gd name="T81" fmla="*/ 973 h 1016"/>
                  <a:gd name="T82" fmla="*/ 268 w 1157"/>
                  <a:gd name="T83" fmla="*/ 268 h 1016"/>
                  <a:gd name="T84" fmla="*/ 71 w 1157"/>
                  <a:gd name="T85" fmla="*/ 987 h 1016"/>
                  <a:gd name="T86" fmla="*/ 29 w 1157"/>
                  <a:gd name="T87" fmla="*/ 198 h 1016"/>
                  <a:gd name="T88" fmla="*/ 268 w 1157"/>
                  <a:gd name="T89" fmla="*/ 184 h 1016"/>
                  <a:gd name="T90" fmla="*/ 43 w 1157"/>
                  <a:gd name="T91" fmla="*/ 240 h 1016"/>
                  <a:gd name="T92" fmla="*/ 29 w 1157"/>
                  <a:gd name="T93" fmla="*/ 198 h 1016"/>
                  <a:gd name="T94" fmla="*/ 282 w 1157"/>
                  <a:gd name="T95" fmla="*/ 29 h 1016"/>
                  <a:gd name="T96" fmla="*/ 889 w 1157"/>
                  <a:gd name="T97" fmla="*/ 43 h 1016"/>
                  <a:gd name="T98" fmla="*/ 875 w 1157"/>
                  <a:gd name="T99" fmla="*/ 85 h 1016"/>
                  <a:gd name="T100" fmla="*/ 268 w 1157"/>
                  <a:gd name="T101" fmla="*/ 71 h 1016"/>
                  <a:gd name="T102" fmla="*/ 1128 w 1157"/>
                  <a:gd name="T103" fmla="*/ 226 h 1016"/>
                  <a:gd name="T104" fmla="*/ 889 w 1157"/>
                  <a:gd name="T105" fmla="*/ 240 h 1016"/>
                  <a:gd name="T106" fmla="*/ 1114 w 1157"/>
                  <a:gd name="T107" fmla="*/ 184 h 1016"/>
                  <a:gd name="T108" fmla="*/ 1128 w 1157"/>
                  <a:gd name="T109" fmla="*/ 226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57" h="1016">
                    <a:moveTo>
                      <a:pt x="1114" y="155"/>
                    </a:moveTo>
                    <a:cubicBezTo>
                      <a:pt x="889" y="155"/>
                      <a:pt x="889" y="155"/>
                      <a:pt x="889" y="155"/>
                    </a:cubicBezTo>
                    <a:cubicBezTo>
                      <a:pt x="889" y="111"/>
                      <a:pt x="889" y="111"/>
                      <a:pt x="889" y="111"/>
                    </a:cubicBezTo>
                    <a:cubicBezTo>
                      <a:pt x="905" y="105"/>
                      <a:pt x="917" y="89"/>
                      <a:pt x="917" y="71"/>
                    </a:cubicBezTo>
                    <a:cubicBezTo>
                      <a:pt x="917" y="43"/>
                      <a:pt x="917" y="43"/>
                      <a:pt x="917" y="43"/>
                    </a:cubicBezTo>
                    <a:cubicBezTo>
                      <a:pt x="917" y="19"/>
                      <a:pt x="898" y="0"/>
                      <a:pt x="875" y="0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59" y="0"/>
                      <a:pt x="240" y="19"/>
                      <a:pt x="240" y="43"/>
                    </a:cubicBezTo>
                    <a:cubicBezTo>
                      <a:pt x="240" y="71"/>
                      <a:pt x="240" y="71"/>
                      <a:pt x="240" y="71"/>
                    </a:cubicBezTo>
                    <a:cubicBezTo>
                      <a:pt x="240" y="89"/>
                      <a:pt x="252" y="105"/>
                      <a:pt x="268" y="111"/>
                    </a:cubicBezTo>
                    <a:cubicBezTo>
                      <a:pt x="268" y="155"/>
                      <a:pt x="268" y="155"/>
                      <a:pt x="268" y="155"/>
                    </a:cubicBezTo>
                    <a:cubicBezTo>
                      <a:pt x="43" y="155"/>
                      <a:pt x="43" y="155"/>
                      <a:pt x="43" y="155"/>
                    </a:cubicBezTo>
                    <a:cubicBezTo>
                      <a:pt x="19" y="155"/>
                      <a:pt x="0" y="174"/>
                      <a:pt x="0" y="198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0" y="244"/>
                      <a:pt x="12" y="260"/>
                      <a:pt x="29" y="266"/>
                    </a:cubicBezTo>
                    <a:cubicBezTo>
                      <a:pt x="29" y="973"/>
                      <a:pt x="29" y="973"/>
                      <a:pt x="29" y="973"/>
                    </a:cubicBezTo>
                    <a:cubicBezTo>
                      <a:pt x="29" y="997"/>
                      <a:pt x="48" y="1016"/>
                      <a:pt x="71" y="1016"/>
                    </a:cubicBezTo>
                    <a:cubicBezTo>
                      <a:pt x="282" y="1016"/>
                      <a:pt x="282" y="1016"/>
                      <a:pt x="282" y="1016"/>
                    </a:cubicBezTo>
                    <a:cubicBezTo>
                      <a:pt x="409" y="1016"/>
                      <a:pt x="409" y="1016"/>
                      <a:pt x="409" y="1016"/>
                    </a:cubicBezTo>
                    <a:cubicBezTo>
                      <a:pt x="579" y="1016"/>
                      <a:pt x="579" y="1016"/>
                      <a:pt x="579" y="1016"/>
                    </a:cubicBezTo>
                    <a:cubicBezTo>
                      <a:pt x="748" y="1016"/>
                      <a:pt x="748" y="1016"/>
                      <a:pt x="748" y="1016"/>
                    </a:cubicBezTo>
                    <a:cubicBezTo>
                      <a:pt x="875" y="1016"/>
                      <a:pt x="875" y="1016"/>
                      <a:pt x="875" y="1016"/>
                    </a:cubicBezTo>
                    <a:cubicBezTo>
                      <a:pt x="1086" y="1016"/>
                      <a:pt x="1086" y="1016"/>
                      <a:pt x="1086" y="1016"/>
                    </a:cubicBezTo>
                    <a:cubicBezTo>
                      <a:pt x="1110" y="1016"/>
                      <a:pt x="1128" y="997"/>
                      <a:pt x="1128" y="973"/>
                    </a:cubicBezTo>
                    <a:cubicBezTo>
                      <a:pt x="1128" y="266"/>
                      <a:pt x="1128" y="266"/>
                      <a:pt x="1128" y="266"/>
                    </a:cubicBezTo>
                    <a:cubicBezTo>
                      <a:pt x="1145" y="260"/>
                      <a:pt x="1157" y="244"/>
                      <a:pt x="1157" y="226"/>
                    </a:cubicBezTo>
                    <a:cubicBezTo>
                      <a:pt x="1157" y="198"/>
                      <a:pt x="1157" y="198"/>
                      <a:pt x="1157" y="198"/>
                    </a:cubicBezTo>
                    <a:cubicBezTo>
                      <a:pt x="1157" y="174"/>
                      <a:pt x="1138" y="155"/>
                      <a:pt x="1114" y="155"/>
                    </a:cubicBezTo>
                    <a:close/>
                    <a:moveTo>
                      <a:pt x="1100" y="973"/>
                    </a:moveTo>
                    <a:cubicBezTo>
                      <a:pt x="1100" y="981"/>
                      <a:pt x="1094" y="987"/>
                      <a:pt x="1086" y="987"/>
                    </a:cubicBezTo>
                    <a:cubicBezTo>
                      <a:pt x="889" y="987"/>
                      <a:pt x="889" y="987"/>
                      <a:pt x="889" y="987"/>
                    </a:cubicBezTo>
                    <a:cubicBezTo>
                      <a:pt x="889" y="268"/>
                      <a:pt x="889" y="268"/>
                      <a:pt x="889" y="268"/>
                    </a:cubicBezTo>
                    <a:cubicBezTo>
                      <a:pt x="1100" y="268"/>
                      <a:pt x="1100" y="268"/>
                      <a:pt x="1100" y="268"/>
                    </a:cubicBezTo>
                    <a:lnTo>
                      <a:pt x="1100" y="973"/>
                    </a:lnTo>
                    <a:close/>
                    <a:moveTo>
                      <a:pt x="748" y="677"/>
                    </a:moveTo>
                    <a:cubicBezTo>
                      <a:pt x="579" y="677"/>
                      <a:pt x="579" y="677"/>
                      <a:pt x="579" y="677"/>
                    </a:cubicBezTo>
                    <a:cubicBezTo>
                      <a:pt x="409" y="677"/>
                      <a:pt x="409" y="677"/>
                      <a:pt x="409" y="677"/>
                    </a:cubicBezTo>
                    <a:cubicBezTo>
                      <a:pt x="402" y="677"/>
                      <a:pt x="395" y="671"/>
                      <a:pt x="395" y="663"/>
                    </a:cubicBezTo>
                    <a:cubicBezTo>
                      <a:pt x="395" y="621"/>
                      <a:pt x="395" y="621"/>
                      <a:pt x="395" y="621"/>
                    </a:cubicBezTo>
                    <a:cubicBezTo>
                      <a:pt x="395" y="613"/>
                      <a:pt x="402" y="607"/>
                      <a:pt x="409" y="607"/>
                    </a:cubicBezTo>
                    <a:cubicBezTo>
                      <a:pt x="748" y="607"/>
                      <a:pt x="748" y="607"/>
                      <a:pt x="748" y="607"/>
                    </a:cubicBezTo>
                    <a:cubicBezTo>
                      <a:pt x="756" y="607"/>
                      <a:pt x="762" y="613"/>
                      <a:pt x="762" y="621"/>
                    </a:cubicBezTo>
                    <a:cubicBezTo>
                      <a:pt x="762" y="663"/>
                      <a:pt x="762" y="663"/>
                      <a:pt x="762" y="663"/>
                    </a:cubicBezTo>
                    <a:cubicBezTo>
                      <a:pt x="762" y="671"/>
                      <a:pt x="756" y="677"/>
                      <a:pt x="748" y="677"/>
                    </a:cubicBezTo>
                    <a:close/>
                    <a:moveTo>
                      <a:pt x="423" y="705"/>
                    </a:moveTo>
                    <a:cubicBezTo>
                      <a:pt x="564" y="705"/>
                      <a:pt x="564" y="705"/>
                      <a:pt x="564" y="705"/>
                    </a:cubicBezTo>
                    <a:cubicBezTo>
                      <a:pt x="564" y="987"/>
                      <a:pt x="564" y="987"/>
                      <a:pt x="564" y="987"/>
                    </a:cubicBezTo>
                    <a:cubicBezTo>
                      <a:pt x="423" y="987"/>
                      <a:pt x="423" y="987"/>
                      <a:pt x="423" y="987"/>
                    </a:cubicBezTo>
                    <a:lnTo>
                      <a:pt x="423" y="705"/>
                    </a:lnTo>
                    <a:close/>
                    <a:moveTo>
                      <a:pt x="593" y="705"/>
                    </a:moveTo>
                    <a:cubicBezTo>
                      <a:pt x="734" y="705"/>
                      <a:pt x="734" y="705"/>
                      <a:pt x="734" y="705"/>
                    </a:cubicBezTo>
                    <a:cubicBezTo>
                      <a:pt x="734" y="987"/>
                      <a:pt x="734" y="987"/>
                      <a:pt x="734" y="987"/>
                    </a:cubicBezTo>
                    <a:cubicBezTo>
                      <a:pt x="593" y="987"/>
                      <a:pt x="593" y="987"/>
                      <a:pt x="593" y="987"/>
                    </a:cubicBezTo>
                    <a:lnTo>
                      <a:pt x="593" y="705"/>
                    </a:lnTo>
                    <a:close/>
                    <a:moveTo>
                      <a:pt x="762" y="703"/>
                    </a:moveTo>
                    <a:cubicBezTo>
                      <a:pt x="778" y="697"/>
                      <a:pt x="790" y="681"/>
                      <a:pt x="790" y="663"/>
                    </a:cubicBezTo>
                    <a:cubicBezTo>
                      <a:pt x="790" y="621"/>
                      <a:pt x="790" y="621"/>
                      <a:pt x="790" y="621"/>
                    </a:cubicBezTo>
                    <a:cubicBezTo>
                      <a:pt x="790" y="597"/>
                      <a:pt x="771" y="578"/>
                      <a:pt x="748" y="578"/>
                    </a:cubicBezTo>
                    <a:cubicBezTo>
                      <a:pt x="409" y="578"/>
                      <a:pt x="409" y="578"/>
                      <a:pt x="409" y="578"/>
                    </a:cubicBezTo>
                    <a:cubicBezTo>
                      <a:pt x="386" y="578"/>
                      <a:pt x="367" y="597"/>
                      <a:pt x="367" y="621"/>
                    </a:cubicBezTo>
                    <a:cubicBezTo>
                      <a:pt x="367" y="663"/>
                      <a:pt x="367" y="663"/>
                      <a:pt x="367" y="663"/>
                    </a:cubicBezTo>
                    <a:cubicBezTo>
                      <a:pt x="367" y="681"/>
                      <a:pt x="379" y="697"/>
                      <a:pt x="395" y="703"/>
                    </a:cubicBezTo>
                    <a:cubicBezTo>
                      <a:pt x="395" y="987"/>
                      <a:pt x="395" y="987"/>
                      <a:pt x="395" y="987"/>
                    </a:cubicBezTo>
                    <a:cubicBezTo>
                      <a:pt x="297" y="987"/>
                      <a:pt x="297" y="987"/>
                      <a:pt x="297" y="987"/>
                    </a:cubicBezTo>
                    <a:cubicBezTo>
                      <a:pt x="297" y="268"/>
                      <a:pt x="297" y="268"/>
                      <a:pt x="297" y="268"/>
                    </a:cubicBezTo>
                    <a:cubicBezTo>
                      <a:pt x="297" y="254"/>
                      <a:pt x="297" y="254"/>
                      <a:pt x="297" y="254"/>
                    </a:cubicBezTo>
                    <a:cubicBezTo>
                      <a:pt x="297" y="240"/>
                      <a:pt x="297" y="240"/>
                      <a:pt x="297" y="240"/>
                    </a:cubicBezTo>
                    <a:cubicBezTo>
                      <a:pt x="297" y="184"/>
                      <a:pt x="297" y="184"/>
                      <a:pt x="297" y="184"/>
                    </a:cubicBezTo>
                    <a:cubicBezTo>
                      <a:pt x="297" y="170"/>
                      <a:pt x="297" y="170"/>
                      <a:pt x="297" y="170"/>
                    </a:cubicBezTo>
                    <a:cubicBezTo>
                      <a:pt x="297" y="155"/>
                      <a:pt x="297" y="155"/>
                      <a:pt x="297" y="155"/>
                    </a:cubicBezTo>
                    <a:cubicBezTo>
                      <a:pt x="297" y="113"/>
                      <a:pt x="297" y="113"/>
                      <a:pt x="297" y="113"/>
                    </a:cubicBezTo>
                    <a:cubicBezTo>
                      <a:pt x="861" y="113"/>
                      <a:pt x="861" y="113"/>
                      <a:pt x="861" y="113"/>
                    </a:cubicBezTo>
                    <a:cubicBezTo>
                      <a:pt x="861" y="155"/>
                      <a:pt x="861" y="155"/>
                      <a:pt x="861" y="155"/>
                    </a:cubicBezTo>
                    <a:cubicBezTo>
                      <a:pt x="861" y="170"/>
                      <a:pt x="861" y="170"/>
                      <a:pt x="861" y="170"/>
                    </a:cubicBezTo>
                    <a:cubicBezTo>
                      <a:pt x="861" y="184"/>
                      <a:pt x="861" y="184"/>
                      <a:pt x="861" y="184"/>
                    </a:cubicBezTo>
                    <a:cubicBezTo>
                      <a:pt x="861" y="240"/>
                      <a:pt x="861" y="240"/>
                      <a:pt x="861" y="240"/>
                    </a:cubicBezTo>
                    <a:cubicBezTo>
                      <a:pt x="861" y="254"/>
                      <a:pt x="861" y="254"/>
                      <a:pt x="861" y="254"/>
                    </a:cubicBezTo>
                    <a:cubicBezTo>
                      <a:pt x="861" y="268"/>
                      <a:pt x="861" y="268"/>
                      <a:pt x="861" y="268"/>
                    </a:cubicBezTo>
                    <a:cubicBezTo>
                      <a:pt x="861" y="987"/>
                      <a:pt x="861" y="987"/>
                      <a:pt x="861" y="987"/>
                    </a:cubicBezTo>
                    <a:cubicBezTo>
                      <a:pt x="762" y="987"/>
                      <a:pt x="762" y="987"/>
                      <a:pt x="762" y="987"/>
                    </a:cubicBezTo>
                    <a:lnTo>
                      <a:pt x="762" y="703"/>
                    </a:lnTo>
                    <a:close/>
                    <a:moveTo>
                      <a:pt x="57" y="973"/>
                    </a:moveTo>
                    <a:cubicBezTo>
                      <a:pt x="57" y="268"/>
                      <a:pt x="57" y="268"/>
                      <a:pt x="57" y="268"/>
                    </a:cubicBezTo>
                    <a:cubicBezTo>
                      <a:pt x="268" y="268"/>
                      <a:pt x="268" y="268"/>
                      <a:pt x="268" y="268"/>
                    </a:cubicBezTo>
                    <a:cubicBezTo>
                      <a:pt x="268" y="987"/>
                      <a:pt x="268" y="987"/>
                      <a:pt x="268" y="987"/>
                    </a:cubicBezTo>
                    <a:cubicBezTo>
                      <a:pt x="71" y="987"/>
                      <a:pt x="71" y="987"/>
                      <a:pt x="71" y="987"/>
                    </a:cubicBezTo>
                    <a:cubicBezTo>
                      <a:pt x="63" y="987"/>
                      <a:pt x="57" y="981"/>
                      <a:pt x="57" y="973"/>
                    </a:cubicBezTo>
                    <a:close/>
                    <a:moveTo>
                      <a:pt x="29" y="198"/>
                    </a:moveTo>
                    <a:cubicBezTo>
                      <a:pt x="29" y="190"/>
                      <a:pt x="35" y="184"/>
                      <a:pt x="43" y="184"/>
                    </a:cubicBezTo>
                    <a:cubicBezTo>
                      <a:pt x="268" y="184"/>
                      <a:pt x="268" y="184"/>
                      <a:pt x="268" y="184"/>
                    </a:cubicBezTo>
                    <a:cubicBezTo>
                      <a:pt x="268" y="240"/>
                      <a:pt x="268" y="240"/>
                      <a:pt x="268" y="240"/>
                    </a:cubicBezTo>
                    <a:cubicBezTo>
                      <a:pt x="43" y="240"/>
                      <a:pt x="43" y="240"/>
                      <a:pt x="43" y="240"/>
                    </a:cubicBezTo>
                    <a:cubicBezTo>
                      <a:pt x="35" y="240"/>
                      <a:pt x="29" y="234"/>
                      <a:pt x="29" y="226"/>
                    </a:cubicBezTo>
                    <a:lnTo>
                      <a:pt x="29" y="198"/>
                    </a:lnTo>
                    <a:close/>
                    <a:moveTo>
                      <a:pt x="268" y="43"/>
                    </a:moveTo>
                    <a:cubicBezTo>
                      <a:pt x="268" y="35"/>
                      <a:pt x="275" y="29"/>
                      <a:pt x="282" y="29"/>
                    </a:cubicBezTo>
                    <a:cubicBezTo>
                      <a:pt x="875" y="29"/>
                      <a:pt x="875" y="29"/>
                      <a:pt x="875" y="29"/>
                    </a:cubicBezTo>
                    <a:cubicBezTo>
                      <a:pt x="882" y="29"/>
                      <a:pt x="889" y="35"/>
                      <a:pt x="889" y="43"/>
                    </a:cubicBezTo>
                    <a:cubicBezTo>
                      <a:pt x="889" y="71"/>
                      <a:pt x="889" y="71"/>
                      <a:pt x="889" y="71"/>
                    </a:cubicBezTo>
                    <a:cubicBezTo>
                      <a:pt x="889" y="79"/>
                      <a:pt x="882" y="85"/>
                      <a:pt x="875" y="85"/>
                    </a:cubicBezTo>
                    <a:cubicBezTo>
                      <a:pt x="282" y="85"/>
                      <a:pt x="282" y="85"/>
                      <a:pt x="282" y="85"/>
                    </a:cubicBezTo>
                    <a:cubicBezTo>
                      <a:pt x="275" y="85"/>
                      <a:pt x="268" y="79"/>
                      <a:pt x="268" y="71"/>
                    </a:cubicBezTo>
                    <a:lnTo>
                      <a:pt x="268" y="43"/>
                    </a:lnTo>
                    <a:close/>
                    <a:moveTo>
                      <a:pt x="1128" y="226"/>
                    </a:moveTo>
                    <a:cubicBezTo>
                      <a:pt x="1128" y="234"/>
                      <a:pt x="1122" y="240"/>
                      <a:pt x="1114" y="240"/>
                    </a:cubicBezTo>
                    <a:cubicBezTo>
                      <a:pt x="889" y="240"/>
                      <a:pt x="889" y="240"/>
                      <a:pt x="889" y="240"/>
                    </a:cubicBezTo>
                    <a:cubicBezTo>
                      <a:pt x="889" y="184"/>
                      <a:pt x="889" y="184"/>
                      <a:pt x="889" y="184"/>
                    </a:cubicBezTo>
                    <a:cubicBezTo>
                      <a:pt x="1114" y="184"/>
                      <a:pt x="1114" y="184"/>
                      <a:pt x="1114" y="184"/>
                    </a:cubicBezTo>
                    <a:cubicBezTo>
                      <a:pt x="1122" y="184"/>
                      <a:pt x="1128" y="190"/>
                      <a:pt x="1128" y="198"/>
                    </a:cubicBezTo>
                    <a:lnTo>
                      <a:pt x="1128" y="226"/>
                    </a:ln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20"/>
              <p:cNvSpPr>
                <a:spLocks noEditPoints="1"/>
              </p:cNvSpPr>
              <p:nvPr/>
            </p:nvSpPr>
            <p:spPr bwMode="auto">
              <a:xfrm>
                <a:off x="8112125" y="6343650"/>
                <a:ext cx="165100" cy="258763"/>
              </a:xfrm>
              <a:custGeom>
                <a:avLst/>
                <a:gdLst>
                  <a:gd name="T0" fmla="*/ 71 w 99"/>
                  <a:gd name="T1" fmla="*/ 0 h 155"/>
                  <a:gd name="T2" fmla="*/ 28 w 99"/>
                  <a:gd name="T3" fmla="*/ 0 h 155"/>
                  <a:gd name="T4" fmla="*/ 0 w 99"/>
                  <a:gd name="T5" fmla="*/ 28 h 155"/>
                  <a:gd name="T6" fmla="*/ 0 w 99"/>
                  <a:gd name="T7" fmla="*/ 126 h 155"/>
                  <a:gd name="T8" fmla="*/ 28 w 99"/>
                  <a:gd name="T9" fmla="*/ 155 h 155"/>
                  <a:gd name="T10" fmla="*/ 71 w 99"/>
                  <a:gd name="T11" fmla="*/ 155 h 155"/>
                  <a:gd name="T12" fmla="*/ 99 w 99"/>
                  <a:gd name="T13" fmla="*/ 126 h 155"/>
                  <a:gd name="T14" fmla="*/ 99 w 99"/>
                  <a:gd name="T15" fmla="*/ 28 h 155"/>
                  <a:gd name="T16" fmla="*/ 71 w 99"/>
                  <a:gd name="T17" fmla="*/ 0 h 155"/>
                  <a:gd name="T18" fmla="*/ 28 w 99"/>
                  <a:gd name="T19" fmla="*/ 28 h 155"/>
                  <a:gd name="T20" fmla="*/ 71 w 99"/>
                  <a:gd name="T21" fmla="*/ 28 h 155"/>
                  <a:gd name="T22" fmla="*/ 71 w 99"/>
                  <a:gd name="T23" fmla="*/ 126 h 155"/>
                  <a:gd name="T24" fmla="*/ 28 w 99"/>
                  <a:gd name="T25" fmla="*/ 126 h 155"/>
                  <a:gd name="T26" fmla="*/ 28 w 99"/>
                  <a:gd name="T27" fmla="*/ 2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155">
                    <a:moveTo>
                      <a:pt x="71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42"/>
                      <a:pt x="13" y="155"/>
                      <a:pt x="28" y="155"/>
                    </a:cubicBez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2"/>
                      <a:pt x="99" y="126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12"/>
                      <a:pt x="86" y="0"/>
                      <a:pt x="71" y="0"/>
                    </a:cubicBezTo>
                    <a:close/>
                    <a:moveTo>
                      <a:pt x="28" y="28"/>
                    </a:move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126"/>
                      <a:pt x="71" y="126"/>
                      <a:pt x="71" y="126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8" y="28"/>
                      <a:pt x="28" y="28"/>
                      <a:pt x="28" y="28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21"/>
              <p:cNvSpPr>
                <a:spLocks noEditPoints="1"/>
              </p:cNvSpPr>
              <p:nvPr/>
            </p:nvSpPr>
            <p:spPr bwMode="auto">
              <a:xfrm>
                <a:off x="8112125" y="6672263"/>
                <a:ext cx="165100" cy="258763"/>
              </a:xfrm>
              <a:custGeom>
                <a:avLst/>
                <a:gdLst>
                  <a:gd name="T0" fmla="*/ 71 w 99"/>
                  <a:gd name="T1" fmla="*/ 0 h 155"/>
                  <a:gd name="T2" fmla="*/ 28 w 99"/>
                  <a:gd name="T3" fmla="*/ 0 h 155"/>
                  <a:gd name="T4" fmla="*/ 0 w 99"/>
                  <a:gd name="T5" fmla="*/ 28 h 155"/>
                  <a:gd name="T6" fmla="*/ 0 w 99"/>
                  <a:gd name="T7" fmla="*/ 127 h 155"/>
                  <a:gd name="T8" fmla="*/ 28 w 99"/>
                  <a:gd name="T9" fmla="*/ 155 h 155"/>
                  <a:gd name="T10" fmla="*/ 71 w 99"/>
                  <a:gd name="T11" fmla="*/ 155 h 155"/>
                  <a:gd name="T12" fmla="*/ 99 w 99"/>
                  <a:gd name="T13" fmla="*/ 127 h 155"/>
                  <a:gd name="T14" fmla="*/ 99 w 99"/>
                  <a:gd name="T15" fmla="*/ 28 h 155"/>
                  <a:gd name="T16" fmla="*/ 71 w 99"/>
                  <a:gd name="T17" fmla="*/ 0 h 155"/>
                  <a:gd name="T18" fmla="*/ 71 w 99"/>
                  <a:gd name="T19" fmla="*/ 127 h 155"/>
                  <a:gd name="T20" fmla="*/ 28 w 99"/>
                  <a:gd name="T21" fmla="*/ 127 h 155"/>
                  <a:gd name="T22" fmla="*/ 28 w 99"/>
                  <a:gd name="T23" fmla="*/ 28 h 155"/>
                  <a:gd name="T24" fmla="*/ 71 w 99"/>
                  <a:gd name="T25" fmla="*/ 28 h 155"/>
                  <a:gd name="T26" fmla="*/ 71 w 99"/>
                  <a:gd name="T27" fmla="*/ 1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155">
                    <a:moveTo>
                      <a:pt x="71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2"/>
                      <a:pt x="13" y="155"/>
                      <a:pt x="28" y="155"/>
                    </a:cubicBez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2"/>
                      <a:pt x="99" y="127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13"/>
                      <a:pt x="86" y="0"/>
                      <a:pt x="71" y="0"/>
                    </a:cubicBezTo>
                    <a:close/>
                    <a:moveTo>
                      <a:pt x="71" y="127"/>
                    </a:move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71" y="28"/>
                      <a:pt x="71" y="28"/>
                      <a:pt x="71" y="28"/>
                    </a:cubicBezTo>
                    <a:lnTo>
                      <a:pt x="71" y="127"/>
                    </a:ln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22"/>
              <p:cNvSpPr>
                <a:spLocks noEditPoints="1"/>
              </p:cNvSpPr>
              <p:nvPr/>
            </p:nvSpPr>
            <p:spPr bwMode="auto">
              <a:xfrm>
                <a:off x="8112125" y="7000875"/>
                <a:ext cx="165100" cy="258763"/>
              </a:xfrm>
              <a:custGeom>
                <a:avLst/>
                <a:gdLst>
                  <a:gd name="T0" fmla="*/ 71 w 99"/>
                  <a:gd name="T1" fmla="*/ 0 h 155"/>
                  <a:gd name="T2" fmla="*/ 28 w 99"/>
                  <a:gd name="T3" fmla="*/ 0 h 155"/>
                  <a:gd name="T4" fmla="*/ 0 w 99"/>
                  <a:gd name="T5" fmla="*/ 29 h 155"/>
                  <a:gd name="T6" fmla="*/ 0 w 99"/>
                  <a:gd name="T7" fmla="*/ 127 h 155"/>
                  <a:gd name="T8" fmla="*/ 28 w 99"/>
                  <a:gd name="T9" fmla="*/ 155 h 155"/>
                  <a:gd name="T10" fmla="*/ 71 w 99"/>
                  <a:gd name="T11" fmla="*/ 155 h 155"/>
                  <a:gd name="T12" fmla="*/ 99 w 99"/>
                  <a:gd name="T13" fmla="*/ 127 h 155"/>
                  <a:gd name="T14" fmla="*/ 99 w 99"/>
                  <a:gd name="T15" fmla="*/ 29 h 155"/>
                  <a:gd name="T16" fmla="*/ 71 w 99"/>
                  <a:gd name="T17" fmla="*/ 0 h 155"/>
                  <a:gd name="T18" fmla="*/ 28 w 99"/>
                  <a:gd name="T19" fmla="*/ 29 h 155"/>
                  <a:gd name="T20" fmla="*/ 71 w 99"/>
                  <a:gd name="T21" fmla="*/ 29 h 155"/>
                  <a:gd name="T22" fmla="*/ 71 w 99"/>
                  <a:gd name="T23" fmla="*/ 127 h 155"/>
                  <a:gd name="T24" fmla="*/ 28 w 99"/>
                  <a:gd name="T25" fmla="*/ 127 h 155"/>
                  <a:gd name="T26" fmla="*/ 28 w 99"/>
                  <a:gd name="T27" fmla="*/ 2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155">
                    <a:moveTo>
                      <a:pt x="71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3"/>
                      <a:pt x="13" y="155"/>
                      <a:pt x="28" y="155"/>
                    </a:cubicBez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3"/>
                      <a:pt x="99" y="127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99" y="13"/>
                      <a:pt x="86" y="0"/>
                      <a:pt x="71" y="0"/>
                    </a:cubicBezTo>
                    <a:close/>
                    <a:moveTo>
                      <a:pt x="28" y="29"/>
                    </a:moveTo>
                    <a:cubicBezTo>
                      <a:pt x="71" y="29"/>
                      <a:pt x="71" y="29"/>
                      <a:pt x="71" y="29"/>
                    </a:cubicBezTo>
                    <a:cubicBezTo>
                      <a:pt x="71" y="127"/>
                      <a:pt x="71" y="127"/>
                      <a:pt x="71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29"/>
                      <a:pt x="28" y="29"/>
                      <a:pt x="28" y="29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23"/>
              <p:cNvSpPr>
                <a:spLocks noEditPoints="1"/>
              </p:cNvSpPr>
              <p:nvPr/>
            </p:nvSpPr>
            <p:spPr bwMode="auto">
              <a:xfrm>
                <a:off x="9501188" y="6343650"/>
                <a:ext cx="165100" cy="258763"/>
              </a:xfrm>
              <a:custGeom>
                <a:avLst/>
                <a:gdLst>
                  <a:gd name="T0" fmla="*/ 28 w 99"/>
                  <a:gd name="T1" fmla="*/ 155 h 155"/>
                  <a:gd name="T2" fmla="*/ 71 w 99"/>
                  <a:gd name="T3" fmla="*/ 155 h 155"/>
                  <a:gd name="T4" fmla="*/ 99 w 99"/>
                  <a:gd name="T5" fmla="*/ 126 h 155"/>
                  <a:gd name="T6" fmla="*/ 99 w 99"/>
                  <a:gd name="T7" fmla="*/ 28 h 155"/>
                  <a:gd name="T8" fmla="*/ 71 w 99"/>
                  <a:gd name="T9" fmla="*/ 0 h 155"/>
                  <a:gd name="T10" fmla="*/ 28 w 99"/>
                  <a:gd name="T11" fmla="*/ 0 h 155"/>
                  <a:gd name="T12" fmla="*/ 0 w 99"/>
                  <a:gd name="T13" fmla="*/ 28 h 155"/>
                  <a:gd name="T14" fmla="*/ 0 w 99"/>
                  <a:gd name="T15" fmla="*/ 126 h 155"/>
                  <a:gd name="T16" fmla="*/ 28 w 99"/>
                  <a:gd name="T17" fmla="*/ 155 h 155"/>
                  <a:gd name="T18" fmla="*/ 71 w 99"/>
                  <a:gd name="T19" fmla="*/ 28 h 155"/>
                  <a:gd name="T20" fmla="*/ 71 w 99"/>
                  <a:gd name="T21" fmla="*/ 126 h 155"/>
                  <a:gd name="T22" fmla="*/ 28 w 99"/>
                  <a:gd name="T23" fmla="*/ 126 h 155"/>
                  <a:gd name="T24" fmla="*/ 28 w 99"/>
                  <a:gd name="T25" fmla="*/ 28 h 155"/>
                  <a:gd name="T26" fmla="*/ 28 w 99"/>
                  <a:gd name="T27" fmla="*/ 28 h 155"/>
                  <a:gd name="T28" fmla="*/ 71 w 99"/>
                  <a:gd name="T29" fmla="*/ 2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" h="155">
                    <a:moveTo>
                      <a:pt x="28" y="155"/>
                    </a:move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2"/>
                      <a:pt x="99" y="126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12"/>
                      <a:pt x="86" y="0"/>
                      <a:pt x="7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42"/>
                      <a:pt x="13" y="155"/>
                      <a:pt x="28" y="155"/>
                    </a:cubicBezTo>
                    <a:close/>
                    <a:moveTo>
                      <a:pt x="71" y="28"/>
                    </a:moveTo>
                    <a:cubicBezTo>
                      <a:pt x="71" y="126"/>
                      <a:pt x="71" y="126"/>
                      <a:pt x="71" y="126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lnTo>
                      <a:pt x="71" y="28"/>
                    </a:ln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24"/>
              <p:cNvSpPr>
                <a:spLocks noEditPoints="1"/>
              </p:cNvSpPr>
              <p:nvPr/>
            </p:nvSpPr>
            <p:spPr bwMode="auto">
              <a:xfrm>
                <a:off x="9501188" y="6672263"/>
                <a:ext cx="165100" cy="258763"/>
              </a:xfrm>
              <a:custGeom>
                <a:avLst/>
                <a:gdLst>
                  <a:gd name="T0" fmla="*/ 28 w 99"/>
                  <a:gd name="T1" fmla="*/ 155 h 155"/>
                  <a:gd name="T2" fmla="*/ 71 w 99"/>
                  <a:gd name="T3" fmla="*/ 155 h 155"/>
                  <a:gd name="T4" fmla="*/ 99 w 99"/>
                  <a:gd name="T5" fmla="*/ 127 h 155"/>
                  <a:gd name="T6" fmla="*/ 99 w 99"/>
                  <a:gd name="T7" fmla="*/ 28 h 155"/>
                  <a:gd name="T8" fmla="*/ 71 w 99"/>
                  <a:gd name="T9" fmla="*/ 0 h 155"/>
                  <a:gd name="T10" fmla="*/ 28 w 99"/>
                  <a:gd name="T11" fmla="*/ 0 h 155"/>
                  <a:gd name="T12" fmla="*/ 0 w 99"/>
                  <a:gd name="T13" fmla="*/ 28 h 155"/>
                  <a:gd name="T14" fmla="*/ 0 w 99"/>
                  <a:gd name="T15" fmla="*/ 127 h 155"/>
                  <a:gd name="T16" fmla="*/ 28 w 99"/>
                  <a:gd name="T17" fmla="*/ 155 h 155"/>
                  <a:gd name="T18" fmla="*/ 71 w 99"/>
                  <a:gd name="T19" fmla="*/ 127 h 155"/>
                  <a:gd name="T20" fmla="*/ 28 w 99"/>
                  <a:gd name="T21" fmla="*/ 127 h 155"/>
                  <a:gd name="T22" fmla="*/ 28 w 99"/>
                  <a:gd name="T23" fmla="*/ 28 h 155"/>
                  <a:gd name="T24" fmla="*/ 71 w 99"/>
                  <a:gd name="T25" fmla="*/ 28 h 155"/>
                  <a:gd name="T26" fmla="*/ 71 w 99"/>
                  <a:gd name="T27" fmla="*/ 1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155">
                    <a:moveTo>
                      <a:pt x="28" y="155"/>
                    </a:move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2"/>
                      <a:pt x="99" y="127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13"/>
                      <a:pt x="86" y="0"/>
                      <a:pt x="7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2"/>
                      <a:pt x="13" y="155"/>
                      <a:pt x="28" y="155"/>
                    </a:cubicBezTo>
                    <a:close/>
                    <a:moveTo>
                      <a:pt x="71" y="127"/>
                    </a:move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71" y="28"/>
                      <a:pt x="71" y="28"/>
                      <a:pt x="71" y="28"/>
                    </a:cubicBezTo>
                    <a:lnTo>
                      <a:pt x="71" y="127"/>
                    </a:ln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25"/>
              <p:cNvSpPr>
                <a:spLocks noEditPoints="1"/>
              </p:cNvSpPr>
              <p:nvPr/>
            </p:nvSpPr>
            <p:spPr bwMode="auto">
              <a:xfrm>
                <a:off x="9501188" y="7000875"/>
                <a:ext cx="165100" cy="258763"/>
              </a:xfrm>
              <a:custGeom>
                <a:avLst/>
                <a:gdLst>
                  <a:gd name="T0" fmla="*/ 28 w 99"/>
                  <a:gd name="T1" fmla="*/ 155 h 155"/>
                  <a:gd name="T2" fmla="*/ 71 w 99"/>
                  <a:gd name="T3" fmla="*/ 155 h 155"/>
                  <a:gd name="T4" fmla="*/ 99 w 99"/>
                  <a:gd name="T5" fmla="*/ 127 h 155"/>
                  <a:gd name="T6" fmla="*/ 99 w 99"/>
                  <a:gd name="T7" fmla="*/ 29 h 155"/>
                  <a:gd name="T8" fmla="*/ 71 w 99"/>
                  <a:gd name="T9" fmla="*/ 0 h 155"/>
                  <a:gd name="T10" fmla="*/ 28 w 99"/>
                  <a:gd name="T11" fmla="*/ 0 h 155"/>
                  <a:gd name="T12" fmla="*/ 0 w 99"/>
                  <a:gd name="T13" fmla="*/ 29 h 155"/>
                  <a:gd name="T14" fmla="*/ 0 w 99"/>
                  <a:gd name="T15" fmla="*/ 127 h 155"/>
                  <a:gd name="T16" fmla="*/ 28 w 99"/>
                  <a:gd name="T17" fmla="*/ 155 h 155"/>
                  <a:gd name="T18" fmla="*/ 71 w 99"/>
                  <a:gd name="T19" fmla="*/ 29 h 155"/>
                  <a:gd name="T20" fmla="*/ 71 w 99"/>
                  <a:gd name="T21" fmla="*/ 127 h 155"/>
                  <a:gd name="T22" fmla="*/ 28 w 99"/>
                  <a:gd name="T23" fmla="*/ 127 h 155"/>
                  <a:gd name="T24" fmla="*/ 28 w 99"/>
                  <a:gd name="T25" fmla="*/ 29 h 155"/>
                  <a:gd name="T26" fmla="*/ 28 w 99"/>
                  <a:gd name="T27" fmla="*/ 29 h 155"/>
                  <a:gd name="T28" fmla="*/ 71 w 99"/>
                  <a:gd name="T29" fmla="*/ 2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" h="155">
                    <a:moveTo>
                      <a:pt x="28" y="155"/>
                    </a:move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3"/>
                      <a:pt x="99" y="127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99" y="13"/>
                      <a:pt x="86" y="0"/>
                      <a:pt x="7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3"/>
                      <a:pt x="13" y="155"/>
                      <a:pt x="28" y="155"/>
                    </a:cubicBezTo>
                    <a:close/>
                    <a:moveTo>
                      <a:pt x="71" y="29"/>
                    </a:moveTo>
                    <a:cubicBezTo>
                      <a:pt x="71" y="127"/>
                      <a:pt x="71" y="127"/>
                      <a:pt x="71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29"/>
                      <a:pt x="28" y="29"/>
                      <a:pt x="28" y="29"/>
                    </a:cubicBez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7" name="Freeform 23"/>
            <p:cNvSpPr>
              <a:spLocks noEditPoints="1"/>
            </p:cNvSpPr>
            <p:nvPr/>
          </p:nvSpPr>
          <p:spPr bwMode="auto">
            <a:xfrm>
              <a:off x="4046326" y="5688601"/>
              <a:ext cx="88961" cy="139430"/>
            </a:xfrm>
            <a:custGeom>
              <a:avLst/>
              <a:gdLst>
                <a:gd name="T0" fmla="*/ 28 w 99"/>
                <a:gd name="T1" fmla="*/ 155 h 155"/>
                <a:gd name="T2" fmla="*/ 71 w 99"/>
                <a:gd name="T3" fmla="*/ 155 h 155"/>
                <a:gd name="T4" fmla="*/ 99 w 99"/>
                <a:gd name="T5" fmla="*/ 126 h 155"/>
                <a:gd name="T6" fmla="*/ 99 w 99"/>
                <a:gd name="T7" fmla="*/ 28 h 155"/>
                <a:gd name="T8" fmla="*/ 71 w 99"/>
                <a:gd name="T9" fmla="*/ 0 h 155"/>
                <a:gd name="T10" fmla="*/ 28 w 99"/>
                <a:gd name="T11" fmla="*/ 0 h 155"/>
                <a:gd name="T12" fmla="*/ 0 w 99"/>
                <a:gd name="T13" fmla="*/ 28 h 155"/>
                <a:gd name="T14" fmla="*/ 0 w 99"/>
                <a:gd name="T15" fmla="*/ 126 h 155"/>
                <a:gd name="T16" fmla="*/ 28 w 99"/>
                <a:gd name="T17" fmla="*/ 155 h 155"/>
                <a:gd name="T18" fmla="*/ 71 w 99"/>
                <a:gd name="T19" fmla="*/ 28 h 155"/>
                <a:gd name="T20" fmla="*/ 71 w 99"/>
                <a:gd name="T21" fmla="*/ 126 h 155"/>
                <a:gd name="T22" fmla="*/ 28 w 99"/>
                <a:gd name="T23" fmla="*/ 126 h 155"/>
                <a:gd name="T24" fmla="*/ 28 w 99"/>
                <a:gd name="T25" fmla="*/ 28 h 155"/>
                <a:gd name="T26" fmla="*/ 28 w 99"/>
                <a:gd name="T27" fmla="*/ 28 h 155"/>
                <a:gd name="T28" fmla="*/ 71 w 99"/>
                <a:gd name="T29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155">
                  <a:moveTo>
                    <a:pt x="28" y="155"/>
                  </a:moveTo>
                  <a:cubicBezTo>
                    <a:pt x="71" y="155"/>
                    <a:pt x="71" y="155"/>
                    <a:pt x="71" y="155"/>
                  </a:cubicBezTo>
                  <a:cubicBezTo>
                    <a:pt x="86" y="155"/>
                    <a:pt x="99" y="142"/>
                    <a:pt x="99" y="126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12"/>
                    <a:pt x="86" y="0"/>
                    <a:pt x="7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42"/>
                    <a:pt x="13" y="155"/>
                    <a:pt x="28" y="155"/>
                  </a:cubicBezTo>
                  <a:close/>
                  <a:moveTo>
                    <a:pt x="71" y="28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71" y="28"/>
                  </a:ln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24"/>
            <p:cNvSpPr>
              <a:spLocks noEditPoints="1"/>
            </p:cNvSpPr>
            <p:nvPr/>
          </p:nvSpPr>
          <p:spPr bwMode="auto">
            <a:xfrm>
              <a:off x="4046326" y="5865668"/>
              <a:ext cx="88961" cy="139430"/>
            </a:xfrm>
            <a:custGeom>
              <a:avLst/>
              <a:gdLst>
                <a:gd name="T0" fmla="*/ 28 w 99"/>
                <a:gd name="T1" fmla="*/ 155 h 155"/>
                <a:gd name="T2" fmla="*/ 71 w 99"/>
                <a:gd name="T3" fmla="*/ 155 h 155"/>
                <a:gd name="T4" fmla="*/ 99 w 99"/>
                <a:gd name="T5" fmla="*/ 127 h 155"/>
                <a:gd name="T6" fmla="*/ 99 w 99"/>
                <a:gd name="T7" fmla="*/ 28 h 155"/>
                <a:gd name="T8" fmla="*/ 71 w 99"/>
                <a:gd name="T9" fmla="*/ 0 h 155"/>
                <a:gd name="T10" fmla="*/ 28 w 99"/>
                <a:gd name="T11" fmla="*/ 0 h 155"/>
                <a:gd name="T12" fmla="*/ 0 w 99"/>
                <a:gd name="T13" fmla="*/ 28 h 155"/>
                <a:gd name="T14" fmla="*/ 0 w 99"/>
                <a:gd name="T15" fmla="*/ 127 h 155"/>
                <a:gd name="T16" fmla="*/ 28 w 99"/>
                <a:gd name="T17" fmla="*/ 155 h 155"/>
                <a:gd name="T18" fmla="*/ 71 w 99"/>
                <a:gd name="T19" fmla="*/ 127 h 155"/>
                <a:gd name="T20" fmla="*/ 28 w 99"/>
                <a:gd name="T21" fmla="*/ 127 h 155"/>
                <a:gd name="T22" fmla="*/ 28 w 99"/>
                <a:gd name="T23" fmla="*/ 28 h 155"/>
                <a:gd name="T24" fmla="*/ 71 w 99"/>
                <a:gd name="T25" fmla="*/ 28 h 155"/>
                <a:gd name="T26" fmla="*/ 71 w 99"/>
                <a:gd name="T27" fmla="*/ 12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155">
                  <a:moveTo>
                    <a:pt x="28" y="155"/>
                  </a:moveTo>
                  <a:cubicBezTo>
                    <a:pt x="71" y="155"/>
                    <a:pt x="71" y="155"/>
                    <a:pt x="71" y="155"/>
                  </a:cubicBezTo>
                  <a:cubicBezTo>
                    <a:pt x="86" y="155"/>
                    <a:pt x="99" y="142"/>
                    <a:pt x="99" y="127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13"/>
                    <a:pt x="86" y="0"/>
                    <a:pt x="7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42"/>
                    <a:pt x="13" y="155"/>
                    <a:pt x="28" y="155"/>
                  </a:cubicBezTo>
                  <a:close/>
                  <a:moveTo>
                    <a:pt x="71" y="127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71" y="28"/>
                    <a:pt x="71" y="28"/>
                    <a:pt x="71" y="28"/>
                  </a:cubicBezTo>
                  <a:lnTo>
                    <a:pt x="71" y="127"/>
                  </a:ln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23"/>
            <p:cNvSpPr>
              <a:spLocks noEditPoints="1"/>
            </p:cNvSpPr>
            <p:nvPr/>
          </p:nvSpPr>
          <p:spPr bwMode="auto">
            <a:xfrm>
              <a:off x="4186250" y="5688324"/>
              <a:ext cx="88961" cy="139430"/>
            </a:xfrm>
            <a:custGeom>
              <a:avLst/>
              <a:gdLst>
                <a:gd name="T0" fmla="*/ 28 w 99"/>
                <a:gd name="T1" fmla="*/ 155 h 155"/>
                <a:gd name="T2" fmla="*/ 71 w 99"/>
                <a:gd name="T3" fmla="*/ 155 h 155"/>
                <a:gd name="T4" fmla="*/ 99 w 99"/>
                <a:gd name="T5" fmla="*/ 126 h 155"/>
                <a:gd name="T6" fmla="*/ 99 w 99"/>
                <a:gd name="T7" fmla="*/ 28 h 155"/>
                <a:gd name="T8" fmla="*/ 71 w 99"/>
                <a:gd name="T9" fmla="*/ 0 h 155"/>
                <a:gd name="T10" fmla="*/ 28 w 99"/>
                <a:gd name="T11" fmla="*/ 0 h 155"/>
                <a:gd name="T12" fmla="*/ 0 w 99"/>
                <a:gd name="T13" fmla="*/ 28 h 155"/>
                <a:gd name="T14" fmla="*/ 0 w 99"/>
                <a:gd name="T15" fmla="*/ 126 h 155"/>
                <a:gd name="T16" fmla="*/ 28 w 99"/>
                <a:gd name="T17" fmla="*/ 155 h 155"/>
                <a:gd name="T18" fmla="*/ 71 w 99"/>
                <a:gd name="T19" fmla="*/ 28 h 155"/>
                <a:gd name="T20" fmla="*/ 71 w 99"/>
                <a:gd name="T21" fmla="*/ 126 h 155"/>
                <a:gd name="T22" fmla="*/ 28 w 99"/>
                <a:gd name="T23" fmla="*/ 126 h 155"/>
                <a:gd name="T24" fmla="*/ 28 w 99"/>
                <a:gd name="T25" fmla="*/ 28 h 155"/>
                <a:gd name="T26" fmla="*/ 28 w 99"/>
                <a:gd name="T27" fmla="*/ 28 h 155"/>
                <a:gd name="T28" fmla="*/ 71 w 99"/>
                <a:gd name="T29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155">
                  <a:moveTo>
                    <a:pt x="28" y="155"/>
                  </a:moveTo>
                  <a:cubicBezTo>
                    <a:pt x="71" y="155"/>
                    <a:pt x="71" y="155"/>
                    <a:pt x="71" y="155"/>
                  </a:cubicBezTo>
                  <a:cubicBezTo>
                    <a:pt x="86" y="155"/>
                    <a:pt x="99" y="142"/>
                    <a:pt x="99" y="126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12"/>
                    <a:pt x="86" y="0"/>
                    <a:pt x="7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42"/>
                    <a:pt x="13" y="155"/>
                    <a:pt x="28" y="155"/>
                  </a:cubicBezTo>
                  <a:close/>
                  <a:moveTo>
                    <a:pt x="71" y="28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71" y="28"/>
                  </a:ln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24"/>
            <p:cNvSpPr>
              <a:spLocks noEditPoints="1"/>
            </p:cNvSpPr>
            <p:nvPr/>
          </p:nvSpPr>
          <p:spPr bwMode="auto">
            <a:xfrm>
              <a:off x="4186250" y="5865391"/>
              <a:ext cx="88961" cy="139430"/>
            </a:xfrm>
            <a:custGeom>
              <a:avLst/>
              <a:gdLst>
                <a:gd name="T0" fmla="*/ 28 w 99"/>
                <a:gd name="T1" fmla="*/ 155 h 155"/>
                <a:gd name="T2" fmla="*/ 71 w 99"/>
                <a:gd name="T3" fmla="*/ 155 h 155"/>
                <a:gd name="T4" fmla="*/ 99 w 99"/>
                <a:gd name="T5" fmla="*/ 127 h 155"/>
                <a:gd name="T6" fmla="*/ 99 w 99"/>
                <a:gd name="T7" fmla="*/ 28 h 155"/>
                <a:gd name="T8" fmla="*/ 71 w 99"/>
                <a:gd name="T9" fmla="*/ 0 h 155"/>
                <a:gd name="T10" fmla="*/ 28 w 99"/>
                <a:gd name="T11" fmla="*/ 0 h 155"/>
                <a:gd name="T12" fmla="*/ 0 w 99"/>
                <a:gd name="T13" fmla="*/ 28 h 155"/>
                <a:gd name="T14" fmla="*/ 0 w 99"/>
                <a:gd name="T15" fmla="*/ 127 h 155"/>
                <a:gd name="T16" fmla="*/ 28 w 99"/>
                <a:gd name="T17" fmla="*/ 155 h 155"/>
                <a:gd name="T18" fmla="*/ 71 w 99"/>
                <a:gd name="T19" fmla="*/ 127 h 155"/>
                <a:gd name="T20" fmla="*/ 28 w 99"/>
                <a:gd name="T21" fmla="*/ 127 h 155"/>
                <a:gd name="T22" fmla="*/ 28 w 99"/>
                <a:gd name="T23" fmla="*/ 28 h 155"/>
                <a:gd name="T24" fmla="*/ 71 w 99"/>
                <a:gd name="T25" fmla="*/ 28 h 155"/>
                <a:gd name="T26" fmla="*/ 71 w 99"/>
                <a:gd name="T27" fmla="*/ 12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155">
                  <a:moveTo>
                    <a:pt x="28" y="155"/>
                  </a:moveTo>
                  <a:cubicBezTo>
                    <a:pt x="71" y="155"/>
                    <a:pt x="71" y="155"/>
                    <a:pt x="71" y="155"/>
                  </a:cubicBezTo>
                  <a:cubicBezTo>
                    <a:pt x="86" y="155"/>
                    <a:pt x="99" y="142"/>
                    <a:pt x="99" y="127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13"/>
                    <a:pt x="86" y="0"/>
                    <a:pt x="7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42"/>
                    <a:pt x="13" y="155"/>
                    <a:pt x="28" y="155"/>
                  </a:cubicBezTo>
                  <a:close/>
                  <a:moveTo>
                    <a:pt x="71" y="127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71" y="28"/>
                    <a:pt x="71" y="28"/>
                    <a:pt x="71" y="28"/>
                  </a:cubicBezTo>
                  <a:lnTo>
                    <a:pt x="71" y="127"/>
                  </a:ln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7" name="Google Shape;309;p1"/>
          <p:cNvSpPr/>
          <p:nvPr/>
        </p:nvSpPr>
        <p:spPr>
          <a:xfrm>
            <a:off x="9874695" y="1495176"/>
            <a:ext cx="3172675" cy="5211382"/>
          </a:xfrm>
          <a:prstGeom prst="rect">
            <a:avLst/>
          </a:prstGeom>
          <a:gradFill>
            <a:gsLst>
              <a:gs pos="0">
                <a:srgbClr val="D7E8F3"/>
              </a:gs>
              <a:gs pos="89000">
                <a:srgbClr val="5494C8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579">
              <a:solidFill>
                <a:schemeClr val="lt1"/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10062962" y="4283314"/>
            <a:ext cx="2984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БЛАГОДАРЯ ИСПОЛЬЗОВАНИЮ ТЕХНОЛОГИИ УПРАВЛЕНИЯ КОМАНДОЙ «ИНСТРУМЕНТЫ ЛИДЕРСТВА И СОЗДАНИЯ СЕРВИСНОЙ СРЕДЫ»</a:t>
            </a:r>
            <a:br>
              <a:rPr lang="ru-RU" sz="1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 максимальному погружению </a:t>
            </a:r>
            <a:br>
              <a:rPr lang="ru-R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новых сотрудников с 1-го дня работы </a:t>
            </a:r>
            <a:br>
              <a:rPr lang="ru-R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 корпоративную культуру центров госуслуг, проект стремительно развивается и взаимодействие </a:t>
            </a:r>
            <a:br>
              <a:rPr lang="ru-R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всех участников строится </a:t>
            </a:r>
            <a:br>
              <a:rPr lang="ru-R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 формате слаженного диалога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54" r="14641" b="18070"/>
          <a:stretch/>
        </p:blipFill>
        <p:spPr>
          <a:xfrm>
            <a:off x="10167816" y="1629781"/>
            <a:ext cx="2331719" cy="2518929"/>
          </a:xfrm>
          <a:prstGeom prst="rect">
            <a:avLst/>
          </a:prstGeom>
        </p:spPr>
      </p:pic>
      <p:sp>
        <p:nvSpPr>
          <p:cNvPr id="55" name="Половина рамки 54"/>
          <p:cNvSpPr/>
          <p:nvPr/>
        </p:nvSpPr>
        <p:spPr>
          <a:xfrm rot="13451957">
            <a:off x="8795472" y="4605573"/>
            <a:ext cx="400773" cy="391353"/>
          </a:xfrm>
          <a:prstGeom prst="halfFrame">
            <a:avLst/>
          </a:prstGeom>
          <a:solidFill>
            <a:srgbClr val="72A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Прямоугольник с двумя скругленными противолежащими углами 58"/>
          <p:cNvSpPr/>
          <p:nvPr/>
        </p:nvSpPr>
        <p:spPr>
          <a:xfrm>
            <a:off x="7018800" y="5084161"/>
            <a:ext cx="1201219" cy="692102"/>
          </a:xfrm>
          <a:prstGeom prst="round2DiagRect">
            <a:avLst>
              <a:gd name="adj1" fmla="val 25866"/>
              <a:gd name="adj2" fmla="val 0"/>
            </a:avLst>
          </a:prstGeom>
          <a:solidFill>
            <a:srgbClr val="E74825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</a:rPr>
              <a:t>РАБОТА В </a:t>
            </a:r>
            <a:r>
              <a:rPr lang="ru-RU" sz="800" b="1" dirty="0" smtClean="0">
                <a:solidFill>
                  <a:schemeClr val="bg1"/>
                </a:solidFill>
              </a:rPr>
              <a:t>ПОЛИКЛИНИКЕ/</a:t>
            </a:r>
          </a:p>
          <a:p>
            <a:pPr algn="ctr"/>
            <a:r>
              <a:rPr lang="ru-RU" sz="800" b="1" dirty="0" err="1" smtClean="0">
                <a:solidFill>
                  <a:schemeClr val="bg1"/>
                </a:solidFill>
              </a:rPr>
              <a:t>ЦАОПе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11" name="Половина рамки 10">
            <a:extLst>
              <a:ext uri="{FF2B5EF4-FFF2-40B4-BE49-F238E27FC236}">
                <a16:creationId xmlns:a16="http://schemas.microsoft.com/office/drawing/2014/main" xmlns="" id="{2460463C-938F-7AC0-C78D-007B962D9376}"/>
              </a:ext>
            </a:extLst>
          </p:cNvPr>
          <p:cNvSpPr/>
          <p:nvPr/>
        </p:nvSpPr>
        <p:spPr>
          <a:xfrm rot="8100000">
            <a:off x="3212953" y="3191683"/>
            <a:ext cx="417312" cy="412962"/>
          </a:xfrm>
          <a:prstGeom prst="halfFrame">
            <a:avLst/>
          </a:prstGeom>
          <a:solidFill>
            <a:srgbClr val="72A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>
            <a:extLst>
              <a:ext uri="{FF2B5EF4-FFF2-40B4-BE49-F238E27FC236}">
                <a16:creationId xmlns:a16="http://schemas.microsoft.com/office/drawing/2014/main" xmlns="" id="{46824CF5-C4DB-4896-6CCA-A7E398F325B3}"/>
              </a:ext>
            </a:extLst>
          </p:cNvPr>
          <p:cNvSpPr/>
          <p:nvPr/>
        </p:nvSpPr>
        <p:spPr>
          <a:xfrm rot="8100000">
            <a:off x="6361610" y="3191683"/>
            <a:ext cx="417312" cy="412962"/>
          </a:xfrm>
          <a:prstGeom prst="halfFrame">
            <a:avLst/>
          </a:prstGeom>
          <a:solidFill>
            <a:srgbClr val="72A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85;p5">
            <a:extLst>
              <a:ext uri="{FF2B5EF4-FFF2-40B4-BE49-F238E27FC236}">
                <a16:creationId xmlns:a16="http://schemas.microsoft.com/office/drawing/2014/main" xmlns="" id="{C956EAA6-32CF-AF43-648A-F3882C4F359F}"/>
              </a:ext>
            </a:extLst>
          </p:cNvPr>
          <p:cNvSpPr/>
          <p:nvPr/>
        </p:nvSpPr>
        <p:spPr>
          <a:xfrm>
            <a:off x="396240" y="168096"/>
            <a:ext cx="7938989" cy="720382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2186">
                <a:schemeClr val="accent1"/>
              </a:gs>
              <a:gs pos="50000">
                <a:srgbClr val="E74825"/>
              </a:gs>
              <a:gs pos="100000">
                <a:srgbClr val="CB3117"/>
              </a:gs>
            </a:gsLst>
            <a:lin ang="6600000" scaled="0"/>
          </a:gradFill>
          <a:ln w="38100"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85">
              <a:solidFill>
                <a:schemeClr val="lt1"/>
              </a:solidFill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21" y="1147938"/>
            <a:ext cx="10537409" cy="2622212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2C23008D-1390-0413-9E8A-9B494B586558}"/>
              </a:ext>
            </a:extLst>
          </p:cNvPr>
          <p:cNvGrpSpPr/>
          <p:nvPr/>
        </p:nvGrpSpPr>
        <p:grpSpPr>
          <a:xfrm>
            <a:off x="9575387" y="307084"/>
            <a:ext cx="3163347" cy="581394"/>
            <a:chOff x="7721023" y="200834"/>
            <a:chExt cx="2690940" cy="494570"/>
          </a:xfrm>
        </p:grpSpPr>
        <p:pic>
          <p:nvPicPr>
            <p:cNvPr id="8" name="Google Shape;330;p2">
              <a:extLst>
                <a:ext uri="{FF2B5EF4-FFF2-40B4-BE49-F238E27FC236}">
                  <a16:creationId xmlns:a16="http://schemas.microsoft.com/office/drawing/2014/main" xmlns="" id="{9869C799-AEE9-7F59-299F-22CA8403B923}"/>
                </a:ext>
              </a:extLst>
            </p:cNvPr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1023" y="200834"/>
              <a:ext cx="1162708" cy="494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332;p2">
              <a:extLst>
                <a:ext uri="{FF2B5EF4-FFF2-40B4-BE49-F238E27FC236}">
                  <a16:creationId xmlns:a16="http://schemas.microsoft.com/office/drawing/2014/main" xmlns="" id="{F86D2154-48E1-06BE-27A9-7D9BAB4B3723}"/>
                </a:ext>
              </a:extLst>
            </p:cNvPr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5276" y="225429"/>
              <a:ext cx="1346687" cy="40075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Google Shape;338;p2">
              <a:extLst>
                <a:ext uri="{FF2B5EF4-FFF2-40B4-BE49-F238E27FC236}">
                  <a16:creationId xmlns:a16="http://schemas.microsoft.com/office/drawing/2014/main" xmlns="" id="{03B6C8EC-A383-24EB-634F-6F306DFF99E1}"/>
                </a:ext>
              </a:extLst>
            </p:cNvPr>
            <p:cNvCxnSpPr/>
            <p:nvPr/>
          </p:nvCxnSpPr>
          <p:spPr>
            <a:xfrm rot="10800000">
              <a:off x="8945929" y="226800"/>
              <a:ext cx="0" cy="439498"/>
            </a:xfrm>
            <a:prstGeom prst="straightConnector1">
              <a:avLst/>
            </a:prstGeom>
            <a:noFill/>
            <a:ln w="12700" cap="flat" cmpd="sng">
              <a:solidFill>
                <a:srgbClr val="E7482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" name="Номер слайда 3"/>
          <p:cNvSpPr>
            <a:spLocks noGrp="1"/>
          </p:cNvSpPr>
          <p:nvPr>
            <p:ph type="sldNum" idx="12"/>
          </p:nvPr>
        </p:nvSpPr>
        <p:spPr>
          <a:xfrm>
            <a:off x="12794029" y="7157193"/>
            <a:ext cx="645746" cy="402483"/>
          </a:xfrm>
        </p:spPr>
        <p:txBody>
          <a:bodyPr/>
          <a:lstStyle/>
          <a:p>
            <a:pPr algn="ctr"/>
            <a:fld id="{00000000-1234-1234-1234-123412341234}" type="slidenum">
              <a:rPr lang="ru-RU" sz="1100">
                <a:solidFill>
                  <a:srgbClr val="89B5D8"/>
                </a:solidFill>
              </a:rPr>
              <a:pPr algn="ctr"/>
              <a:t>5</a:t>
            </a:fld>
            <a:endParaRPr lang="ru-RU" sz="1100" dirty="0">
              <a:solidFill>
                <a:srgbClr val="89B5D8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74853" y="162790"/>
            <a:ext cx="7928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ФУНКЦИОНАЛ АДМИНИСТРАТОРА В ПОЛИКЛИНИКЕ И ЦЕНТРЕ ОНКОЛОГИЧЕСКОЙ ПОМОЩИ</a:t>
            </a:r>
          </a:p>
        </p:txBody>
      </p:sp>
      <p:sp>
        <p:nvSpPr>
          <p:cNvPr id="84" name="Freeform 529"/>
          <p:cNvSpPr>
            <a:spLocks noEditPoints="1"/>
          </p:cNvSpPr>
          <p:nvPr/>
        </p:nvSpPr>
        <p:spPr bwMode="auto">
          <a:xfrm>
            <a:off x="11342014" y="1645309"/>
            <a:ext cx="1774888" cy="1766421"/>
          </a:xfrm>
          <a:custGeom>
            <a:avLst/>
            <a:gdLst>
              <a:gd name="T0" fmla="*/ 750 w 822"/>
              <a:gd name="T1" fmla="*/ 181 h 819"/>
              <a:gd name="T2" fmla="*/ 727 w 822"/>
              <a:gd name="T3" fmla="*/ 62 h 819"/>
              <a:gd name="T4" fmla="*/ 670 w 822"/>
              <a:gd name="T5" fmla="*/ 28 h 819"/>
              <a:gd name="T6" fmla="*/ 562 w 822"/>
              <a:gd name="T7" fmla="*/ 13 h 819"/>
              <a:gd name="T8" fmla="*/ 530 w 822"/>
              <a:gd name="T9" fmla="*/ 72 h 819"/>
              <a:gd name="T10" fmla="*/ 382 w 822"/>
              <a:gd name="T11" fmla="*/ 57 h 819"/>
              <a:gd name="T12" fmla="*/ 136 w 822"/>
              <a:gd name="T13" fmla="*/ 312 h 819"/>
              <a:gd name="T14" fmla="*/ 31 w 822"/>
              <a:gd name="T15" fmla="*/ 373 h 819"/>
              <a:gd name="T16" fmla="*/ 0 w 822"/>
              <a:gd name="T17" fmla="*/ 451 h 819"/>
              <a:gd name="T18" fmla="*/ 29 w 822"/>
              <a:gd name="T19" fmla="*/ 566 h 819"/>
              <a:gd name="T20" fmla="*/ 127 w 822"/>
              <a:gd name="T21" fmla="*/ 600 h 819"/>
              <a:gd name="T22" fmla="*/ 217 w 822"/>
              <a:gd name="T23" fmla="*/ 644 h 819"/>
              <a:gd name="T24" fmla="*/ 303 w 822"/>
              <a:gd name="T25" fmla="*/ 603 h 819"/>
              <a:gd name="T26" fmla="*/ 385 w 822"/>
              <a:gd name="T27" fmla="*/ 819 h 819"/>
              <a:gd name="T28" fmla="*/ 521 w 822"/>
              <a:gd name="T29" fmla="*/ 642 h 819"/>
              <a:gd name="T30" fmla="*/ 566 w 822"/>
              <a:gd name="T31" fmla="*/ 487 h 819"/>
              <a:gd name="T32" fmla="*/ 466 w 822"/>
              <a:gd name="T33" fmla="*/ 669 h 819"/>
              <a:gd name="T34" fmla="*/ 287 w 822"/>
              <a:gd name="T35" fmla="*/ 510 h 819"/>
              <a:gd name="T36" fmla="*/ 411 w 822"/>
              <a:gd name="T37" fmla="*/ 95 h 819"/>
              <a:gd name="T38" fmla="*/ 377 w 822"/>
              <a:gd name="T39" fmla="*/ 152 h 819"/>
              <a:gd name="T40" fmla="*/ 362 w 822"/>
              <a:gd name="T41" fmla="*/ 260 h 819"/>
              <a:gd name="T42" fmla="*/ 421 w 822"/>
              <a:gd name="T43" fmla="*/ 292 h 819"/>
              <a:gd name="T44" fmla="*/ 444 w 822"/>
              <a:gd name="T45" fmla="*/ 411 h 819"/>
              <a:gd name="T46" fmla="*/ 501 w 822"/>
              <a:gd name="T47" fmla="*/ 445 h 819"/>
              <a:gd name="T48" fmla="*/ 595 w 822"/>
              <a:gd name="T49" fmla="*/ 472 h 819"/>
              <a:gd name="T50" fmla="*/ 640 w 822"/>
              <a:gd name="T51" fmla="*/ 401 h 819"/>
              <a:gd name="T52" fmla="*/ 760 w 822"/>
              <a:gd name="T53" fmla="*/ 378 h 819"/>
              <a:gd name="T54" fmla="*/ 793 w 822"/>
              <a:gd name="T55" fmla="*/ 321 h 819"/>
              <a:gd name="T56" fmla="*/ 809 w 822"/>
              <a:gd name="T57" fmla="*/ 213 h 819"/>
              <a:gd name="T58" fmla="*/ 158 w 822"/>
              <a:gd name="T59" fmla="*/ 529 h 819"/>
              <a:gd name="T60" fmla="*/ 385 w 822"/>
              <a:gd name="T61" fmla="*/ 791 h 819"/>
              <a:gd name="T62" fmla="*/ 466 w 822"/>
              <a:gd name="T63" fmla="*/ 764 h 819"/>
              <a:gd name="T64" fmla="*/ 357 w 822"/>
              <a:gd name="T65" fmla="*/ 723 h 819"/>
              <a:gd name="T66" fmla="*/ 270 w 822"/>
              <a:gd name="T67" fmla="*/ 597 h 819"/>
              <a:gd name="T68" fmla="*/ 193 w 822"/>
              <a:gd name="T69" fmla="*/ 628 h 819"/>
              <a:gd name="T70" fmla="*/ 111 w 822"/>
              <a:gd name="T71" fmla="*/ 577 h 819"/>
              <a:gd name="T72" fmla="*/ 71 w 822"/>
              <a:gd name="T73" fmla="*/ 506 h 819"/>
              <a:gd name="T74" fmla="*/ 61 w 822"/>
              <a:gd name="T75" fmla="*/ 455 h 819"/>
              <a:gd name="T76" fmla="*/ 83 w 822"/>
              <a:gd name="T77" fmla="*/ 360 h 819"/>
              <a:gd name="T78" fmla="*/ 156 w 822"/>
              <a:gd name="T79" fmla="*/ 351 h 819"/>
              <a:gd name="T80" fmla="*/ 249 w 822"/>
              <a:gd name="T81" fmla="*/ 516 h 819"/>
              <a:gd name="T82" fmla="*/ 744 w 822"/>
              <a:gd name="T83" fmla="*/ 287 h 819"/>
              <a:gd name="T84" fmla="*/ 686 w 822"/>
              <a:gd name="T85" fmla="*/ 416 h 819"/>
              <a:gd name="T86" fmla="*/ 584 w 822"/>
              <a:gd name="T87" fmla="*/ 443 h 819"/>
              <a:gd name="T88" fmla="*/ 470 w 822"/>
              <a:gd name="T89" fmla="*/ 357 h 819"/>
              <a:gd name="T90" fmla="*/ 446 w 822"/>
              <a:gd name="T91" fmla="*/ 256 h 819"/>
              <a:gd name="T92" fmla="*/ 427 w 822"/>
              <a:gd name="T93" fmla="*/ 186 h 819"/>
              <a:gd name="T94" fmla="*/ 485 w 822"/>
              <a:gd name="T95" fmla="*/ 57 h 819"/>
              <a:gd name="T96" fmla="*/ 587 w 822"/>
              <a:gd name="T97" fmla="*/ 30 h 819"/>
              <a:gd name="T98" fmla="*/ 701 w 822"/>
              <a:gd name="T99" fmla="*/ 116 h 819"/>
              <a:gd name="T100" fmla="*/ 725 w 822"/>
              <a:gd name="T101" fmla="*/ 217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22" h="819">
                <a:moveTo>
                  <a:pt x="809" y="213"/>
                </a:moveTo>
                <a:cubicBezTo>
                  <a:pt x="756" y="206"/>
                  <a:pt x="756" y="206"/>
                  <a:pt x="756" y="206"/>
                </a:cubicBezTo>
                <a:cubicBezTo>
                  <a:pt x="748" y="205"/>
                  <a:pt x="743" y="198"/>
                  <a:pt x="744" y="190"/>
                </a:cubicBezTo>
                <a:cubicBezTo>
                  <a:pt x="745" y="187"/>
                  <a:pt x="747" y="184"/>
                  <a:pt x="750" y="181"/>
                </a:cubicBezTo>
                <a:cubicBezTo>
                  <a:pt x="792" y="149"/>
                  <a:pt x="792" y="149"/>
                  <a:pt x="792" y="149"/>
                </a:cubicBezTo>
                <a:cubicBezTo>
                  <a:pt x="798" y="145"/>
                  <a:pt x="800" y="136"/>
                  <a:pt x="795" y="130"/>
                </a:cubicBezTo>
                <a:cubicBezTo>
                  <a:pt x="746" y="65"/>
                  <a:pt x="746" y="65"/>
                  <a:pt x="746" y="65"/>
                </a:cubicBezTo>
                <a:cubicBezTo>
                  <a:pt x="742" y="59"/>
                  <a:pt x="733" y="58"/>
                  <a:pt x="727" y="62"/>
                </a:cubicBezTo>
                <a:cubicBezTo>
                  <a:pt x="684" y="94"/>
                  <a:pt x="684" y="94"/>
                  <a:pt x="684" y="94"/>
                </a:cubicBezTo>
                <a:cubicBezTo>
                  <a:pt x="678" y="99"/>
                  <a:pt x="670" y="98"/>
                  <a:pt x="665" y="92"/>
                </a:cubicBezTo>
                <a:cubicBezTo>
                  <a:pt x="663" y="89"/>
                  <a:pt x="662" y="85"/>
                  <a:pt x="663" y="81"/>
                </a:cubicBezTo>
                <a:cubicBezTo>
                  <a:pt x="670" y="28"/>
                  <a:pt x="670" y="28"/>
                  <a:pt x="670" y="28"/>
                </a:cubicBezTo>
                <a:cubicBezTo>
                  <a:pt x="671" y="21"/>
                  <a:pt x="666" y="14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578" y="1"/>
                  <a:pt x="578" y="1"/>
                  <a:pt x="578" y="1"/>
                </a:cubicBezTo>
                <a:cubicBezTo>
                  <a:pt x="570" y="0"/>
                  <a:pt x="563" y="6"/>
                  <a:pt x="562" y="13"/>
                </a:cubicBezTo>
                <a:cubicBezTo>
                  <a:pt x="562" y="13"/>
                  <a:pt x="562" y="13"/>
                  <a:pt x="562" y="13"/>
                </a:cubicBezTo>
                <a:cubicBezTo>
                  <a:pt x="555" y="66"/>
                  <a:pt x="555" y="66"/>
                  <a:pt x="555" y="66"/>
                </a:cubicBezTo>
                <a:cubicBezTo>
                  <a:pt x="554" y="73"/>
                  <a:pt x="547" y="79"/>
                  <a:pt x="539" y="78"/>
                </a:cubicBezTo>
                <a:cubicBezTo>
                  <a:pt x="536" y="77"/>
                  <a:pt x="532" y="75"/>
                  <a:pt x="530" y="72"/>
                </a:cubicBezTo>
                <a:cubicBezTo>
                  <a:pt x="498" y="29"/>
                  <a:pt x="498" y="29"/>
                  <a:pt x="498" y="29"/>
                </a:cubicBezTo>
                <a:cubicBezTo>
                  <a:pt x="494" y="23"/>
                  <a:pt x="485" y="22"/>
                  <a:pt x="479" y="27"/>
                </a:cubicBezTo>
                <a:cubicBezTo>
                  <a:pt x="438" y="57"/>
                  <a:pt x="438" y="57"/>
                  <a:pt x="438" y="57"/>
                </a:cubicBezTo>
                <a:cubicBezTo>
                  <a:pt x="420" y="55"/>
                  <a:pt x="401" y="55"/>
                  <a:pt x="382" y="57"/>
                </a:cubicBezTo>
                <a:cubicBezTo>
                  <a:pt x="261" y="71"/>
                  <a:pt x="166" y="168"/>
                  <a:pt x="154" y="289"/>
                </a:cubicBezTo>
                <a:cubicBezTo>
                  <a:pt x="154" y="293"/>
                  <a:pt x="154" y="297"/>
                  <a:pt x="154" y="301"/>
                </a:cubicBezTo>
                <a:cubicBezTo>
                  <a:pt x="149" y="301"/>
                  <a:pt x="149" y="301"/>
                  <a:pt x="149" y="301"/>
                </a:cubicBezTo>
                <a:cubicBezTo>
                  <a:pt x="143" y="301"/>
                  <a:pt x="137" y="306"/>
                  <a:pt x="136" y="312"/>
                </a:cubicBezTo>
                <a:cubicBezTo>
                  <a:pt x="127" y="357"/>
                  <a:pt x="127" y="357"/>
                  <a:pt x="127" y="357"/>
                </a:cubicBezTo>
                <a:cubicBezTo>
                  <a:pt x="89" y="331"/>
                  <a:pt x="89" y="331"/>
                  <a:pt x="89" y="331"/>
                </a:cubicBezTo>
                <a:cubicBezTo>
                  <a:pt x="84" y="327"/>
                  <a:pt x="76" y="328"/>
                  <a:pt x="72" y="332"/>
                </a:cubicBezTo>
                <a:cubicBezTo>
                  <a:pt x="31" y="373"/>
                  <a:pt x="31" y="373"/>
                  <a:pt x="31" y="373"/>
                </a:cubicBezTo>
                <a:cubicBezTo>
                  <a:pt x="26" y="378"/>
                  <a:pt x="25" y="385"/>
                  <a:pt x="29" y="390"/>
                </a:cubicBezTo>
                <a:cubicBezTo>
                  <a:pt x="55" y="428"/>
                  <a:pt x="55" y="428"/>
                  <a:pt x="55" y="428"/>
                </a:cubicBezTo>
                <a:cubicBezTo>
                  <a:pt x="10" y="438"/>
                  <a:pt x="10" y="438"/>
                  <a:pt x="10" y="438"/>
                </a:cubicBezTo>
                <a:cubicBezTo>
                  <a:pt x="4" y="439"/>
                  <a:pt x="0" y="444"/>
                  <a:pt x="0" y="451"/>
                </a:cubicBezTo>
                <a:cubicBezTo>
                  <a:pt x="0" y="505"/>
                  <a:pt x="0" y="505"/>
                  <a:pt x="0" y="505"/>
                </a:cubicBezTo>
                <a:cubicBezTo>
                  <a:pt x="0" y="512"/>
                  <a:pt x="4" y="517"/>
                  <a:pt x="10" y="519"/>
                </a:cubicBezTo>
                <a:cubicBezTo>
                  <a:pt x="55" y="528"/>
                  <a:pt x="55" y="528"/>
                  <a:pt x="55" y="528"/>
                </a:cubicBezTo>
                <a:cubicBezTo>
                  <a:pt x="29" y="566"/>
                  <a:pt x="29" y="566"/>
                  <a:pt x="29" y="566"/>
                </a:cubicBezTo>
                <a:cubicBezTo>
                  <a:pt x="26" y="571"/>
                  <a:pt x="26" y="578"/>
                  <a:pt x="31" y="583"/>
                </a:cubicBezTo>
                <a:cubicBezTo>
                  <a:pt x="72" y="624"/>
                  <a:pt x="72" y="624"/>
                  <a:pt x="72" y="624"/>
                </a:cubicBezTo>
                <a:cubicBezTo>
                  <a:pt x="76" y="629"/>
                  <a:pt x="84" y="629"/>
                  <a:pt x="89" y="626"/>
                </a:cubicBezTo>
                <a:cubicBezTo>
                  <a:pt x="127" y="600"/>
                  <a:pt x="127" y="600"/>
                  <a:pt x="127" y="600"/>
                </a:cubicBezTo>
                <a:cubicBezTo>
                  <a:pt x="136" y="644"/>
                  <a:pt x="136" y="644"/>
                  <a:pt x="136" y="644"/>
                </a:cubicBezTo>
                <a:cubicBezTo>
                  <a:pt x="137" y="651"/>
                  <a:pt x="143" y="655"/>
                  <a:pt x="149" y="655"/>
                </a:cubicBezTo>
                <a:cubicBezTo>
                  <a:pt x="204" y="655"/>
                  <a:pt x="204" y="655"/>
                  <a:pt x="204" y="655"/>
                </a:cubicBezTo>
                <a:cubicBezTo>
                  <a:pt x="210" y="655"/>
                  <a:pt x="216" y="651"/>
                  <a:pt x="217" y="644"/>
                </a:cubicBezTo>
                <a:cubicBezTo>
                  <a:pt x="227" y="600"/>
                  <a:pt x="227" y="600"/>
                  <a:pt x="227" y="600"/>
                </a:cubicBezTo>
                <a:cubicBezTo>
                  <a:pt x="264" y="626"/>
                  <a:pt x="264" y="626"/>
                  <a:pt x="264" y="626"/>
                </a:cubicBezTo>
                <a:cubicBezTo>
                  <a:pt x="270" y="629"/>
                  <a:pt x="277" y="629"/>
                  <a:pt x="282" y="624"/>
                </a:cubicBezTo>
                <a:cubicBezTo>
                  <a:pt x="303" y="603"/>
                  <a:pt x="303" y="603"/>
                  <a:pt x="303" y="603"/>
                </a:cubicBezTo>
                <a:cubicBezTo>
                  <a:pt x="303" y="642"/>
                  <a:pt x="303" y="642"/>
                  <a:pt x="303" y="642"/>
                </a:cubicBezTo>
                <a:cubicBezTo>
                  <a:pt x="303" y="661"/>
                  <a:pt x="313" y="679"/>
                  <a:pt x="330" y="688"/>
                </a:cubicBezTo>
                <a:cubicBezTo>
                  <a:pt x="330" y="764"/>
                  <a:pt x="330" y="764"/>
                  <a:pt x="330" y="764"/>
                </a:cubicBezTo>
                <a:cubicBezTo>
                  <a:pt x="330" y="794"/>
                  <a:pt x="355" y="819"/>
                  <a:pt x="385" y="819"/>
                </a:cubicBezTo>
                <a:cubicBezTo>
                  <a:pt x="439" y="819"/>
                  <a:pt x="439" y="819"/>
                  <a:pt x="439" y="819"/>
                </a:cubicBezTo>
                <a:cubicBezTo>
                  <a:pt x="469" y="819"/>
                  <a:pt x="494" y="794"/>
                  <a:pt x="494" y="764"/>
                </a:cubicBezTo>
                <a:cubicBezTo>
                  <a:pt x="494" y="688"/>
                  <a:pt x="494" y="688"/>
                  <a:pt x="494" y="688"/>
                </a:cubicBezTo>
                <a:cubicBezTo>
                  <a:pt x="510" y="679"/>
                  <a:pt x="521" y="661"/>
                  <a:pt x="521" y="642"/>
                </a:cubicBezTo>
                <a:cubicBezTo>
                  <a:pt x="521" y="588"/>
                  <a:pt x="521" y="588"/>
                  <a:pt x="521" y="588"/>
                </a:cubicBezTo>
                <a:cubicBezTo>
                  <a:pt x="521" y="565"/>
                  <a:pt x="533" y="544"/>
                  <a:pt x="552" y="532"/>
                </a:cubicBezTo>
                <a:cubicBezTo>
                  <a:pt x="564" y="525"/>
                  <a:pt x="574" y="517"/>
                  <a:pt x="584" y="508"/>
                </a:cubicBezTo>
                <a:cubicBezTo>
                  <a:pt x="566" y="487"/>
                  <a:pt x="566" y="487"/>
                  <a:pt x="566" y="487"/>
                </a:cubicBezTo>
                <a:cubicBezTo>
                  <a:pt x="557" y="495"/>
                  <a:pt x="548" y="503"/>
                  <a:pt x="538" y="509"/>
                </a:cubicBezTo>
                <a:cubicBezTo>
                  <a:pt x="511" y="526"/>
                  <a:pt x="494" y="556"/>
                  <a:pt x="494" y="588"/>
                </a:cubicBezTo>
                <a:cubicBezTo>
                  <a:pt x="494" y="642"/>
                  <a:pt x="494" y="642"/>
                  <a:pt x="494" y="642"/>
                </a:cubicBezTo>
                <a:cubicBezTo>
                  <a:pt x="494" y="657"/>
                  <a:pt x="481" y="669"/>
                  <a:pt x="466" y="669"/>
                </a:cubicBezTo>
                <a:cubicBezTo>
                  <a:pt x="357" y="669"/>
                  <a:pt x="357" y="669"/>
                  <a:pt x="357" y="669"/>
                </a:cubicBezTo>
                <a:cubicBezTo>
                  <a:pt x="342" y="669"/>
                  <a:pt x="330" y="657"/>
                  <a:pt x="330" y="642"/>
                </a:cubicBezTo>
                <a:cubicBezTo>
                  <a:pt x="330" y="587"/>
                  <a:pt x="330" y="587"/>
                  <a:pt x="330" y="587"/>
                </a:cubicBezTo>
                <a:cubicBezTo>
                  <a:pt x="330" y="555"/>
                  <a:pt x="314" y="526"/>
                  <a:pt x="287" y="510"/>
                </a:cubicBezTo>
                <a:cubicBezTo>
                  <a:pt x="179" y="442"/>
                  <a:pt x="146" y="299"/>
                  <a:pt x="214" y="191"/>
                </a:cubicBezTo>
                <a:cubicBezTo>
                  <a:pt x="256" y="124"/>
                  <a:pt x="330" y="84"/>
                  <a:pt x="409" y="83"/>
                </a:cubicBezTo>
                <a:cubicBezTo>
                  <a:pt x="409" y="84"/>
                  <a:pt x="409" y="84"/>
                  <a:pt x="408" y="85"/>
                </a:cubicBezTo>
                <a:cubicBezTo>
                  <a:pt x="408" y="88"/>
                  <a:pt x="409" y="92"/>
                  <a:pt x="411" y="95"/>
                </a:cubicBezTo>
                <a:cubicBezTo>
                  <a:pt x="443" y="138"/>
                  <a:pt x="443" y="138"/>
                  <a:pt x="443" y="138"/>
                </a:cubicBezTo>
                <a:cubicBezTo>
                  <a:pt x="447" y="142"/>
                  <a:pt x="447" y="148"/>
                  <a:pt x="444" y="153"/>
                </a:cubicBezTo>
                <a:cubicBezTo>
                  <a:pt x="441" y="158"/>
                  <a:pt x="436" y="160"/>
                  <a:pt x="430" y="159"/>
                </a:cubicBezTo>
                <a:cubicBezTo>
                  <a:pt x="377" y="152"/>
                  <a:pt x="377" y="152"/>
                  <a:pt x="377" y="152"/>
                </a:cubicBezTo>
                <a:cubicBezTo>
                  <a:pt x="370" y="151"/>
                  <a:pt x="363" y="156"/>
                  <a:pt x="362" y="163"/>
                </a:cubicBezTo>
                <a:cubicBezTo>
                  <a:pt x="362" y="163"/>
                  <a:pt x="362" y="163"/>
                  <a:pt x="362" y="163"/>
                </a:cubicBezTo>
                <a:cubicBezTo>
                  <a:pt x="350" y="244"/>
                  <a:pt x="350" y="244"/>
                  <a:pt x="350" y="244"/>
                </a:cubicBezTo>
                <a:cubicBezTo>
                  <a:pt x="349" y="252"/>
                  <a:pt x="354" y="259"/>
                  <a:pt x="362" y="260"/>
                </a:cubicBezTo>
                <a:cubicBezTo>
                  <a:pt x="362" y="260"/>
                  <a:pt x="362" y="260"/>
                  <a:pt x="362" y="260"/>
                </a:cubicBezTo>
                <a:cubicBezTo>
                  <a:pt x="415" y="267"/>
                  <a:pt x="415" y="267"/>
                  <a:pt x="415" y="267"/>
                </a:cubicBezTo>
                <a:cubicBezTo>
                  <a:pt x="422" y="268"/>
                  <a:pt x="428" y="275"/>
                  <a:pt x="426" y="283"/>
                </a:cubicBezTo>
                <a:cubicBezTo>
                  <a:pt x="426" y="286"/>
                  <a:pt x="424" y="289"/>
                  <a:pt x="421" y="292"/>
                </a:cubicBezTo>
                <a:cubicBezTo>
                  <a:pt x="378" y="324"/>
                  <a:pt x="378" y="324"/>
                  <a:pt x="378" y="324"/>
                </a:cubicBezTo>
                <a:cubicBezTo>
                  <a:pt x="372" y="328"/>
                  <a:pt x="371" y="337"/>
                  <a:pt x="376" y="343"/>
                </a:cubicBezTo>
                <a:cubicBezTo>
                  <a:pt x="425" y="408"/>
                  <a:pt x="425" y="408"/>
                  <a:pt x="425" y="408"/>
                </a:cubicBezTo>
                <a:cubicBezTo>
                  <a:pt x="429" y="414"/>
                  <a:pt x="438" y="415"/>
                  <a:pt x="444" y="411"/>
                </a:cubicBezTo>
                <a:cubicBezTo>
                  <a:pt x="487" y="379"/>
                  <a:pt x="487" y="379"/>
                  <a:pt x="487" y="379"/>
                </a:cubicBezTo>
                <a:cubicBezTo>
                  <a:pt x="493" y="374"/>
                  <a:pt x="501" y="375"/>
                  <a:pt x="506" y="382"/>
                </a:cubicBezTo>
                <a:cubicBezTo>
                  <a:pt x="508" y="384"/>
                  <a:pt x="509" y="388"/>
                  <a:pt x="508" y="392"/>
                </a:cubicBezTo>
                <a:cubicBezTo>
                  <a:pt x="501" y="445"/>
                  <a:pt x="501" y="445"/>
                  <a:pt x="501" y="445"/>
                </a:cubicBezTo>
                <a:cubicBezTo>
                  <a:pt x="500" y="452"/>
                  <a:pt x="505" y="459"/>
                  <a:pt x="512" y="460"/>
                </a:cubicBezTo>
                <a:cubicBezTo>
                  <a:pt x="512" y="460"/>
                  <a:pt x="512" y="460"/>
                  <a:pt x="512" y="460"/>
                </a:cubicBezTo>
                <a:cubicBezTo>
                  <a:pt x="593" y="472"/>
                  <a:pt x="593" y="472"/>
                  <a:pt x="593" y="472"/>
                </a:cubicBezTo>
                <a:cubicBezTo>
                  <a:pt x="594" y="472"/>
                  <a:pt x="594" y="472"/>
                  <a:pt x="595" y="472"/>
                </a:cubicBezTo>
                <a:cubicBezTo>
                  <a:pt x="602" y="472"/>
                  <a:pt x="608" y="467"/>
                  <a:pt x="609" y="460"/>
                </a:cubicBezTo>
                <a:cubicBezTo>
                  <a:pt x="616" y="407"/>
                  <a:pt x="616" y="407"/>
                  <a:pt x="616" y="407"/>
                </a:cubicBezTo>
                <a:cubicBezTo>
                  <a:pt x="617" y="400"/>
                  <a:pt x="624" y="394"/>
                  <a:pt x="631" y="395"/>
                </a:cubicBezTo>
                <a:cubicBezTo>
                  <a:pt x="635" y="396"/>
                  <a:pt x="638" y="398"/>
                  <a:pt x="640" y="401"/>
                </a:cubicBezTo>
                <a:cubicBezTo>
                  <a:pt x="673" y="444"/>
                  <a:pt x="673" y="444"/>
                  <a:pt x="673" y="444"/>
                </a:cubicBezTo>
                <a:cubicBezTo>
                  <a:pt x="677" y="450"/>
                  <a:pt x="686" y="451"/>
                  <a:pt x="692" y="446"/>
                </a:cubicBezTo>
                <a:cubicBezTo>
                  <a:pt x="757" y="397"/>
                  <a:pt x="757" y="397"/>
                  <a:pt x="757" y="397"/>
                </a:cubicBezTo>
                <a:cubicBezTo>
                  <a:pt x="763" y="393"/>
                  <a:pt x="764" y="384"/>
                  <a:pt x="760" y="378"/>
                </a:cubicBezTo>
                <a:cubicBezTo>
                  <a:pt x="728" y="335"/>
                  <a:pt x="728" y="335"/>
                  <a:pt x="728" y="335"/>
                </a:cubicBezTo>
                <a:cubicBezTo>
                  <a:pt x="724" y="331"/>
                  <a:pt x="724" y="325"/>
                  <a:pt x="727" y="320"/>
                </a:cubicBezTo>
                <a:cubicBezTo>
                  <a:pt x="730" y="315"/>
                  <a:pt x="735" y="313"/>
                  <a:pt x="740" y="314"/>
                </a:cubicBezTo>
                <a:cubicBezTo>
                  <a:pt x="793" y="321"/>
                  <a:pt x="793" y="321"/>
                  <a:pt x="793" y="321"/>
                </a:cubicBezTo>
                <a:cubicBezTo>
                  <a:pt x="801" y="322"/>
                  <a:pt x="808" y="317"/>
                  <a:pt x="809" y="310"/>
                </a:cubicBezTo>
                <a:cubicBezTo>
                  <a:pt x="809" y="310"/>
                  <a:pt x="809" y="310"/>
                  <a:pt x="809" y="310"/>
                </a:cubicBezTo>
                <a:cubicBezTo>
                  <a:pt x="820" y="229"/>
                  <a:pt x="820" y="229"/>
                  <a:pt x="820" y="229"/>
                </a:cubicBezTo>
                <a:cubicBezTo>
                  <a:pt x="822" y="221"/>
                  <a:pt x="816" y="214"/>
                  <a:pt x="809" y="213"/>
                </a:cubicBezTo>
                <a:cubicBezTo>
                  <a:pt x="809" y="213"/>
                  <a:pt x="809" y="213"/>
                  <a:pt x="809" y="213"/>
                </a:cubicBezTo>
                <a:close/>
                <a:moveTo>
                  <a:pt x="177" y="424"/>
                </a:moveTo>
                <a:cubicBezTo>
                  <a:pt x="190" y="451"/>
                  <a:pt x="207" y="475"/>
                  <a:pt x="228" y="496"/>
                </a:cubicBezTo>
                <a:cubicBezTo>
                  <a:pt x="218" y="525"/>
                  <a:pt x="186" y="539"/>
                  <a:pt x="158" y="529"/>
                </a:cubicBezTo>
                <a:cubicBezTo>
                  <a:pt x="130" y="519"/>
                  <a:pt x="115" y="488"/>
                  <a:pt x="125" y="460"/>
                </a:cubicBezTo>
                <a:cubicBezTo>
                  <a:pt x="133" y="438"/>
                  <a:pt x="154" y="424"/>
                  <a:pt x="177" y="424"/>
                </a:cubicBezTo>
                <a:close/>
                <a:moveTo>
                  <a:pt x="439" y="791"/>
                </a:moveTo>
                <a:cubicBezTo>
                  <a:pt x="385" y="791"/>
                  <a:pt x="385" y="791"/>
                  <a:pt x="385" y="791"/>
                </a:cubicBezTo>
                <a:cubicBezTo>
                  <a:pt x="370" y="791"/>
                  <a:pt x="357" y="779"/>
                  <a:pt x="357" y="764"/>
                </a:cubicBezTo>
                <a:cubicBezTo>
                  <a:pt x="357" y="751"/>
                  <a:pt x="357" y="751"/>
                  <a:pt x="357" y="751"/>
                </a:cubicBezTo>
                <a:cubicBezTo>
                  <a:pt x="466" y="751"/>
                  <a:pt x="466" y="751"/>
                  <a:pt x="466" y="751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66" y="779"/>
                  <a:pt x="454" y="791"/>
                  <a:pt x="439" y="791"/>
                </a:cubicBezTo>
                <a:close/>
                <a:moveTo>
                  <a:pt x="466" y="696"/>
                </a:moveTo>
                <a:cubicBezTo>
                  <a:pt x="466" y="723"/>
                  <a:pt x="466" y="723"/>
                  <a:pt x="466" y="723"/>
                </a:cubicBezTo>
                <a:cubicBezTo>
                  <a:pt x="357" y="723"/>
                  <a:pt x="357" y="723"/>
                  <a:pt x="357" y="723"/>
                </a:cubicBezTo>
                <a:cubicBezTo>
                  <a:pt x="357" y="696"/>
                  <a:pt x="357" y="696"/>
                  <a:pt x="357" y="696"/>
                </a:cubicBezTo>
                <a:lnTo>
                  <a:pt x="466" y="696"/>
                </a:lnTo>
                <a:close/>
                <a:moveTo>
                  <a:pt x="300" y="567"/>
                </a:moveTo>
                <a:cubicBezTo>
                  <a:pt x="270" y="597"/>
                  <a:pt x="270" y="597"/>
                  <a:pt x="270" y="597"/>
                </a:cubicBezTo>
                <a:cubicBezTo>
                  <a:pt x="242" y="577"/>
                  <a:pt x="242" y="577"/>
                  <a:pt x="242" y="577"/>
                </a:cubicBezTo>
                <a:cubicBezTo>
                  <a:pt x="230" y="569"/>
                  <a:pt x="213" y="572"/>
                  <a:pt x="204" y="584"/>
                </a:cubicBezTo>
                <a:cubicBezTo>
                  <a:pt x="202" y="587"/>
                  <a:pt x="201" y="590"/>
                  <a:pt x="200" y="594"/>
                </a:cubicBezTo>
                <a:cubicBezTo>
                  <a:pt x="193" y="628"/>
                  <a:pt x="193" y="628"/>
                  <a:pt x="193" y="628"/>
                </a:cubicBezTo>
                <a:cubicBezTo>
                  <a:pt x="160" y="628"/>
                  <a:pt x="160" y="628"/>
                  <a:pt x="160" y="628"/>
                </a:cubicBezTo>
                <a:cubicBezTo>
                  <a:pt x="153" y="594"/>
                  <a:pt x="153" y="594"/>
                  <a:pt x="153" y="594"/>
                </a:cubicBezTo>
                <a:cubicBezTo>
                  <a:pt x="150" y="579"/>
                  <a:pt x="136" y="570"/>
                  <a:pt x="121" y="573"/>
                </a:cubicBezTo>
                <a:cubicBezTo>
                  <a:pt x="118" y="574"/>
                  <a:pt x="114" y="575"/>
                  <a:pt x="111" y="577"/>
                </a:cubicBezTo>
                <a:cubicBezTo>
                  <a:pt x="83" y="597"/>
                  <a:pt x="83" y="597"/>
                  <a:pt x="83" y="597"/>
                </a:cubicBezTo>
                <a:cubicBezTo>
                  <a:pt x="58" y="572"/>
                  <a:pt x="58" y="572"/>
                  <a:pt x="58" y="572"/>
                </a:cubicBezTo>
                <a:cubicBezTo>
                  <a:pt x="78" y="544"/>
                  <a:pt x="78" y="544"/>
                  <a:pt x="78" y="544"/>
                </a:cubicBezTo>
                <a:cubicBezTo>
                  <a:pt x="86" y="531"/>
                  <a:pt x="83" y="514"/>
                  <a:pt x="71" y="506"/>
                </a:cubicBezTo>
                <a:cubicBezTo>
                  <a:pt x="68" y="504"/>
                  <a:pt x="64" y="502"/>
                  <a:pt x="61" y="501"/>
                </a:cubicBezTo>
                <a:cubicBezTo>
                  <a:pt x="27" y="494"/>
                  <a:pt x="27" y="494"/>
                  <a:pt x="27" y="494"/>
                </a:cubicBezTo>
                <a:cubicBezTo>
                  <a:pt x="27" y="462"/>
                  <a:pt x="27" y="462"/>
                  <a:pt x="27" y="462"/>
                </a:cubicBezTo>
                <a:cubicBezTo>
                  <a:pt x="61" y="455"/>
                  <a:pt x="61" y="455"/>
                  <a:pt x="61" y="455"/>
                </a:cubicBezTo>
                <a:cubicBezTo>
                  <a:pt x="76" y="452"/>
                  <a:pt x="85" y="437"/>
                  <a:pt x="82" y="422"/>
                </a:cubicBezTo>
                <a:cubicBezTo>
                  <a:pt x="81" y="419"/>
                  <a:pt x="80" y="416"/>
                  <a:pt x="78" y="413"/>
                </a:cubicBezTo>
                <a:cubicBezTo>
                  <a:pt x="58" y="384"/>
                  <a:pt x="58" y="384"/>
                  <a:pt x="58" y="384"/>
                </a:cubicBezTo>
                <a:cubicBezTo>
                  <a:pt x="83" y="360"/>
                  <a:pt x="83" y="360"/>
                  <a:pt x="83" y="360"/>
                </a:cubicBezTo>
                <a:cubicBezTo>
                  <a:pt x="111" y="379"/>
                  <a:pt x="111" y="379"/>
                  <a:pt x="111" y="379"/>
                </a:cubicBezTo>
                <a:cubicBezTo>
                  <a:pt x="124" y="388"/>
                  <a:pt x="141" y="384"/>
                  <a:pt x="149" y="372"/>
                </a:cubicBezTo>
                <a:cubicBezTo>
                  <a:pt x="151" y="369"/>
                  <a:pt x="153" y="366"/>
                  <a:pt x="153" y="362"/>
                </a:cubicBezTo>
                <a:cubicBezTo>
                  <a:pt x="156" y="351"/>
                  <a:pt x="156" y="351"/>
                  <a:pt x="156" y="351"/>
                </a:cubicBezTo>
                <a:cubicBezTo>
                  <a:pt x="158" y="367"/>
                  <a:pt x="162" y="382"/>
                  <a:pt x="167" y="397"/>
                </a:cubicBezTo>
                <a:cubicBezTo>
                  <a:pt x="122" y="402"/>
                  <a:pt x="90" y="443"/>
                  <a:pt x="95" y="488"/>
                </a:cubicBezTo>
                <a:cubicBezTo>
                  <a:pt x="100" y="533"/>
                  <a:pt x="141" y="565"/>
                  <a:pt x="186" y="559"/>
                </a:cubicBezTo>
                <a:cubicBezTo>
                  <a:pt x="213" y="556"/>
                  <a:pt x="237" y="540"/>
                  <a:pt x="249" y="516"/>
                </a:cubicBezTo>
                <a:cubicBezTo>
                  <a:pt x="256" y="522"/>
                  <a:pt x="264" y="527"/>
                  <a:pt x="272" y="533"/>
                </a:cubicBezTo>
                <a:cubicBezTo>
                  <a:pt x="285" y="541"/>
                  <a:pt x="295" y="553"/>
                  <a:pt x="300" y="567"/>
                </a:cubicBezTo>
                <a:close/>
                <a:moveTo>
                  <a:pt x="784" y="292"/>
                </a:moveTo>
                <a:cubicBezTo>
                  <a:pt x="744" y="287"/>
                  <a:pt x="744" y="287"/>
                  <a:pt x="744" y="287"/>
                </a:cubicBezTo>
                <a:cubicBezTo>
                  <a:pt x="722" y="284"/>
                  <a:pt x="701" y="299"/>
                  <a:pt x="698" y="321"/>
                </a:cubicBezTo>
                <a:cubicBezTo>
                  <a:pt x="697" y="332"/>
                  <a:pt x="699" y="343"/>
                  <a:pt x="706" y="352"/>
                </a:cubicBezTo>
                <a:cubicBezTo>
                  <a:pt x="730" y="384"/>
                  <a:pt x="730" y="384"/>
                  <a:pt x="730" y="384"/>
                </a:cubicBezTo>
                <a:cubicBezTo>
                  <a:pt x="686" y="416"/>
                  <a:pt x="686" y="416"/>
                  <a:pt x="686" y="416"/>
                </a:cubicBezTo>
                <a:cubicBezTo>
                  <a:pt x="662" y="384"/>
                  <a:pt x="662" y="384"/>
                  <a:pt x="662" y="384"/>
                </a:cubicBezTo>
                <a:cubicBezTo>
                  <a:pt x="649" y="366"/>
                  <a:pt x="623" y="363"/>
                  <a:pt x="605" y="376"/>
                </a:cubicBezTo>
                <a:cubicBezTo>
                  <a:pt x="596" y="383"/>
                  <a:pt x="591" y="392"/>
                  <a:pt x="589" y="403"/>
                </a:cubicBezTo>
                <a:cubicBezTo>
                  <a:pt x="584" y="443"/>
                  <a:pt x="584" y="443"/>
                  <a:pt x="584" y="443"/>
                </a:cubicBezTo>
                <a:cubicBezTo>
                  <a:pt x="530" y="435"/>
                  <a:pt x="530" y="435"/>
                  <a:pt x="530" y="435"/>
                </a:cubicBezTo>
                <a:cubicBezTo>
                  <a:pt x="535" y="395"/>
                  <a:pt x="535" y="395"/>
                  <a:pt x="535" y="395"/>
                </a:cubicBezTo>
                <a:cubicBezTo>
                  <a:pt x="538" y="373"/>
                  <a:pt x="523" y="352"/>
                  <a:pt x="501" y="349"/>
                </a:cubicBezTo>
                <a:cubicBezTo>
                  <a:pt x="490" y="348"/>
                  <a:pt x="479" y="350"/>
                  <a:pt x="470" y="357"/>
                </a:cubicBezTo>
                <a:cubicBezTo>
                  <a:pt x="438" y="381"/>
                  <a:pt x="438" y="381"/>
                  <a:pt x="438" y="381"/>
                </a:cubicBezTo>
                <a:cubicBezTo>
                  <a:pt x="406" y="337"/>
                  <a:pt x="406" y="337"/>
                  <a:pt x="406" y="337"/>
                </a:cubicBezTo>
                <a:cubicBezTo>
                  <a:pt x="438" y="313"/>
                  <a:pt x="438" y="313"/>
                  <a:pt x="438" y="313"/>
                </a:cubicBezTo>
                <a:cubicBezTo>
                  <a:pt x="456" y="300"/>
                  <a:pt x="459" y="274"/>
                  <a:pt x="446" y="256"/>
                </a:cubicBezTo>
                <a:cubicBezTo>
                  <a:pt x="439" y="247"/>
                  <a:pt x="430" y="242"/>
                  <a:pt x="419" y="240"/>
                </a:cubicBezTo>
                <a:cubicBezTo>
                  <a:pt x="379" y="235"/>
                  <a:pt x="379" y="235"/>
                  <a:pt x="379" y="235"/>
                </a:cubicBezTo>
                <a:cubicBezTo>
                  <a:pt x="387" y="181"/>
                  <a:pt x="387" y="181"/>
                  <a:pt x="387" y="181"/>
                </a:cubicBezTo>
                <a:cubicBezTo>
                  <a:pt x="427" y="186"/>
                  <a:pt x="427" y="186"/>
                  <a:pt x="427" y="186"/>
                </a:cubicBezTo>
                <a:cubicBezTo>
                  <a:pt x="449" y="189"/>
                  <a:pt x="470" y="174"/>
                  <a:pt x="473" y="152"/>
                </a:cubicBezTo>
                <a:cubicBezTo>
                  <a:pt x="474" y="141"/>
                  <a:pt x="472" y="130"/>
                  <a:pt x="465" y="121"/>
                </a:cubicBezTo>
                <a:cubicBezTo>
                  <a:pt x="441" y="89"/>
                  <a:pt x="441" y="89"/>
                  <a:pt x="441" y="89"/>
                </a:cubicBezTo>
                <a:cubicBezTo>
                  <a:pt x="485" y="57"/>
                  <a:pt x="485" y="57"/>
                  <a:pt x="485" y="57"/>
                </a:cubicBezTo>
                <a:cubicBezTo>
                  <a:pt x="509" y="89"/>
                  <a:pt x="509" y="89"/>
                  <a:pt x="509" y="89"/>
                </a:cubicBezTo>
                <a:cubicBezTo>
                  <a:pt x="522" y="107"/>
                  <a:pt x="548" y="110"/>
                  <a:pt x="566" y="97"/>
                </a:cubicBezTo>
                <a:cubicBezTo>
                  <a:pt x="574" y="90"/>
                  <a:pt x="580" y="81"/>
                  <a:pt x="582" y="70"/>
                </a:cubicBezTo>
                <a:cubicBezTo>
                  <a:pt x="587" y="30"/>
                  <a:pt x="587" y="30"/>
                  <a:pt x="587" y="30"/>
                </a:cubicBezTo>
                <a:cubicBezTo>
                  <a:pt x="641" y="38"/>
                  <a:pt x="641" y="38"/>
                  <a:pt x="641" y="38"/>
                </a:cubicBezTo>
                <a:cubicBezTo>
                  <a:pt x="636" y="78"/>
                  <a:pt x="636" y="78"/>
                  <a:pt x="636" y="78"/>
                </a:cubicBezTo>
                <a:cubicBezTo>
                  <a:pt x="632" y="100"/>
                  <a:pt x="648" y="121"/>
                  <a:pt x="670" y="124"/>
                </a:cubicBezTo>
                <a:cubicBezTo>
                  <a:pt x="681" y="125"/>
                  <a:pt x="692" y="123"/>
                  <a:pt x="701" y="116"/>
                </a:cubicBezTo>
                <a:cubicBezTo>
                  <a:pt x="733" y="92"/>
                  <a:pt x="733" y="92"/>
                  <a:pt x="733" y="92"/>
                </a:cubicBezTo>
                <a:cubicBezTo>
                  <a:pt x="765" y="136"/>
                  <a:pt x="765" y="136"/>
                  <a:pt x="765" y="136"/>
                </a:cubicBezTo>
                <a:cubicBezTo>
                  <a:pt x="733" y="160"/>
                  <a:pt x="733" y="160"/>
                  <a:pt x="733" y="160"/>
                </a:cubicBezTo>
                <a:cubicBezTo>
                  <a:pt x="715" y="173"/>
                  <a:pt x="712" y="199"/>
                  <a:pt x="725" y="217"/>
                </a:cubicBezTo>
                <a:cubicBezTo>
                  <a:pt x="732" y="226"/>
                  <a:pt x="741" y="231"/>
                  <a:pt x="752" y="233"/>
                </a:cubicBezTo>
                <a:cubicBezTo>
                  <a:pt x="792" y="238"/>
                  <a:pt x="792" y="238"/>
                  <a:pt x="792" y="238"/>
                </a:cubicBezTo>
                <a:lnTo>
                  <a:pt x="784" y="292"/>
                </a:lnTo>
                <a:close/>
              </a:path>
            </a:pathLst>
          </a:custGeom>
          <a:gradFill>
            <a:gsLst>
              <a:gs pos="2186">
                <a:srgbClr val="D7E8F3"/>
              </a:gs>
              <a:gs pos="100000">
                <a:srgbClr val="72A7D1"/>
              </a:gs>
            </a:gsLst>
            <a:lin ang="6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8089799" y="4005588"/>
            <a:ext cx="961200" cy="961200"/>
            <a:chOff x="3964363" y="3902645"/>
            <a:chExt cx="961200" cy="961200"/>
          </a:xfrm>
        </p:grpSpPr>
        <p:sp>
          <p:nvSpPr>
            <p:cNvPr id="100" name="Овал 99"/>
            <p:cNvSpPr/>
            <p:nvPr/>
          </p:nvSpPr>
          <p:spPr>
            <a:xfrm>
              <a:off x="3964363" y="3902645"/>
              <a:ext cx="961200" cy="961200"/>
            </a:xfrm>
            <a:prstGeom prst="ellipse">
              <a:avLst/>
            </a:prstGeom>
            <a:solidFill>
              <a:srgbClr val="EFF8FB"/>
            </a:solidFill>
            <a:ln>
              <a:solidFill>
                <a:srgbClr val="AECCE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B5D8"/>
                </a:solidFill>
              </a:endParaRPr>
            </a:p>
          </p:txBody>
        </p:sp>
        <p:grpSp>
          <p:nvGrpSpPr>
            <p:cNvPr id="111" name="Группа 110"/>
            <p:cNvGrpSpPr/>
            <p:nvPr/>
          </p:nvGrpSpPr>
          <p:grpSpPr>
            <a:xfrm>
              <a:off x="4138998" y="4124877"/>
              <a:ext cx="611930" cy="537513"/>
              <a:chOff x="7923213" y="5822953"/>
              <a:chExt cx="1931988" cy="1697038"/>
            </a:xfrm>
          </p:grpSpPr>
          <p:sp>
            <p:nvSpPr>
              <p:cNvPr id="112" name="Freeform 11"/>
              <p:cNvSpPr>
                <a:spLocks/>
              </p:cNvSpPr>
              <p:nvPr/>
            </p:nvSpPr>
            <p:spPr bwMode="auto">
              <a:xfrm>
                <a:off x="8724900" y="6200775"/>
                <a:ext cx="328613" cy="328613"/>
              </a:xfrm>
              <a:custGeom>
                <a:avLst/>
                <a:gdLst>
                  <a:gd name="T0" fmla="*/ 155 w 197"/>
                  <a:gd name="T1" fmla="*/ 70 h 197"/>
                  <a:gd name="T2" fmla="*/ 127 w 197"/>
                  <a:gd name="T3" fmla="*/ 42 h 197"/>
                  <a:gd name="T4" fmla="*/ 127 w 197"/>
                  <a:gd name="T5" fmla="*/ 28 h 197"/>
                  <a:gd name="T6" fmla="*/ 127 w 197"/>
                  <a:gd name="T7" fmla="*/ 14 h 197"/>
                  <a:gd name="T8" fmla="*/ 127 w 197"/>
                  <a:gd name="T9" fmla="*/ 0 h 197"/>
                  <a:gd name="T10" fmla="*/ 70 w 197"/>
                  <a:gd name="T11" fmla="*/ 0 h 197"/>
                  <a:gd name="T12" fmla="*/ 70 w 197"/>
                  <a:gd name="T13" fmla="*/ 14 h 197"/>
                  <a:gd name="T14" fmla="*/ 70 w 197"/>
                  <a:gd name="T15" fmla="*/ 28 h 197"/>
                  <a:gd name="T16" fmla="*/ 70 w 197"/>
                  <a:gd name="T17" fmla="*/ 42 h 197"/>
                  <a:gd name="T18" fmla="*/ 42 w 197"/>
                  <a:gd name="T19" fmla="*/ 70 h 197"/>
                  <a:gd name="T20" fmla="*/ 0 w 197"/>
                  <a:gd name="T21" fmla="*/ 70 h 197"/>
                  <a:gd name="T22" fmla="*/ 0 w 197"/>
                  <a:gd name="T23" fmla="*/ 127 h 197"/>
                  <a:gd name="T24" fmla="*/ 42 w 197"/>
                  <a:gd name="T25" fmla="*/ 127 h 197"/>
                  <a:gd name="T26" fmla="*/ 70 w 197"/>
                  <a:gd name="T27" fmla="*/ 155 h 197"/>
                  <a:gd name="T28" fmla="*/ 70 w 197"/>
                  <a:gd name="T29" fmla="*/ 197 h 197"/>
                  <a:gd name="T30" fmla="*/ 127 w 197"/>
                  <a:gd name="T31" fmla="*/ 197 h 197"/>
                  <a:gd name="T32" fmla="*/ 127 w 197"/>
                  <a:gd name="T33" fmla="*/ 155 h 197"/>
                  <a:gd name="T34" fmla="*/ 155 w 197"/>
                  <a:gd name="T35" fmla="*/ 127 h 197"/>
                  <a:gd name="T36" fmla="*/ 197 w 197"/>
                  <a:gd name="T37" fmla="*/ 127 h 197"/>
                  <a:gd name="T38" fmla="*/ 197 w 197"/>
                  <a:gd name="T39" fmla="*/ 70 h 197"/>
                  <a:gd name="T40" fmla="*/ 155 w 197"/>
                  <a:gd name="T41" fmla="*/ 7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7" h="197">
                    <a:moveTo>
                      <a:pt x="155" y="70"/>
                    </a:moveTo>
                    <a:cubicBezTo>
                      <a:pt x="139" y="70"/>
                      <a:pt x="127" y="58"/>
                      <a:pt x="127" y="42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7" y="14"/>
                      <a:pt x="127" y="14"/>
                      <a:pt x="127" y="14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58"/>
                      <a:pt x="58" y="70"/>
                      <a:pt x="42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42" y="127"/>
                      <a:pt x="42" y="127"/>
                      <a:pt x="42" y="127"/>
                    </a:cubicBezTo>
                    <a:cubicBezTo>
                      <a:pt x="58" y="127"/>
                      <a:pt x="70" y="139"/>
                      <a:pt x="70" y="155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127" y="197"/>
                      <a:pt x="127" y="197"/>
                      <a:pt x="127" y="197"/>
                    </a:cubicBezTo>
                    <a:cubicBezTo>
                      <a:pt x="127" y="155"/>
                      <a:pt x="127" y="155"/>
                      <a:pt x="127" y="155"/>
                    </a:cubicBezTo>
                    <a:cubicBezTo>
                      <a:pt x="127" y="139"/>
                      <a:pt x="139" y="127"/>
                      <a:pt x="155" y="127"/>
                    </a:cubicBezTo>
                    <a:cubicBezTo>
                      <a:pt x="197" y="127"/>
                      <a:pt x="197" y="127"/>
                      <a:pt x="197" y="127"/>
                    </a:cubicBezTo>
                    <a:cubicBezTo>
                      <a:pt x="197" y="70"/>
                      <a:pt x="197" y="70"/>
                      <a:pt x="197" y="70"/>
                    </a:cubicBezTo>
                    <a:lnTo>
                      <a:pt x="155" y="70"/>
                    </a:lnTo>
                    <a:close/>
                  </a:path>
                </a:pathLst>
              </a:custGeom>
              <a:solidFill>
                <a:srgbClr val="E74825"/>
              </a:solidFill>
              <a:ln w="9525">
                <a:solidFill>
                  <a:srgbClr val="E7482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18"/>
              <p:cNvSpPr>
                <a:spLocks noEditPoints="1"/>
              </p:cNvSpPr>
              <p:nvPr/>
            </p:nvSpPr>
            <p:spPr bwMode="auto">
              <a:xfrm>
                <a:off x="7923213" y="5822953"/>
                <a:ext cx="1931988" cy="1697038"/>
              </a:xfrm>
              <a:custGeom>
                <a:avLst/>
                <a:gdLst>
                  <a:gd name="T0" fmla="*/ 889 w 1157"/>
                  <a:gd name="T1" fmla="*/ 155 h 1016"/>
                  <a:gd name="T2" fmla="*/ 917 w 1157"/>
                  <a:gd name="T3" fmla="*/ 71 h 1016"/>
                  <a:gd name="T4" fmla="*/ 875 w 1157"/>
                  <a:gd name="T5" fmla="*/ 0 h 1016"/>
                  <a:gd name="T6" fmla="*/ 240 w 1157"/>
                  <a:gd name="T7" fmla="*/ 43 h 1016"/>
                  <a:gd name="T8" fmla="*/ 268 w 1157"/>
                  <a:gd name="T9" fmla="*/ 111 h 1016"/>
                  <a:gd name="T10" fmla="*/ 43 w 1157"/>
                  <a:gd name="T11" fmla="*/ 155 h 1016"/>
                  <a:gd name="T12" fmla="*/ 0 w 1157"/>
                  <a:gd name="T13" fmla="*/ 226 h 1016"/>
                  <a:gd name="T14" fmla="*/ 29 w 1157"/>
                  <a:gd name="T15" fmla="*/ 973 h 1016"/>
                  <a:gd name="T16" fmla="*/ 282 w 1157"/>
                  <a:gd name="T17" fmla="*/ 1016 h 1016"/>
                  <a:gd name="T18" fmla="*/ 579 w 1157"/>
                  <a:gd name="T19" fmla="*/ 1016 h 1016"/>
                  <a:gd name="T20" fmla="*/ 875 w 1157"/>
                  <a:gd name="T21" fmla="*/ 1016 h 1016"/>
                  <a:gd name="T22" fmla="*/ 1128 w 1157"/>
                  <a:gd name="T23" fmla="*/ 973 h 1016"/>
                  <a:gd name="T24" fmla="*/ 1157 w 1157"/>
                  <a:gd name="T25" fmla="*/ 226 h 1016"/>
                  <a:gd name="T26" fmla="*/ 1114 w 1157"/>
                  <a:gd name="T27" fmla="*/ 155 h 1016"/>
                  <a:gd name="T28" fmla="*/ 1086 w 1157"/>
                  <a:gd name="T29" fmla="*/ 987 h 1016"/>
                  <a:gd name="T30" fmla="*/ 889 w 1157"/>
                  <a:gd name="T31" fmla="*/ 268 h 1016"/>
                  <a:gd name="T32" fmla="*/ 1100 w 1157"/>
                  <a:gd name="T33" fmla="*/ 973 h 1016"/>
                  <a:gd name="T34" fmla="*/ 579 w 1157"/>
                  <a:gd name="T35" fmla="*/ 677 h 1016"/>
                  <a:gd name="T36" fmla="*/ 395 w 1157"/>
                  <a:gd name="T37" fmla="*/ 663 h 1016"/>
                  <a:gd name="T38" fmla="*/ 409 w 1157"/>
                  <a:gd name="T39" fmla="*/ 607 h 1016"/>
                  <a:gd name="T40" fmla="*/ 762 w 1157"/>
                  <a:gd name="T41" fmla="*/ 621 h 1016"/>
                  <a:gd name="T42" fmla="*/ 748 w 1157"/>
                  <a:gd name="T43" fmla="*/ 677 h 1016"/>
                  <a:gd name="T44" fmla="*/ 564 w 1157"/>
                  <a:gd name="T45" fmla="*/ 705 h 1016"/>
                  <a:gd name="T46" fmla="*/ 423 w 1157"/>
                  <a:gd name="T47" fmla="*/ 987 h 1016"/>
                  <a:gd name="T48" fmla="*/ 593 w 1157"/>
                  <a:gd name="T49" fmla="*/ 705 h 1016"/>
                  <a:gd name="T50" fmla="*/ 734 w 1157"/>
                  <a:gd name="T51" fmla="*/ 987 h 1016"/>
                  <a:gd name="T52" fmla="*/ 593 w 1157"/>
                  <a:gd name="T53" fmla="*/ 705 h 1016"/>
                  <a:gd name="T54" fmla="*/ 790 w 1157"/>
                  <a:gd name="T55" fmla="*/ 663 h 1016"/>
                  <a:gd name="T56" fmla="*/ 748 w 1157"/>
                  <a:gd name="T57" fmla="*/ 578 h 1016"/>
                  <a:gd name="T58" fmla="*/ 367 w 1157"/>
                  <a:gd name="T59" fmla="*/ 621 h 1016"/>
                  <a:gd name="T60" fmla="*/ 395 w 1157"/>
                  <a:gd name="T61" fmla="*/ 703 h 1016"/>
                  <a:gd name="T62" fmla="*/ 297 w 1157"/>
                  <a:gd name="T63" fmla="*/ 987 h 1016"/>
                  <a:gd name="T64" fmla="*/ 297 w 1157"/>
                  <a:gd name="T65" fmla="*/ 254 h 1016"/>
                  <a:gd name="T66" fmla="*/ 297 w 1157"/>
                  <a:gd name="T67" fmla="*/ 184 h 1016"/>
                  <a:gd name="T68" fmla="*/ 297 w 1157"/>
                  <a:gd name="T69" fmla="*/ 155 h 1016"/>
                  <a:gd name="T70" fmla="*/ 861 w 1157"/>
                  <a:gd name="T71" fmla="*/ 113 h 1016"/>
                  <a:gd name="T72" fmla="*/ 861 w 1157"/>
                  <a:gd name="T73" fmla="*/ 170 h 1016"/>
                  <a:gd name="T74" fmla="*/ 861 w 1157"/>
                  <a:gd name="T75" fmla="*/ 240 h 1016"/>
                  <a:gd name="T76" fmla="*/ 861 w 1157"/>
                  <a:gd name="T77" fmla="*/ 268 h 1016"/>
                  <a:gd name="T78" fmla="*/ 762 w 1157"/>
                  <a:gd name="T79" fmla="*/ 987 h 1016"/>
                  <a:gd name="T80" fmla="*/ 57 w 1157"/>
                  <a:gd name="T81" fmla="*/ 973 h 1016"/>
                  <a:gd name="T82" fmla="*/ 268 w 1157"/>
                  <a:gd name="T83" fmla="*/ 268 h 1016"/>
                  <a:gd name="T84" fmla="*/ 71 w 1157"/>
                  <a:gd name="T85" fmla="*/ 987 h 1016"/>
                  <a:gd name="T86" fmla="*/ 29 w 1157"/>
                  <a:gd name="T87" fmla="*/ 198 h 1016"/>
                  <a:gd name="T88" fmla="*/ 268 w 1157"/>
                  <a:gd name="T89" fmla="*/ 184 h 1016"/>
                  <a:gd name="T90" fmla="*/ 43 w 1157"/>
                  <a:gd name="T91" fmla="*/ 240 h 1016"/>
                  <a:gd name="T92" fmla="*/ 29 w 1157"/>
                  <a:gd name="T93" fmla="*/ 198 h 1016"/>
                  <a:gd name="T94" fmla="*/ 282 w 1157"/>
                  <a:gd name="T95" fmla="*/ 29 h 1016"/>
                  <a:gd name="T96" fmla="*/ 889 w 1157"/>
                  <a:gd name="T97" fmla="*/ 43 h 1016"/>
                  <a:gd name="T98" fmla="*/ 875 w 1157"/>
                  <a:gd name="T99" fmla="*/ 85 h 1016"/>
                  <a:gd name="T100" fmla="*/ 268 w 1157"/>
                  <a:gd name="T101" fmla="*/ 71 h 1016"/>
                  <a:gd name="T102" fmla="*/ 1128 w 1157"/>
                  <a:gd name="T103" fmla="*/ 226 h 1016"/>
                  <a:gd name="T104" fmla="*/ 889 w 1157"/>
                  <a:gd name="T105" fmla="*/ 240 h 1016"/>
                  <a:gd name="T106" fmla="*/ 1114 w 1157"/>
                  <a:gd name="T107" fmla="*/ 184 h 1016"/>
                  <a:gd name="T108" fmla="*/ 1128 w 1157"/>
                  <a:gd name="T109" fmla="*/ 226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57" h="1016">
                    <a:moveTo>
                      <a:pt x="1114" y="155"/>
                    </a:moveTo>
                    <a:cubicBezTo>
                      <a:pt x="889" y="155"/>
                      <a:pt x="889" y="155"/>
                      <a:pt x="889" y="155"/>
                    </a:cubicBezTo>
                    <a:cubicBezTo>
                      <a:pt x="889" y="111"/>
                      <a:pt x="889" y="111"/>
                      <a:pt x="889" y="111"/>
                    </a:cubicBezTo>
                    <a:cubicBezTo>
                      <a:pt x="905" y="105"/>
                      <a:pt x="917" y="89"/>
                      <a:pt x="917" y="71"/>
                    </a:cubicBezTo>
                    <a:cubicBezTo>
                      <a:pt x="917" y="43"/>
                      <a:pt x="917" y="43"/>
                      <a:pt x="917" y="43"/>
                    </a:cubicBezTo>
                    <a:cubicBezTo>
                      <a:pt x="917" y="19"/>
                      <a:pt x="898" y="0"/>
                      <a:pt x="875" y="0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59" y="0"/>
                      <a:pt x="240" y="19"/>
                      <a:pt x="240" y="43"/>
                    </a:cubicBezTo>
                    <a:cubicBezTo>
                      <a:pt x="240" y="71"/>
                      <a:pt x="240" y="71"/>
                      <a:pt x="240" y="71"/>
                    </a:cubicBezTo>
                    <a:cubicBezTo>
                      <a:pt x="240" y="89"/>
                      <a:pt x="252" y="105"/>
                      <a:pt x="268" y="111"/>
                    </a:cubicBezTo>
                    <a:cubicBezTo>
                      <a:pt x="268" y="155"/>
                      <a:pt x="268" y="155"/>
                      <a:pt x="268" y="155"/>
                    </a:cubicBezTo>
                    <a:cubicBezTo>
                      <a:pt x="43" y="155"/>
                      <a:pt x="43" y="155"/>
                      <a:pt x="43" y="155"/>
                    </a:cubicBezTo>
                    <a:cubicBezTo>
                      <a:pt x="19" y="155"/>
                      <a:pt x="0" y="174"/>
                      <a:pt x="0" y="198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0" y="244"/>
                      <a:pt x="12" y="260"/>
                      <a:pt x="29" y="266"/>
                    </a:cubicBezTo>
                    <a:cubicBezTo>
                      <a:pt x="29" y="973"/>
                      <a:pt x="29" y="973"/>
                      <a:pt x="29" y="973"/>
                    </a:cubicBezTo>
                    <a:cubicBezTo>
                      <a:pt x="29" y="997"/>
                      <a:pt x="48" y="1016"/>
                      <a:pt x="71" y="1016"/>
                    </a:cubicBezTo>
                    <a:cubicBezTo>
                      <a:pt x="282" y="1016"/>
                      <a:pt x="282" y="1016"/>
                      <a:pt x="282" y="1016"/>
                    </a:cubicBezTo>
                    <a:cubicBezTo>
                      <a:pt x="409" y="1016"/>
                      <a:pt x="409" y="1016"/>
                      <a:pt x="409" y="1016"/>
                    </a:cubicBezTo>
                    <a:cubicBezTo>
                      <a:pt x="579" y="1016"/>
                      <a:pt x="579" y="1016"/>
                      <a:pt x="579" y="1016"/>
                    </a:cubicBezTo>
                    <a:cubicBezTo>
                      <a:pt x="748" y="1016"/>
                      <a:pt x="748" y="1016"/>
                      <a:pt x="748" y="1016"/>
                    </a:cubicBezTo>
                    <a:cubicBezTo>
                      <a:pt x="875" y="1016"/>
                      <a:pt x="875" y="1016"/>
                      <a:pt x="875" y="1016"/>
                    </a:cubicBezTo>
                    <a:cubicBezTo>
                      <a:pt x="1086" y="1016"/>
                      <a:pt x="1086" y="1016"/>
                      <a:pt x="1086" y="1016"/>
                    </a:cubicBezTo>
                    <a:cubicBezTo>
                      <a:pt x="1110" y="1016"/>
                      <a:pt x="1128" y="997"/>
                      <a:pt x="1128" y="973"/>
                    </a:cubicBezTo>
                    <a:cubicBezTo>
                      <a:pt x="1128" y="266"/>
                      <a:pt x="1128" y="266"/>
                      <a:pt x="1128" y="266"/>
                    </a:cubicBezTo>
                    <a:cubicBezTo>
                      <a:pt x="1145" y="260"/>
                      <a:pt x="1157" y="244"/>
                      <a:pt x="1157" y="226"/>
                    </a:cubicBezTo>
                    <a:cubicBezTo>
                      <a:pt x="1157" y="198"/>
                      <a:pt x="1157" y="198"/>
                      <a:pt x="1157" y="198"/>
                    </a:cubicBezTo>
                    <a:cubicBezTo>
                      <a:pt x="1157" y="174"/>
                      <a:pt x="1138" y="155"/>
                      <a:pt x="1114" y="155"/>
                    </a:cubicBezTo>
                    <a:close/>
                    <a:moveTo>
                      <a:pt x="1100" y="973"/>
                    </a:moveTo>
                    <a:cubicBezTo>
                      <a:pt x="1100" y="981"/>
                      <a:pt x="1094" y="987"/>
                      <a:pt x="1086" y="987"/>
                    </a:cubicBezTo>
                    <a:cubicBezTo>
                      <a:pt x="889" y="987"/>
                      <a:pt x="889" y="987"/>
                      <a:pt x="889" y="987"/>
                    </a:cubicBezTo>
                    <a:cubicBezTo>
                      <a:pt x="889" y="268"/>
                      <a:pt x="889" y="268"/>
                      <a:pt x="889" y="268"/>
                    </a:cubicBezTo>
                    <a:cubicBezTo>
                      <a:pt x="1100" y="268"/>
                      <a:pt x="1100" y="268"/>
                      <a:pt x="1100" y="268"/>
                    </a:cubicBezTo>
                    <a:lnTo>
                      <a:pt x="1100" y="973"/>
                    </a:lnTo>
                    <a:close/>
                    <a:moveTo>
                      <a:pt x="748" y="677"/>
                    </a:moveTo>
                    <a:cubicBezTo>
                      <a:pt x="579" y="677"/>
                      <a:pt x="579" y="677"/>
                      <a:pt x="579" y="677"/>
                    </a:cubicBezTo>
                    <a:cubicBezTo>
                      <a:pt x="409" y="677"/>
                      <a:pt x="409" y="677"/>
                      <a:pt x="409" y="677"/>
                    </a:cubicBezTo>
                    <a:cubicBezTo>
                      <a:pt x="402" y="677"/>
                      <a:pt x="395" y="671"/>
                      <a:pt x="395" y="663"/>
                    </a:cubicBezTo>
                    <a:cubicBezTo>
                      <a:pt x="395" y="621"/>
                      <a:pt x="395" y="621"/>
                      <a:pt x="395" y="621"/>
                    </a:cubicBezTo>
                    <a:cubicBezTo>
                      <a:pt x="395" y="613"/>
                      <a:pt x="402" y="607"/>
                      <a:pt x="409" y="607"/>
                    </a:cubicBezTo>
                    <a:cubicBezTo>
                      <a:pt x="748" y="607"/>
                      <a:pt x="748" y="607"/>
                      <a:pt x="748" y="607"/>
                    </a:cubicBezTo>
                    <a:cubicBezTo>
                      <a:pt x="756" y="607"/>
                      <a:pt x="762" y="613"/>
                      <a:pt x="762" y="621"/>
                    </a:cubicBezTo>
                    <a:cubicBezTo>
                      <a:pt x="762" y="663"/>
                      <a:pt x="762" y="663"/>
                      <a:pt x="762" y="663"/>
                    </a:cubicBezTo>
                    <a:cubicBezTo>
                      <a:pt x="762" y="671"/>
                      <a:pt x="756" y="677"/>
                      <a:pt x="748" y="677"/>
                    </a:cubicBezTo>
                    <a:close/>
                    <a:moveTo>
                      <a:pt x="423" y="705"/>
                    </a:moveTo>
                    <a:cubicBezTo>
                      <a:pt x="564" y="705"/>
                      <a:pt x="564" y="705"/>
                      <a:pt x="564" y="705"/>
                    </a:cubicBezTo>
                    <a:cubicBezTo>
                      <a:pt x="564" y="987"/>
                      <a:pt x="564" y="987"/>
                      <a:pt x="564" y="987"/>
                    </a:cubicBezTo>
                    <a:cubicBezTo>
                      <a:pt x="423" y="987"/>
                      <a:pt x="423" y="987"/>
                      <a:pt x="423" y="987"/>
                    </a:cubicBezTo>
                    <a:lnTo>
                      <a:pt x="423" y="705"/>
                    </a:lnTo>
                    <a:close/>
                    <a:moveTo>
                      <a:pt x="593" y="705"/>
                    </a:moveTo>
                    <a:cubicBezTo>
                      <a:pt x="734" y="705"/>
                      <a:pt x="734" y="705"/>
                      <a:pt x="734" y="705"/>
                    </a:cubicBezTo>
                    <a:cubicBezTo>
                      <a:pt x="734" y="987"/>
                      <a:pt x="734" y="987"/>
                      <a:pt x="734" y="987"/>
                    </a:cubicBezTo>
                    <a:cubicBezTo>
                      <a:pt x="593" y="987"/>
                      <a:pt x="593" y="987"/>
                      <a:pt x="593" y="987"/>
                    </a:cubicBezTo>
                    <a:lnTo>
                      <a:pt x="593" y="705"/>
                    </a:lnTo>
                    <a:close/>
                    <a:moveTo>
                      <a:pt x="762" y="703"/>
                    </a:moveTo>
                    <a:cubicBezTo>
                      <a:pt x="778" y="697"/>
                      <a:pt x="790" y="681"/>
                      <a:pt x="790" y="663"/>
                    </a:cubicBezTo>
                    <a:cubicBezTo>
                      <a:pt x="790" y="621"/>
                      <a:pt x="790" y="621"/>
                      <a:pt x="790" y="621"/>
                    </a:cubicBezTo>
                    <a:cubicBezTo>
                      <a:pt x="790" y="597"/>
                      <a:pt x="771" y="578"/>
                      <a:pt x="748" y="578"/>
                    </a:cubicBezTo>
                    <a:cubicBezTo>
                      <a:pt x="409" y="578"/>
                      <a:pt x="409" y="578"/>
                      <a:pt x="409" y="578"/>
                    </a:cubicBezTo>
                    <a:cubicBezTo>
                      <a:pt x="386" y="578"/>
                      <a:pt x="367" y="597"/>
                      <a:pt x="367" y="621"/>
                    </a:cubicBezTo>
                    <a:cubicBezTo>
                      <a:pt x="367" y="663"/>
                      <a:pt x="367" y="663"/>
                      <a:pt x="367" y="663"/>
                    </a:cubicBezTo>
                    <a:cubicBezTo>
                      <a:pt x="367" y="681"/>
                      <a:pt x="379" y="697"/>
                      <a:pt x="395" y="703"/>
                    </a:cubicBezTo>
                    <a:cubicBezTo>
                      <a:pt x="395" y="987"/>
                      <a:pt x="395" y="987"/>
                      <a:pt x="395" y="987"/>
                    </a:cubicBezTo>
                    <a:cubicBezTo>
                      <a:pt x="297" y="987"/>
                      <a:pt x="297" y="987"/>
                      <a:pt x="297" y="987"/>
                    </a:cubicBezTo>
                    <a:cubicBezTo>
                      <a:pt x="297" y="268"/>
                      <a:pt x="297" y="268"/>
                      <a:pt x="297" y="268"/>
                    </a:cubicBezTo>
                    <a:cubicBezTo>
                      <a:pt x="297" y="254"/>
                      <a:pt x="297" y="254"/>
                      <a:pt x="297" y="254"/>
                    </a:cubicBezTo>
                    <a:cubicBezTo>
                      <a:pt x="297" y="240"/>
                      <a:pt x="297" y="240"/>
                      <a:pt x="297" y="240"/>
                    </a:cubicBezTo>
                    <a:cubicBezTo>
                      <a:pt x="297" y="184"/>
                      <a:pt x="297" y="184"/>
                      <a:pt x="297" y="184"/>
                    </a:cubicBezTo>
                    <a:cubicBezTo>
                      <a:pt x="297" y="170"/>
                      <a:pt x="297" y="170"/>
                      <a:pt x="297" y="170"/>
                    </a:cubicBezTo>
                    <a:cubicBezTo>
                      <a:pt x="297" y="155"/>
                      <a:pt x="297" y="155"/>
                      <a:pt x="297" y="155"/>
                    </a:cubicBezTo>
                    <a:cubicBezTo>
                      <a:pt x="297" y="113"/>
                      <a:pt x="297" y="113"/>
                      <a:pt x="297" y="113"/>
                    </a:cubicBezTo>
                    <a:cubicBezTo>
                      <a:pt x="861" y="113"/>
                      <a:pt x="861" y="113"/>
                      <a:pt x="861" y="113"/>
                    </a:cubicBezTo>
                    <a:cubicBezTo>
                      <a:pt x="861" y="155"/>
                      <a:pt x="861" y="155"/>
                      <a:pt x="861" y="155"/>
                    </a:cubicBezTo>
                    <a:cubicBezTo>
                      <a:pt x="861" y="170"/>
                      <a:pt x="861" y="170"/>
                      <a:pt x="861" y="170"/>
                    </a:cubicBezTo>
                    <a:cubicBezTo>
                      <a:pt x="861" y="184"/>
                      <a:pt x="861" y="184"/>
                      <a:pt x="861" y="184"/>
                    </a:cubicBezTo>
                    <a:cubicBezTo>
                      <a:pt x="861" y="240"/>
                      <a:pt x="861" y="240"/>
                      <a:pt x="861" y="240"/>
                    </a:cubicBezTo>
                    <a:cubicBezTo>
                      <a:pt x="861" y="254"/>
                      <a:pt x="861" y="254"/>
                      <a:pt x="861" y="254"/>
                    </a:cubicBezTo>
                    <a:cubicBezTo>
                      <a:pt x="861" y="268"/>
                      <a:pt x="861" y="268"/>
                      <a:pt x="861" y="268"/>
                    </a:cubicBezTo>
                    <a:cubicBezTo>
                      <a:pt x="861" y="987"/>
                      <a:pt x="861" y="987"/>
                      <a:pt x="861" y="987"/>
                    </a:cubicBezTo>
                    <a:cubicBezTo>
                      <a:pt x="762" y="987"/>
                      <a:pt x="762" y="987"/>
                      <a:pt x="762" y="987"/>
                    </a:cubicBezTo>
                    <a:lnTo>
                      <a:pt x="762" y="703"/>
                    </a:lnTo>
                    <a:close/>
                    <a:moveTo>
                      <a:pt x="57" y="973"/>
                    </a:moveTo>
                    <a:cubicBezTo>
                      <a:pt x="57" y="268"/>
                      <a:pt x="57" y="268"/>
                      <a:pt x="57" y="268"/>
                    </a:cubicBezTo>
                    <a:cubicBezTo>
                      <a:pt x="268" y="268"/>
                      <a:pt x="268" y="268"/>
                      <a:pt x="268" y="268"/>
                    </a:cubicBezTo>
                    <a:cubicBezTo>
                      <a:pt x="268" y="987"/>
                      <a:pt x="268" y="987"/>
                      <a:pt x="268" y="987"/>
                    </a:cubicBezTo>
                    <a:cubicBezTo>
                      <a:pt x="71" y="987"/>
                      <a:pt x="71" y="987"/>
                      <a:pt x="71" y="987"/>
                    </a:cubicBezTo>
                    <a:cubicBezTo>
                      <a:pt x="63" y="987"/>
                      <a:pt x="57" y="981"/>
                      <a:pt x="57" y="973"/>
                    </a:cubicBezTo>
                    <a:close/>
                    <a:moveTo>
                      <a:pt x="29" y="198"/>
                    </a:moveTo>
                    <a:cubicBezTo>
                      <a:pt x="29" y="190"/>
                      <a:pt x="35" y="184"/>
                      <a:pt x="43" y="184"/>
                    </a:cubicBezTo>
                    <a:cubicBezTo>
                      <a:pt x="268" y="184"/>
                      <a:pt x="268" y="184"/>
                      <a:pt x="268" y="184"/>
                    </a:cubicBezTo>
                    <a:cubicBezTo>
                      <a:pt x="268" y="240"/>
                      <a:pt x="268" y="240"/>
                      <a:pt x="268" y="240"/>
                    </a:cubicBezTo>
                    <a:cubicBezTo>
                      <a:pt x="43" y="240"/>
                      <a:pt x="43" y="240"/>
                      <a:pt x="43" y="240"/>
                    </a:cubicBezTo>
                    <a:cubicBezTo>
                      <a:pt x="35" y="240"/>
                      <a:pt x="29" y="234"/>
                      <a:pt x="29" y="226"/>
                    </a:cubicBezTo>
                    <a:lnTo>
                      <a:pt x="29" y="198"/>
                    </a:lnTo>
                    <a:close/>
                    <a:moveTo>
                      <a:pt x="268" y="43"/>
                    </a:moveTo>
                    <a:cubicBezTo>
                      <a:pt x="268" y="35"/>
                      <a:pt x="275" y="29"/>
                      <a:pt x="282" y="29"/>
                    </a:cubicBezTo>
                    <a:cubicBezTo>
                      <a:pt x="875" y="29"/>
                      <a:pt x="875" y="29"/>
                      <a:pt x="875" y="29"/>
                    </a:cubicBezTo>
                    <a:cubicBezTo>
                      <a:pt x="882" y="29"/>
                      <a:pt x="889" y="35"/>
                      <a:pt x="889" y="43"/>
                    </a:cubicBezTo>
                    <a:cubicBezTo>
                      <a:pt x="889" y="71"/>
                      <a:pt x="889" y="71"/>
                      <a:pt x="889" y="71"/>
                    </a:cubicBezTo>
                    <a:cubicBezTo>
                      <a:pt x="889" y="79"/>
                      <a:pt x="882" y="85"/>
                      <a:pt x="875" y="85"/>
                    </a:cubicBezTo>
                    <a:cubicBezTo>
                      <a:pt x="282" y="85"/>
                      <a:pt x="282" y="85"/>
                      <a:pt x="282" y="85"/>
                    </a:cubicBezTo>
                    <a:cubicBezTo>
                      <a:pt x="275" y="85"/>
                      <a:pt x="268" y="79"/>
                      <a:pt x="268" y="71"/>
                    </a:cubicBezTo>
                    <a:lnTo>
                      <a:pt x="268" y="43"/>
                    </a:lnTo>
                    <a:close/>
                    <a:moveTo>
                      <a:pt x="1128" y="226"/>
                    </a:moveTo>
                    <a:cubicBezTo>
                      <a:pt x="1128" y="234"/>
                      <a:pt x="1122" y="240"/>
                      <a:pt x="1114" y="240"/>
                    </a:cubicBezTo>
                    <a:cubicBezTo>
                      <a:pt x="889" y="240"/>
                      <a:pt x="889" y="240"/>
                      <a:pt x="889" y="240"/>
                    </a:cubicBezTo>
                    <a:cubicBezTo>
                      <a:pt x="889" y="184"/>
                      <a:pt x="889" y="184"/>
                      <a:pt x="889" y="184"/>
                    </a:cubicBezTo>
                    <a:cubicBezTo>
                      <a:pt x="1114" y="184"/>
                      <a:pt x="1114" y="184"/>
                      <a:pt x="1114" y="184"/>
                    </a:cubicBezTo>
                    <a:cubicBezTo>
                      <a:pt x="1122" y="184"/>
                      <a:pt x="1128" y="190"/>
                      <a:pt x="1128" y="198"/>
                    </a:cubicBezTo>
                    <a:lnTo>
                      <a:pt x="1128" y="226"/>
                    </a:ln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19"/>
              <p:cNvSpPr>
                <a:spLocks noEditPoints="1"/>
              </p:cNvSpPr>
              <p:nvPr/>
            </p:nvSpPr>
            <p:spPr bwMode="auto">
              <a:xfrm>
                <a:off x="8678863" y="6154738"/>
                <a:ext cx="422275" cy="423863"/>
              </a:xfrm>
              <a:custGeom>
                <a:avLst/>
                <a:gdLst>
                  <a:gd name="T0" fmla="*/ 225 w 253"/>
                  <a:gd name="T1" fmla="*/ 70 h 254"/>
                  <a:gd name="T2" fmla="*/ 225 w 253"/>
                  <a:gd name="T3" fmla="*/ 70 h 254"/>
                  <a:gd name="T4" fmla="*/ 183 w 253"/>
                  <a:gd name="T5" fmla="*/ 70 h 254"/>
                  <a:gd name="T6" fmla="*/ 183 w 253"/>
                  <a:gd name="T7" fmla="*/ 56 h 254"/>
                  <a:gd name="T8" fmla="*/ 183 w 253"/>
                  <a:gd name="T9" fmla="*/ 42 h 254"/>
                  <a:gd name="T10" fmla="*/ 183 w 253"/>
                  <a:gd name="T11" fmla="*/ 28 h 254"/>
                  <a:gd name="T12" fmla="*/ 155 w 253"/>
                  <a:gd name="T13" fmla="*/ 0 h 254"/>
                  <a:gd name="T14" fmla="*/ 98 w 253"/>
                  <a:gd name="T15" fmla="*/ 0 h 254"/>
                  <a:gd name="T16" fmla="*/ 70 w 253"/>
                  <a:gd name="T17" fmla="*/ 28 h 254"/>
                  <a:gd name="T18" fmla="*/ 70 w 253"/>
                  <a:gd name="T19" fmla="*/ 42 h 254"/>
                  <a:gd name="T20" fmla="*/ 70 w 253"/>
                  <a:gd name="T21" fmla="*/ 56 h 254"/>
                  <a:gd name="T22" fmla="*/ 70 w 253"/>
                  <a:gd name="T23" fmla="*/ 70 h 254"/>
                  <a:gd name="T24" fmla="*/ 28 w 253"/>
                  <a:gd name="T25" fmla="*/ 70 h 254"/>
                  <a:gd name="T26" fmla="*/ 28 w 253"/>
                  <a:gd name="T27" fmla="*/ 70 h 254"/>
                  <a:gd name="T28" fmla="*/ 0 w 253"/>
                  <a:gd name="T29" fmla="*/ 98 h 254"/>
                  <a:gd name="T30" fmla="*/ 0 w 253"/>
                  <a:gd name="T31" fmla="*/ 155 h 254"/>
                  <a:gd name="T32" fmla="*/ 28 w 253"/>
                  <a:gd name="T33" fmla="*/ 183 h 254"/>
                  <a:gd name="T34" fmla="*/ 70 w 253"/>
                  <a:gd name="T35" fmla="*/ 183 h 254"/>
                  <a:gd name="T36" fmla="*/ 70 w 253"/>
                  <a:gd name="T37" fmla="*/ 225 h 254"/>
                  <a:gd name="T38" fmla="*/ 98 w 253"/>
                  <a:gd name="T39" fmla="*/ 254 h 254"/>
                  <a:gd name="T40" fmla="*/ 155 w 253"/>
                  <a:gd name="T41" fmla="*/ 254 h 254"/>
                  <a:gd name="T42" fmla="*/ 183 w 253"/>
                  <a:gd name="T43" fmla="*/ 225 h 254"/>
                  <a:gd name="T44" fmla="*/ 183 w 253"/>
                  <a:gd name="T45" fmla="*/ 183 h 254"/>
                  <a:gd name="T46" fmla="*/ 225 w 253"/>
                  <a:gd name="T47" fmla="*/ 183 h 254"/>
                  <a:gd name="T48" fmla="*/ 253 w 253"/>
                  <a:gd name="T49" fmla="*/ 155 h 254"/>
                  <a:gd name="T50" fmla="*/ 253 w 253"/>
                  <a:gd name="T51" fmla="*/ 98 h 254"/>
                  <a:gd name="T52" fmla="*/ 225 w 253"/>
                  <a:gd name="T53" fmla="*/ 70 h 254"/>
                  <a:gd name="T54" fmla="*/ 155 w 253"/>
                  <a:gd name="T55" fmla="*/ 183 h 254"/>
                  <a:gd name="T56" fmla="*/ 155 w 253"/>
                  <a:gd name="T57" fmla="*/ 225 h 254"/>
                  <a:gd name="T58" fmla="*/ 98 w 253"/>
                  <a:gd name="T59" fmla="*/ 225 h 254"/>
                  <a:gd name="T60" fmla="*/ 98 w 253"/>
                  <a:gd name="T61" fmla="*/ 183 h 254"/>
                  <a:gd name="T62" fmla="*/ 70 w 253"/>
                  <a:gd name="T63" fmla="*/ 155 h 254"/>
                  <a:gd name="T64" fmla="*/ 28 w 253"/>
                  <a:gd name="T65" fmla="*/ 155 h 254"/>
                  <a:gd name="T66" fmla="*/ 28 w 253"/>
                  <a:gd name="T67" fmla="*/ 98 h 254"/>
                  <a:gd name="T68" fmla="*/ 70 w 253"/>
                  <a:gd name="T69" fmla="*/ 98 h 254"/>
                  <a:gd name="T70" fmla="*/ 98 w 253"/>
                  <a:gd name="T71" fmla="*/ 70 h 254"/>
                  <a:gd name="T72" fmla="*/ 98 w 253"/>
                  <a:gd name="T73" fmla="*/ 56 h 254"/>
                  <a:gd name="T74" fmla="*/ 98 w 253"/>
                  <a:gd name="T75" fmla="*/ 42 h 254"/>
                  <a:gd name="T76" fmla="*/ 98 w 253"/>
                  <a:gd name="T77" fmla="*/ 28 h 254"/>
                  <a:gd name="T78" fmla="*/ 155 w 253"/>
                  <a:gd name="T79" fmla="*/ 28 h 254"/>
                  <a:gd name="T80" fmla="*/ 155 w 253"/>
                  <a:gd name="T81" fmla="*/ 42 h 254"/>
                  <a:gd name="T82" fmla="*/ 155 w 253"/>
                  <a:gd name="T83" fmla="*/ 56 h 254"/>
                  <a:gd name="T84" fmla="*/ 155 w 253"/>
                  <a:gd name="T85" fmla="*/ 70 h 254"/>
                  <a:gd name="T86" fmla="*/ 183 w 253"/>
                  <a:gd name="T87" fmla="*/ 98 h 254"/>
                  <a:gd name="T88" fmla="*/ 225 w 253"/>
                  <a:gd name="T89" fmla="*/ 98 h 254"/>
                  <a:gd name="T90" fmla="*/ 225 w 253"/>
                  <a:gd name="T91" fmla="*/ 155 h 254"/>
                  <a:gd name="T92" fmla="*/ 183 w 253"/>
                  <a:gd name="T93" fmla="*/ 155 h 254"/>
                  <a:gd name="T94" fmla="*/ 155 w 253"/>
                  <a:gd name="T95" fmla="*/ 18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3" h="254">
                    <a:moveTo>
                      <a:pt x="225" y="70"/>
                    </a:moveTo>
                    <a:cubicBezTo>
                      <a:pt x="225" y="70"/>
                      <a:pt x="225" y="70"/>
                      <a:pt x="225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56"/>
                      <a:pt x="183" y="56"/>
                      <a:pt x="183" y="56"/>
                    </a:cubicBezTo>
                    <a:cubicBezTo>
                      <a:pt x="183" y="42"/>
                      <a:pt x="183" y="42"/>
                      <a:pt x="183" y="42"/>
                    </a:cubicBezTo>
                    <a:cubicBezTo>
                      <a:pt x="183" y="28"/>
                      <a:pt x="183" y="28"/>
                      <a:pt x="183" y="28"/>
                    </a:cubicBezTo>
                    <a:cubicBezTo>
                      <a:pt x="183" y="12"/>
                      <a:pt x="170" y="0"/>
                      <a:pt x="155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3" y="0"/>
                      <a:pt x="70" y="12"/>
                      <a:pt x="70" y="28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70" y="70"/>
                      <a:pt x="70" y="70"/>
                      <a:pt x="70" y="70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12" y="70"/>
                      <a:pt x="0" y="83"/>
                      <a:pt x="0" y="98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0"/>
                      <a:pt x="12" y="183"/>
                      <a:pt x="28" y="183"/>
                    </a:cubicBezTo>
                    <a:cubicBezTo>
                      <a:pt x="70" y="183"/>
                      <a:pt x="70" y="183"/>
                      <a:pt x="70" y="183"/>
                    </a:cubicBezTo>
                    <a:cubicBezTo>
                      <a:pt x="70" y="225"/>
                      <a:pt x="70" y="225"/>
                      <a:pt x="70" y="225"/>
                    </a:cubicBezTo>
                    <a:cubicBezTo>
                      <a:pt x="70" y="241"/>
                      <a:pt x="83" y="254"/>
                      <a:pt x="98" y="254"/>
                    </a:cubicBezTo>
                    <a:cubicBezTo>
                      <a:pt x="155" y="254"/>
                      <a:pt x="155" y="254"/>
                      <a:pt x="155" y="254"/>
                    </a:cubicBezTo>
                    <a:cubicBezTo>
                      <a:pt x="170" y="254"/>
                      <a:pt x="183" y="241"/>
                      <a:pt x="183" y="225"/>
                    </a:cubicBezTo>
                    <a:cubicBezTo>
                      <a:pt x="183" y="183"/>
                      <a:pt x="183" y="183"/>
                      <a:pt x="183" y="183"/>
                    </a:cubicBezTo>
                    <a:cubicBezTo>
                      <a:pt x="225" y="183"/>
                      <a:pt x="225" y="183"/>
                      <a:pt x="225" y="183"/>
                    </a:cubicBezTo>
                    <a:cubicBezTo>
                      <a:pt x="241" y="183"/>
                      <a:pt x="253" y="170"/>
                      <a:pt x="253" y="155"/>
                    </a:cubicBezTo>
                    <a:cubicBezTo>
                      <a:pt x="253" y="98"/>
                      <a:pt x="253" y="98"/>
                      <a:pt x="253" y="98"/>
                    </a:cubicBezTo>
                    <a:cubicBezTo>
                      <a:pt x="253" y="83"/>
                      <a:pt x="241" y="70"/>
                      <a:pt x="225" y="70"/>
                    </a:cubicBezTo>
                    <a:close/>
                    <a:moveTo>
                      <a:pt x="155" y="183"/>
                    </a:moveTo>
                    <a:cubicBezTo>
                      <a:pt x="155" y="225"/>
                      <a:pt x="155" y="225"/>
                      <a:pt x="155" y="225"/>
                    </a:cubicBezTo>
                    <a:cubicBezTo>
                      <a:pt x="98" y="225"/>
                      <a:pt x="98" y="225"/>
                      <a:pt x="98" y="225"/>
                    </a:cubicBezTo>
                    <a:cubicBezTo>
                      <a:pt x="98" y="183"/>
                      <a:pt x="98" y="183"/>
                      <a:pt x="98" y="183"/>
                    </a:cubicBezTo>
                    <a:cubicBezTo>
                      <a:pt x="98" y="167"/>
                      <a:pt x="86" y="155"/>
                      <a:pt x="70" y="155"/>
                    </a:cubicBezTo>
                    <a:cubicBezTo>
                      <a:pt x="28" y="155"/>
                      <a:pt x="28" y="155"/>
                      <a:pt x="28" y="155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70" y="98"/>
                      <a:pt x="70" y="98"/>
                      <a:pt x="70" y="98"/>
                    </a:cubicBezTo>
                    <a:cubicBezTo>
                      <a:pt x="86" y="98"/>
                      <a:pt x="98" y="86"/>
                      <a:pt x="98" y="70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8" y="28"/>
                      <a:pt x="98" y="28"/>
                      <a:pt x="98" y="28"/>
                    </a:cubicBezTo>
                    <a:cubicBezTo>
                      <a:pt x="155" y="28"/>
                      <a:pt x="155" y="28"/>
                      <a:pt x="155" y="28"/>
                    </a:cubicBezTo>
                    <a:cubicBezTo>
                      <a:pt x="155" y="42"/>
                      <a:pt x="155" y="42"/>
                      <a:pt x="155" y="42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70"/>
                      <a:pt x="155" y="70"/>
                      <a:pt x="155" y="70"/>
                    </a:cubicBezTo>
                    <a:cubicBezTo>
                      <a:pt x="155" y="86"/>
                      <a:pt x="167" y="98"/>
                      <a:pt x="183" y="98"/>
                    </a:cubicBezTo>
                    <a:cubicBezTo>
                      <a:pt x="225" y="98"/>
                      <a:pt x="225" y="98"/>
                      <a:pt x="225" y="98"/>
                    </a:cubicBezTo>
                    <a:cubicBezTo>
                      <a:pt x="225" y="155"/>
                      <a:pt x="225" y="155"/>
                      <a:pt x="225" y="155"/>
                    </a:cubicBezTo>
                    <a:cubicBezTo>
                      <a:pt x="183" y="155"/>
                      <a:pt x="183" y="155"/>
                      <a:pt x="183" y="155"/>
                    </a:cubicBezTo>
                    <a:cubicBezTo>
                      <a:pt x="167" y="155"/>
                      <a:pt x="155" y="167"/>
                      <a:pt x="155" y="183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20"/>
              <p:cNvSpPr>
                <a:spLocks noEditPoints="1"/>
              </p:cNvSpPr>
              <p:nvPr/>
            </p:nvSpPr>
            <p:spPr bwMode="auto">
              <a:xfrm>
                <a:off x="8112125" y="6343650"/>
                <a:ext cx="165100" cy="258763"/>
              </a:xfrm>
              <a:custGeom>
                <a:avLst/>
                <a:gdLst>
                  <a:gd name="T0" fmla="*/ 71 w 99"/>
                  <a:gd name="T1" fmla="*/ 0 h 155"/>
                  <a:gd name="T2" fmla="*/ 28 w 99"/>
                  <a:gd name="T3" fmla="*/ 0 h 155"/>
                  <a:gd name="T4" fmla="*/ 0 w 99"/>
                  <a:gd name="T5" fmla="*/ 28 h 155"/>
                  <a:gd name="T6" fmla="*/ 0 w 99"/>
                  <a:gd name="T7" fmla="*/ 126 h 155"/>
                  <a:gd name="T8" fmla="*/ 28 w 99"/>
                  <a:gd name="T9" fmla="*/ 155 h 155"/>
                  <a:gd name="T10" fmla="*/ 71 w 99"/>
                  <a:gd name="T11" fmla="*/ 155 h 155"/>
                  <a:gd name="T12" fmla="*/ 99 w 99"/>
                  <a:gd name="T13" fmla="*/ 126 h 155"/>
                  <a:gd name="T14" fmla="*/ 99 w 99"/>
                  <a:gd name="T15" fmla="*/ 28 h 155"/>
                  <a:gd name="T16" fmla="*/ 71 w 99"/>
                  <a:gd name="T17" fmla="*/ 0 h 155"/>
                  <a:gd name="T18" fmla="*/ 28 w 99"/>
                  <a:gd name="T19" fmla="*/ 28 h 155"/>
                  <a:gd name="T20" fmla="*/ 71 w 99"/>
                  <a:gd name="T21" fmla="*/ 28 h 155"/>
                  <a:gd name="T22" fmla="*/ 71 w 99"/>
                  <a:gd name="T23" fmla="*/ 126 h 155"/>
                  <a:gd name="T24" fmla="*/ 28 w 99"/>
                  <a:gd name="T25" fmla="*/ 126 h 155"/>
                  <a:gd name="T26" fmla="*/ 28 w 99"/>
                  <a:gd name="T27" fmla="*/ 2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155">
                    <a:moveTo>
                      <a:pt x="71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42"/>
                      <a:pt x="13" y="155"/>
                      <a:pt x="28" y="155"/>
                    </a:cubicBez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2"/>
                      <a:pt x="99" y="126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12"/>
                      <a:pt x="86" y="0"/>
                      <a:pt x="71" y="0"/>
                    </a:cubicBezTo>
                    <a:close/>
                    <a:moveTo>
                      <a:pt x="28" y="28"/>
                    </a:move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126"/>
                      <a:pt x="71" y="126"/>
                      <a:pt x="71" y="126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8" y="28"/>
                      <a:pt x="28" y="28"/>
                      <a:pt x="28" y="28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21"/>
              <p:cNvSpPr>
                <a:spLocks noEditPoints="1"/>
              </p:cNvSpPr>
              <p:nvPr/>
            </p:nvSpPr>
            <p:spPr bwMode="auto">
              <a:xfrm>
                <a:off x="8112125" y="6672263"/>
                <a:ext cx="165100" cy="258763"/>
              </a:xfrm>
              <a:custGeom>
                <a:avLst/>
                <a:gdLst>
                  <a:gd name="T0" fmla="*/ 71 w 99"/>
                  <a:gd name="T1" fmla="*/ 0 h 155"/>
                  <a:gd name="T2" fmla="*/ 28 w 99"/>
                  <a:gd name="T3" fmla="*/ 0 h 155"/>
                  <a:gd name="T4" fmla="*/ 0 w 99"/>
                  <a:gd name="T5" fmla="*/ 28 h 155"/>
                  <a:gd name="T6" fmla="*/ 0 w 99"/>
                  <a:gd name="T7" fmla="*/ 127 h 155"/>
                  <a:gd name="T8" fmla="*/ 28 w 99"/>
                  <a:gd name="T9" fmla="*/ 155 h 155"/>
                  <a:gd name="T10" fmla="*/ 71 w 99"/>
                  <a:gd name="T11" fmla="*/ 155 h 155"/>
                  <a:gd name="T12" fmla="*/ 99 w 99"/>
                  <a:gd name="T13" fmla="*/ 127 h 155"/>
                  <a:gd name="T14" fmla="*/ 99 w 99"/>
                  <a:gd name="T15" fmla="*/ 28 h 155"/>
                  <a:gd name="T16" fmla="*/ 71 w 99"/>
                  <a:gd name="T17" fmla="*/ 0 h 155"/>
                  <a:gd name="T18" fmla="*/ 71 w 99"/>
                  <a:gd name="T19" fmla="*/ 127 h 155"/>
                  <a:gd name="T20" fmla="*/ 28 w 99"/>
                  <a:gd name="T21" fmla="*/ 127 h 155"/>
                  <a:gd name="T22" fmla="*/ 28 w 99"/>
                  <a:gd name="T23" fmla="*/ 28 h 155"/>
                  <a:gd name="T24" fmla="*/ 71 w 99"/>
                  <a:gd name="T25" fmla="*/ 28 h 155"/>
                  <a:gd name="T26" fmla="*/ 71 w 99"/>
                  <a:gd name="T27" fmla="*/ 1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155">
                    <a:moveTo>
                      <a:pt x="71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2"/>
                      <a:pt x="13" y="155"/>
                      <a:pt x="28" y="155"/>
                    </a:cubicBez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2"/>
                      <a:pt x="99" y="127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13"/>
                      <a:pt x="86" y="0"/>
                      <a:pt x="71" y="0"/>
                    </a:cubicBezTo>
                    <a:close/>
                    <a:moveTo>
                      <a:pt x="71" y="127"/>
                    </a:move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71" y="28"/>
                      <a:pt x="71" y="28"/>
                      <a:pt x="71" y="28"/>
                    </a:cubicBezTo>
                    <a:lnTo>
                      <a:pt x="71" y="127"/>
                    </a:ln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22"/>
              <p:cNvSpPr>
                <a:spLocks noEditPoints="1"/>
              </p:cNvSpPr>
              <p:nvPr/>
            </p:nvSpPr>
            <p:spPr bwMode="auto">
              <a:xfrm>
                <a:off x="8112125" y="7000875"/>
                <a:ext cx="165100" cy="258763"/>
              </a:xfrm>
              <a:custGeom>
                <a:avLst/>
                <a:gdLst>
                  <a:gd name="T0" fmla="*/ 71 w 99"/>
                  <a:gd name="T1" fmla="*/ 0 h 155"/>
                  <a:gd name="T2" fmla="*/ 28 w 99"/>
                  <a:gd name="T3" fmla="*/ 0 h 155"/>
                  <a:gd name="T4" fmla="*/ 0 w 99"/>
                  <a:gd name="T5" fmla="*/ 29 h 155"/>
                  <a:gd name="T6" fmla="*/ 0 w 99"/>
                  <a:gd name="T7" fmla="*/ 127 h 155"/>
                  <a:gd name="T8" fmla="*/ 28 w 99"/>
                  <a:gd name="T9" fmla="*/ 155 h 155"/>
                  <a:gd name="T10" fmla="*/ 71 w 99"/>
                  <a:gd name="T11" fmla="*/ 155 h 155"/>
                  <a:gd name="T12" fmla="*/ 99 w 99"/>
                  <a:gd name="T13" fmla="*/ 127 h 155"/>
                  <a:gd name="T14" fmla="*/ 99 w 99"/>
                  <a:gd name="T15" fmla="*/ 29 h 155"/>
                  <a:gd name="T16" fmla="*/ 71 w 99"/>
                  <a:gd name="T17" fmla="*/ 0 h 155"/>
                  <a:gd name="T18" fmla="*/ 28 w 99"/>
                  <a:gd name="T19" fmla="*/ 29 h 155"/>
                  <a:gd name="T20" fmla="*/ 71 w 99"/>
                  <a:gd name="T21" fmla="*/ 29 h 155"/>
                  <a:gd name="T22" fmla="*/ 71 w 99"/>
                  <a:gd name="T23" fmla="*/ 127 h 155"/>
                  <a:gd name="T24" fmla="*/ 28 w 99"/>
                  <a:gd name="T25" fmla="*/ 127 h 155"/>
                  <a:gd name="T26" fmla="*/ 28 w 99"/>
                  <a:gd name="T27" fmla="*/ 2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155">
                    <a:moveTo>
                      <a:pt x="71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3"/>
                      <a:pt x="13" y="155"/>
                      <a:pt x="28" y="155"/>
                    </a:cubicBez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3"/>
                      <a:pt x="99" y="127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99" y="13"/>
                      <a:pt x="86" y="0"/>
                      <a:pt x="71" y="0"/>
                    </a:cubicBezTo>
                    <a:close/>
                    <a:moveTo>
                      <a:pt x="28" y="29"/>
                    </a:moveTo>
                    <a:cubicBezTo>
                      <a:pt x="71" y="29"/>
                      <a:pt x="71" y="29"/>
                      <a:pt x="71" y="29"/>
                    </a:cubicBezTo>
                    <a:cubicBezTo>
                      <a:pt x="71" y="127"/>
                      <a:pt x="71" y="127"/>
                      <a:pt x="71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29"/>
                      <a:pt x="28" y="29"/>
                      <a:pt x="28" y="29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23"/>
              <p:cNvSpPr>
                <a:spLocks noEditPoints="1"/>
              </p:cNvSpPr>
              <p:nvPr/>
            </p:nvSpPr>
            <p:spPr bwMode="auto">
              <a:xfrm>
                <a:off x="9501188" y="6343650"/>
                <a:ext cx="165100" cy="258763"/>
              </a:xfrm>
              <a:custGeom>
                <a:avLst/>
                <a:gdLst>
                  <a:gd name="T0" fmla="*/ 28 w 99"/>
                  <a:gd name="T1" fmla="*/ 155 h 155"/>
                  <a:gd name="T2" fmla="*/ 71 w 99"/>
                  <a:gd name="T3" fmla="*/ 155 h 155"/>
                  <a:gd name="T4" fmla="*/ 99 w 99"/>
                  <a:gd name="T5" fmla="*/ 126 h 155"/>
                  <a:gd name="T6" fmla="*/ 99 w 99"/>
                  <a:gd name="T7" fmla="*/ 28 h 155"/>
                  <a:gd name="T8" fmla="*/ 71 w 99"/>
                  <a:gd name="T9" fmla="*/ 0 h 155"/>
                  <a:gd name="T10" fmla="*/ 28 w 99"/>
                  <a:gd name="T11" fmla="*/ 0 h 155"/>
                  <a:gd name="T12" fmla="*/ 0 w 99"/>
                  <a:gd name="T13" fmla="*/ 28 h 155"/>
                  <a:gd name="T14" fmla="*/ 0 w 99"/>
                  <a:gd name="T15" fmla="*/ 126 h 155"/>
                  <a:gd name="T16" fmla="*/ 28 w 99"/>
                  <a:gd name="T17" fmla="*/ 155 h 155"/>
                  <a:gd name="T18" fmla="*/ 71 w 99"/>
                  <a:gd name="T19" fmla="*/ 28 h 155"/>
                  <a:gd name="T20" fmla="*/ 71 w 99"/>
                  <a:gd name="T21" fmla="*/ 126 h 155"/>
                  <a:gd name="T22" fmla="*/ 28 w 99"/>
                  <a:gd name="T23" fmla="*/ 126 h 155"/>
                  <a:gd name="T24" fmla="*/ 28 w 99"/>
                  <a:gd name="T25" fmla="*/ 28 h 155"/>
                  <a:gd name="T26" fmla="*/ 28 w 99"/>
                  <a:gd name="T27" fmla="*/ 28 h 155"/>
                  <a:gd name="T28" fmla="*/ 71 w 99"/>
                  <a:gd name="T29" fmla="*/ 2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" h="155">
                    <a:moveTo>
                      <a:pt x="28" y="155"/>
                    </a:move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2"/>
                      <a:pt x="99" y="126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12"/>
                      <a:pt x="86" y="0"/>
                      <a:pt x="7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42"/>
                      <a:pt x="13" y="155"/>
                      <a:pt x="28" y="155"/>
                    </a:cubicBezTo>
                    <a:close/>
                    <a:moveTo>
                      <a:pt x="71" y="28"/>
                    </a:moveTo>
                    <a:cubicBezTo>
                      <a:pt x="71" y="126"/>
                      <a:pt x="71" y="126"/>
                      <a:pt x="71" y="126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lnTo>
                      <a:pt x="71" y="28"/>
                    </a:ln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24"/>
              <p:cNvSpPr>
                <a:spLocks noEditPoints="1"/>
              </p:cNvSpPr>
              <p:nvPr/>
            </p:nvSpPr>
            <p:spPr bwMode="auto">
              <a:xfrm>
                <a:off x="9501188" y="6672263"/>
                <a:ext cx="165100" cy="258763"/>
              </a:xfrm>
              <a:custGeom>
                <a:avLst/>
                <a:gdLst>
                  <a:gd name="T0" fmla="*/ 28 w 99"/>
                  <a:gd name="T1" fmla="*/ 155 h 155"/>
                  <a:gd name="T2" fmla="*/ 71 w 99"/>
                  <a:gd name="T3" fmla="*/ 155 h 155"/>
                  <a:gd name="T4" fmla="*/ 99 w 99"/>
                  <a:gd name="T5" fmla="*/ 127 h 155"/>
                  <a:gd name="T6" fmla="*/ 99 w 99"/>
                  <a:gd name="T7" fmla="*/ 28 h 155"/>
                  <a:gd name="T8" fmla="*/ 71 w 99"/>
                  <a:gd name="T9" fmla="*/ 0 h 155"/>
                  <a:gd name="T10" fmla="*/ 28 w 99"/>
                  <a:gd name="T11" fmla="*/ 0 h 155"/>
                  <a:gd name="T12" fmla="*/ 0 w 99"/>
                  <a:gd name="T13" fmla="*/ 28 h 155"/>
                  <a:gd name="T14" fmla="*/ 0 w 99"/>
                  <a:gd name="T15" fmla="*/ 127 h 155"/>
                  <a:gd name="T16" fmla="*/ 28 w 99"/>
                  <a:gd name="T17" fmla="*/ 155 h 155"/>
                  <a:gd name="T18" fmla="*/ 71 w 99"/>
                  <a:gd name="T19" fmla="*/ 127 h 155"/>
                  <a:gd name="T20" fmla="*/ 28 w 99"/>
                  <a:gd name="T21" fmla="*/ 127 h 155"/>
                  <a:gd name="T22" fmla="*/ 28 w 99"/>
                  <a:gd name="T23" fmla="*/ 28 h 155"/>
                  <a:gd name="T24" fmla="*/ 71 w 99"/>
                  <a:gd name="T25" fmla="*/ 28 h 155"/>
                  <a:gd name="T26" fmla="*/ 71 w 99"/>
                  <a:gd name="T27" fmla="*/ 1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155">
                    <a:moveTo>
                      <a:pt x="28" y="155"/>
                    </a:move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2"/>
                      <a:pt x="99" y="127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13"/>
                      <a:pt x="86" y="0"/>
                      <a:pt x="7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2"/>
                      <a:pt x="13" y="155"/>
                      <a:pt x="28" y="155"/>
                    </a:cubicBezTo>
                    <a:close/>
                    <a:moveTo>
                      <a:pt x="71" y="127"/>
                    </a:move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71" y="28"/>
                      <a:pt x="71" y="28"/>
                      <a:pt x="71" y="28"/>
                    </a:cubicBezTo>
                    <a:lnTo>
                      <a:pt x="71" y="127"/>
                    </a:ln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25"/>
              <p:cNvSpPr>
                <a:spLocks noEditPoints="1"/>
              </p:cNvSpPr>
              <p:nvPr/>
            </p:nvSpPr>
            <p:spPr bwMode="auto">
              <a:xfrm>
                <a:off x="9501188" y="7000875"/>
                <a:ext cx="165100" cy="258763"/>
              </a:xfrm>
              <a:custGeom>
                <a:avLst/>
                <a:gdLst>
                  <a:gd name="T0" fmla="*/ 28 w 99"/>
                  <a:gd name="T1" fmla="*/ 155 h 155"/>
                  <a:gd name="T2" fmla="*/ 71 w 99"/>
                  <a:gd name="T3" fmla="*/ 155 h 155"/>
                  <a:gd name="T4" fmla="*/ 99 w 99"/>
                  <a:gd name="T5" fmla="*/ 127 h 155"/>
                  <a:gd name="T6" fmla="*/ 99 w 99"/>
                  <a:gd name="T7" fmla="*/ 29 h 155"/>
                  <a:gd name="T8" fmla="*/ 71 w 99"/>
                  <a:gd name="T9" fmla="*/ 0 h 155"/>
                  <a:gd name="T10" fmla="*/ 28 w 99"/>
                  <a:gd name="T11" fmla="*/ 0 h 155"/>
                  <a:gd name="T12" fmla="*/ 0 w 99"/>
                  <a:gd name="T13" fmla="*/ 29 h 155"/>
                  <a:gd name="T14" fmla="*/ 0 w 99"/>
                  <a:gd name="T15" fmla="*/ 127 h 155"/>
                  <a:gd name="T16" fmla="*/ 28 w 99"/>
                  <a:gd name="T17" fmla="*/ 155 h 155"/>
                  <a:gd name="T18" fmla="*/ 71 w 99"/>
                  <a:gd name="T19" fmla="*/ 29 h 155"/>
                  <a:gd name="T20" fmla="*/ 71 w 99"/>
                  <a:gd name="T21" fmla="*/ 127 h 155"/>
                  <a:gd name="T22" fmla="*/ 28 w 99"/>
                  <a:gd name="T23" fmla="*/ 127 h 155"/>
                  <a:gd name="T24" fmla="*/ 28 w 99"/>
                  <a:gd name="T25" fmla="*/ 29 h 155"/>
                  <a:gd name="T26" fmla="*/ 28 w 99"/>
                  <a:gd name="T27" fmla="*/ 29 h 155"/>
                  <a:gd name="T28" fmla="*/ 71 w 99"/>
                  <a:gd name="T29" fmla="*/ 2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" h="155">
                    <a:moveTo>
                      <a:pt x="28" y="155"/>
                    </a:move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3"/>
                      <a:pt x="99" y="127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99" y="13"/>
                      <a:pt x="86" y="0"/>
                      <a:pt x="7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3"/>
                      <a:pt x="13" y="155"/>
                      <a:pt x="28" y="155"/>
                    </a:cubicBezTo>
                    <a:close/>
                    <a:moveTo>
                      <a:pt x="71" y="29"/>
                    </a:moveTo>
                    <a:cubicBezTo>
                      <a:pt x="71" y="127"/>
                      <a:pt x="71" y="127"/>
                      <a:pt x="71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29"/>
                      <a:pt x="28" y="29"/>
                      <a:pt x="28" y="29"/>
                    </a:cubicBez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28" name="Прямоугольник с двумя скругленными противолежащими углами 127"/>
          <p:cNvSpPr/>
          <p:nvPr/>
        </p:nvSpPr>
        <p:spPr>
          <a:xfrm>
            <a:off x="2081681" y="4167175"/>
            <a:ext cx="1210035" cy="658096"/>
          </a:xfrm>
          <a:prstGeom prst="round2DiagRect">
            <a:avLst>
              <a:gd name="adj1" fmla="val 25866"/>
              <a:gd name="adj2" fmla="val 0"/>
            </a:avLst>
          </a:prstGeom>
          <a:solidFill>
            <a:srgbClr val="5494C8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Входная группа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901693" y="4002972"/>
            <a:ext cx="961200" cy="961200"/>
            <a:chOff x="5313236" y="3578299"/>
            <a:chExt cx="961200" cy="961200"/>
          </a:xfrm>
        </p:grpSpPr>
        <p:sp>
          <p:nvSpPr>
            <p:cNvPr id="121" name="Овал 120"/>
            <p:cNvSpPr/>
            <p:nvPr/>
          </p:nvSpPr>
          <p:spPr>
            <a:xfrm>
              <a:off x="5313236" y="3578299"/>
              <a:ext cx="961200" cy="961200"/>
            </a:xfrm>
            <a:prstGeom prst="ellipse">
              <a:avLst/>
            </a:prstGeom>
            <a:solidFill>
              <a:srgbClr val="EFF8FB"/>
            </a:solidFill>
            <a:ln>
              <a:solidFill>
                <a:srgbClr val="AECCE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B5D8"/>
                </a:solidFill>
              </a:endParaRPr>
            </a:p>
          </p:txBody>
        </p:sp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5472367" y="3722874"/>
              <a:ext cx="642938" cy="641351"/>
              <a:chOff x="3626" y="2333"/>
              <a:chExt cx="405" cy="404"/>
            </a:xfrm>
          </p:grpSpPr>
          <p:sp>
            <p:nvSpPr>
              <p:cNvPr id="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626" y="2333"/>
                <a:ext cx="405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>
                <a:off x="3626" y="2333"/>
                <a:ext cx="405" cy="404"/>
              </a:xfrm>
              <a:custGeom>
                <a:avLst/>
                <a:gdLst>
                  <a:gd name="T0" fmla="*/ 0 w 1635"/>
                  <a:gd name="T1" fmla="*/ 1478 h 1634"/>
                  <a:gd name="T2" fmla="*/ 103 w 1635"/>
                  <a:gd name="T3" fmla="*/ 1478 h 1634"/>
                  <a:gd name="T4" fmla="*/ 103 w 1635"/>
                  <a:gd name="T5" fmla="*/ 1376 h 1634"/>
                  <a:gd name="T6" fmla="*/ 207 w 1635"/>
                  <a:gd name="T7" fmla="*/ 1376 h 1634"/>
                  <a:gd name="T8" fmla="*/ 207 w 1635"/>
                  <a:gd name="T9" fmla="*/ 1273 h 1634"/>
                  <a:gd name="T10" fmla="*/ 309 w 1635"/>
                  <a:gd name="T11" fmla="*/ 1273 h 1634"/>
                  <a:gd name="T12" fmla="*/ 309 w 1635"/>
                  <a:gd name="T13" fmla="*/ 258 h 1634"/>
                  <a:gd name="T14" fmla="*/ 208 w 1635"/>
                  <a:gd name="T15" fmla="*/ 258 h 1634"/>
                  <a:gd name="T16" fmla="*/ 208 w 1635"/>
                  <a:gd name="T17" fmla="*/ 0 h 1634"/>
                  <a:gd name="T18" fmla="*/ 1427 w 1635"/>
                  <a:gd name="T19" fmla="*/ 0 h 1634"/>
                  <a:gd name="T20" fmla="*/ 1427 w 1635"/>
                  <a:gd name="T21" fmla="*/ 258 h 1634"/>
                  <a:gd name="T22" fmla="*/ 1326 w 1635"/>
                  <a:gd name="T23" fmla="*/ 258 h 1634"/>
                  <a:gd name="T24" fmla="*/ 1326 w 1635"/>
                  <a:gd name="T25" fmla="*/ 1273 h 1634"/>
                  <a:gd name="T26" fmla="*/ 1428 w 1635"/>
                  <a:gd name="T27" fmla="*/ 1273 h 1634"/>
                  <a:gd name="T28" fmla="*/ 1428 w 1635"/>
                  <a:gd name="T29" fmla="*/ 1375 h 1634"/>
                  <a:gd name="T30" fmla="*/ 1531 w 1635"/>
                  <a:gd name="T31" fmla="*/ 1375 h 1634"/>
                  <a:gd name="T32" fmla="*/ 1531 w 1635"/>
                  <a:gd name="T33" fmla="*/ 1479 h 1634"/>
                  <a:gd name="T34" fmla="*/ 1635 w 1635"/>
                  <a:gd name="T35" fmla="*/ 1479 h 1634"/>
                  <a:gd name="T36" fmla="*/ 1635 w 1635"/>
                  <a:gd name="T37" fmla="*/ 1634 h 1634"/>
                  <a:gd name="T38" fmla="*/ 0 w 1635"/>
                  <a:gd name="T39" fmla="*/ 1634 h 1634"/>
                  <a:gd name="T40" fmla="*/ 0 w 1635"/>
                  <a:gd name="T41" fmla="*/ 1478 h 1634"/>
                  <a:gd name="T42" fmla="*/ 362 w 1635"/>
                  <a:gd name="T43" fmla="*/ 1272 h 1634"/>
                  <a:gd name="T44" fmla="*/ 791 w 1635"/>
                  <a:gd name="T45" fmla="*/ 1272 h 1634"/>
                  <a:gd name="T46" fmla="*/ 791 w 1635"/>
                  <a:gd name="T47" fmla="*/ 259 h 1634"/>
                  <a:gd name="T48" fmla="*/ 362 w 1635"/>
                  <a:gd name="T49" fmla="*/ 259 h 1634"/>
                  <a:gd name="T50" fmla="*/ 362 w 1635"/>
                  <a:gd name="T51" fmla="*/ 1272 h 1634"/>
                  <a:gd name="T52" fmla="*/ 844 w 1635"/>
                  <a:gd name="T53" fmla="*/ 258 h 1634"/>
                  <a:gd name="T54" fmla="*/ 844 w 1635"/>
                  <a:gd name="T55" fmla="*/ 1272 h 1634"/>
                  <a:gd name="T56" fmla="*/ 1273 w 1635"/>
                  <a:gd name="T57" fmla="*/ 1272 h 1634"/>
                  <a:gd name="T58" fmla="*/ 1273 w 1635"/>
                  <a:gd name="T59" fmla="*/ 258 h 1634"/>
                  <a:gd name="T60" fmla="*/ 844 w 1635"/>
                  <a:gd name="T61" fmla="*/ 258 h 1634"/>
                  <a:gd name="T62" fmla="*/ 1376 w 1635"/>
                  <a:gd name="T63" fmla="*/ 52 h 1634"/>
                  <a:gd name="T64" fmla="*/ 260 w 1635"/>
                  <a:gd name="T65" fmla="*/ 52 h 1634"/>
                  <a:gd name="T66" fmla="*/ 260 w 1635"/>
                  <a:gd name="T67" fmla="*/ 205 h 1634"/>
                  <a:gd name="T68" fmla="*/ 1376 w 1635"/>
                  <a:gd name="T69" fmla="*/ 205 h 1634"/>
                  <a:gd name="T70" fmla="*/ 1376 w 1635"/>
                  <a:gd name="T71" fmla="*/ 52 h 1634"/>
                  <a:gd name="T72" fmla="*/ 52 w 1635"/>
                  <a:gd name="T73" fmla="*/ 1582 h 1634"/>
                  <a:gd name="T74" fmla="*/ 1583 w 1635"/>
                  <a:gd name="T75" fmla="*/ 1582 h 1634"/>
                  <a:gd name="T76" fmla="*/ 1583 w 1635"/>
                  <a:gd name="T77" fmla="*/ 1533 h 1634"/>
                  <a:gd name="T78" fmla="*/ 52 w 1635"/>
                  <a:gd name="T79" fmla="*/ 1533 h 1634"/>
                  <a:gd name="T80" fmla="*/ 52 w 1635"/>
                  <a:gd name="T81" fmla="*/ 1582 h 1634"/>
                  <a:gd name="T82" fmla="*/ 156 w 1635"/>
                  <a:gd name="T83" fmla="*/ 1478 h 1634"/>
                  <a:gd name="T84" fmla="*/ 1479 w 1635"/>
                  <a:gd name="T85" fmla="*/ 1478 h 1634"/>
                  <a:gd name="T86" fmla="*/ 1479 w 1635"/>
                  <a:gd name="T87" fmla="*/ 1428 h 1634"/>
                  <a:gd name="T88" fmla="*/ 156 w 1635"/>
                  <a:gd name="T89" fmla="*/ 1428 h 1634"/>
                  <a:gd name="T90" fmla="*/ 156 w 1635"/>
                  <a:gd name="T91" fmla="*/ 1478 h 1634"/>
                  <a:gd name="T92" fmla="*/ 259 w 1635"/>
                  <a:gd name="T93" fmla="*/ 1375 h 1634"/>
                  <a:gd name="T94" fmla="*/ 1376 w 1635"/>
                  <a:gd name="T95" fmla="*/ 1375 h 1634"/>
                  <a:gd name="T96" fmla="*/ 1376 w 1635"/>
                  <a:gd name="T97" fmla="*/ 1326 h 1634"/>
                  <a:gd name="T98" fmla="*/ 259 w 1635"/>
                  <a:gd name="T99" fmla="*/ 1326 h 1634"/>
                  <a:gd name="T100" fmla="*/ 259 w 1635"/>
                  <a:gd name="T101" fmla="*/ 1375 h 1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35" h="1634">
                    <a:moveTo>
                      <a:pt x="0" y="1478"/>
                    </a:moveTo>
                    <a:cubicBezTo>
                      <a:pt x="33" y="1478"/>
                      <a:pt x="67" y="1478"/>
                      <a:pt x="103" y="1478"/>
                    </a:cubicBezTo>
                    <a:cubicBezTo>
                      <a:pt x="103" y="1445"/>
                      <a:pt x="103" y="1411"/>
                      <a:pt x="103" y="1376"/>
                    </a:cubicBezTo>
                    <a:cubicBezTo>
                      <a:pt x="138" y="1376"/>
                      <a:pt x="172" y="1376"/>
                      <a:pt x="207" y="1376"/>
                    </a:cubicBezTo>
                    <a:cubicBezTo>
                      <a:pt x="207" y="1341"/>
                      <a:pt x="207" y="1308"/>
                      <a:pt x="207" y="1273"/>
                    </a:cubicBezTo>
                    <a:cubicBezTo>
                      <a:pt x="242" y="1273"/>
                      <a:pt x="275" y="1273"/>
                      <a:pt x="309" y="1273"/>
                    </a:cubicBezTo>
                    <a:cubicBezTo>
                      <a:pt x="309" y="934"/>
                      <a:pt x="309" y="597"/>
                      <a:pt x="309" y="258"/>
                    </a:cubicBezTo>
                    <a:cubicBezTo>
                      <a:pt x="276" y="258"/>
                      <a:pt x="243" y="258"/>
                      <a:pt x="208" y="258"/>
                    </a:cubicBezTo>
                    <a:cubicBezTo>
                      <a:pt x="208" y="171"/>
                      <a:pt x="208" y="86"/>
                      <a:pt x="208" y="0"/>
                    </a:cubicBezTo>
                    <a:cubicBezTo>
                      <a:pt x="614" y="0"/>
                      <a:pt x="1020" y="0"/>
                      <a:pt x="1427" y="0"/>
                    </a:cubicBezTo>
                    <a:cubicBezTo>
                      <a:pt x="1427" y="85"/>
                      <a:pt x="1427" y="171"/>
                      <a:pt x="1427" y="258"/>
                    </a:cubicBezTo>
                    <a:cubicBezTo>
                      <a:pt x="1393" y="258"/>
                      <a:pt x="1360" y="258"/>
                      <a:pt x="1326" y="258"/>
                    </a:cubicBezTo>
                    <a:cubicBezTo>
                      <a:pt x="1326" y="596"/>
                      <a:pt x="1326" y="934"/>
                      <a:pt x="1326" y="1273"/>
                    </a:cubicBezTo>
                    <a:cubicBezTo>
                      <a:pt x="1360" y="1273"/>
                      <a:pt x="1393" y="1273"/>
                      <a:pt x="1428" y="1273"/>
                    </a:cubicBezTo>
                    <a:cubicBezTo>
                      <a:pt x="1428" y="1307"/>
                      <a:pt x="1428" y="1341"/>
                      <a:pt x="1428" y="1375"/>
                    </a:cubicBezTo>
                    <a:cubicBezTo>
                      <a:pt x="1463" y="1375"/>
                      <a:pt x="1496" y="1375"/>
                      <a:pt x="1531" y="1375"/>
                    </a:cubicBezTo>
                    <a:cubicBezTo>
                      <a:pt x="1531" y="1410"/>
                      <a:pt x="1531" y="1443"/>
                      <a:pt x="1531" y="1479"/>
                    </a:cubicBezTo>
                    <a:cubicBezTo>
                      <a:pt x="1567" y="1479"/>
                      <a:pt x="1600" y="1479"/>
                      <a:pt x="1635" y="1479"/>
                    </a:cubicBezTo>
                    <a:cubicBezTo>
                      <a:pt x="1635" y="1532"/>
                      <a:pt x="1635" y="1583"/>
                      <a:pt x="1635" y="1634"/>
                    </a:cubicBezTo>
                    <a:cubicBezTo>
                      <a:pt x="1090" y="1634"/>
                      <a:pt x="545" y="1634"/>
                      <a:pt x="0" y="1634"/>
                    </a:cubicBezTo>
                    <a:cubicBezTo>
                      <a:pt x="0" y="1582"/>
                      <a:pt x="0" y="1530"/>
                      <a:pt x="0" y="1478"/>
                    </a:cubicBezTo>
                    <a:close/>
                    <a:moveTo>
                      <a:pt x="362" y="1272"/>
                    </a:moveTo>
                    <a:cubicBezTo>
                      <a:pt x="506" y="1272"/>
                      <a:pt x="648" y="1272"/>
                      <a:pt x="791" y="1272"/>
                    </a:cubicBezTo>
                    <a:cubicBezTo>
                      <a:pt x="791" y="933"/>
                      <a:pt x="791" y="596"/>
                      <a:pt x="791" y="259"/>
                    </a:cubicBezTo>
                    <a:cubicBezTo>
                      <a:pt x="647" y="259"/>
                      <a:pt x="505" y="259"/>
                      <a:pt x="362" y="259"/>
                    </a:cubicBezTo>
                    <a:cubicBezTo>
                      <a:pt x="362" y="597"/>
                      <a:pt x="362" y="934"/>
                      <a:pt x="362" y="1272"/>
                    </a:cubicBezTo>
                    <a:close/>
                    <a:moveTo>
                      <a:pt x="844" y="258"/>
                    </a:moveTo>
                    <a:cubicBezTo>
                      <a:pt x="844" y="597"/>
                      <a:pt x="844" y="934"/>
                      <a:pt x="844" y="1272"/>
                    </a:cubicBezTo>
                    <a:cubicBezTo>
                      <a:pt x="988" y="1272"/>
                      <a:pt x="1130" y="1272"/>
                      <a:pt x="1273" y="1272"/>
                    </a:cubicBezTo>
                    <a:cubicBezTo>
                      <a:pt x="1273" y="933"/>
                      <a:pt x="1273" y="596"/>
                      <a:pt x="1273" y="258"/>
                    </a:cubicBezTo>
                    <a:cubicBezTo>
                      <a:pt x="1130" y="258"/>
                      <a:pt x="988" y="258"/>
                      <a:pt x="844" y="258"/>
                    </a:cubicBezTo>
                    <a:close/>
                    <a:moveTo>
                      <a:pt x="1376" y="52"/>
                    </a:moveTo>
                    <a:cubicBezTo>
                      <a:pt x="1003" y="52"/>
                      <a:pt x="631" y="52"/>
                      <a:pt x="260" y="52"/>
                    </a:cubicBezTo>
                    <a:cubicBezTo>
                      <a:pt x="260" y="104"/>
                      <a:pt x="260" y="154"/>
                      <a:pt x="260" y="205"/>
                    </a:cubicBezTo>
                    <a:cubicBezTo>
                      <a:pt x="633" y="205"/>
                      <a:pt x="1004" y="205"/>
                      <a:pt x="1376" y="205"/>
                    </a:cubicBezTo>
                    <a:cubicBezTo>
                      <a:pt x="1376" y="153"/>
                      <a:pt x="1376" y="103"/>
                      <a:pt x="1376" y="52"/>
                    </a:cubicBezTo>
                    <a:close/>
                    <a:moveTo>
                      <a:pt x="52" y="1582"/>
                    </a:moveTo>
                    <a:cubicBezTo>
                      <a:pt x="563" y="1582"/>
                      <a:pt x="1073" y="1582"/>
                      <a:pt x="1583" y="1582"/>
                    </a:cubicBezTo>
                    <a:cubicBezTo>
                      <a:pt x="1583" y="1565"/>
                      <a:pt x="1583" y="1549"/>
                      <a:pt x="1583" y="1533"/>
                    </a:cubicBezTo>
                    <a:cubicBezTo>
                      <a:pt x="1072" y="1533"/>
                      <a:pt x="562" y="1533"/>
                      <a:pt x="52" y="1533"/>
                    </a:cubicBezTo>
                    <a:cubicBezTo>
                      <a:pt x="52" y="1550"/>
                      <a:pt x="52" y="1566"/>
                      <a:pt x="52" y="1582"/>
                    </a:cubicBezTo>
                    <a:close/>
                    <a:moveTo>
                      <a:pt x="156" y="1478"/>
                    </a:moveTo>
                    <a:cubicBezTo>
                      <a:pt x="598" y="1478"/>
                      <a:pt x="1039" y="1478"/>
                      <a:pt x="1479" y="1478"/>
                    </a:cubicBezTo>
                    <a:cubicBezTo>
                      <a:pt x="1479" y="1461"/>
                      <a:pt x="1479" y="1445"/>
                      <a:pt x="1479" y="1428"/>
                    </a:cubicBezTo>
                    <a:cubicBezTo>
                      <a:pt x="1038" y="1428"/>
                      <a:pt x="597" y="1428"/>
                      <a:pt x="156" y="1428"/>
                    </a:cubicBezTo>
                    <a:cubicBezTo>
                      <a:pt x="156" y="1445"/>
                      <a:pt x="156" y="1461"/>
                      <a:pt x="156" y="1478"/>
                    </a:cubicBezTo>
                    <a:close/>
                    <a:moveTo>
                      <a:pt x="259" y="1375"/>
                    </a:moveTo>
                    <a:cubicBezTo>
                      <a:pt x="632" y="1375"/>
                      <a:pt x="1004" y="1375"/>
                      <a:pt x="1376" y="1375"/>
                    </a:cubicBezTo>
                    <a:cubicBezTo>
                      <a:pt x="1376" y="1358"/>
                      <a:pt x="1376" y="1342"/>
                      <a:pt x="1376" y="1326"/>
                    </a:cubicBezTo>
                    <a:cubicBezTo>
                      <a:pt x="1003" y="1326"/>
                      <a:pt x="631" y="1326"/>
                      <a:pt x="259" y="1326"/>
                    </a:cubicBezTo>
                    <a:cubicBezTo>
                      <a:pt x="259" y="1342"/>
                      <a:pt x="259" y="1358"/>
                      <a:pt x="259" y="1375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3658" y="2512"/>
                <a:ext cx="13" cy="12"/>
              </a:xfrm>
              <a:custGeom>
                <a:avLst/>
                <a:gdLst>
                  <a:gd name="T0" fmla="*/ 0 w 50"/>
                  <a:gd name="T1" fmla="*/ 50 h 50"/>
                  <a:gd name="T2" fmla="*/ 0 w 50"/>
                  <a:gd name="T3" fmla="*/ 0 h 50"/>
                  <a:gd name="T4" fmla="*/ 50 w 50"/>
                  <a:gd name="T5" fmla="*/ 0 h 50"/>
                  <a:gd name="T6" fmla="*/ 50 w 50"/>
                  <a:gd name="T7" fmla="*/ 50 h 50"/>
                  <a:gd name="T8" fmla="*/ 0 w 50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0" y="50"/>
                    </a:moveTo>
                    <a:cubicBezTo>
                      <a:pt x="0" y="33"/>
                      <a:pt x="0" y="17"/>
                      <a:pt x="0" y="0"/>
                    </a:cubicBezTo>
                    <a:cubicBezTo>
                      <a:pt x="16" y="0"/>
                      <a:pt x="32" y="0"/>
                      <a:pt x="50" y="0"/>
                    </a:cubicBezTo>
                    <a:cubicBezTo>
                      <a:pt x="50" y="16"/>
                      <a:pt x="50" y="32"/>
                      <a:pt x="50" y="50"/>
                    </a:cubicBezTo>
                    <a:cubicBezTo>
                      <a:pt x="34" y="50"/>
                      <a:pt x="18" y="50"/>
                      <a:pt x="0" y="5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3986" y="2511"/>
                <a:ext cx="13" cy="13"/>
              </a:xfrm>
              <a:custGeom>
                <a:avLst/>
                <a:gdLst>
                  <a:gd name="T0" fmla="*/ 51 w 52"/>
                  <a:gd name="T1" fmla="*/ 52 h 52"/>
                  <a:gd name="T2" fmla="*/ 0 w 52"/>
                  <a:gd name="T3" fmla="*/ 52 h 52"/>
                  <a:gd name="T4" fmla="*/ 0 w 52"/>
                  <a:gd name="T5" fmla="*/ 1 h 52"/>
                  <a:gd name="T6" fmla="*/ 43 w 52"/>
                  <a:gd name="T7" fmla="*/ 1 h 52"/>
                  <a:gd name="T8" fmla="*/ 51 w 52"/>
                  <a:gd name="T9" fmla="*/ 8 h 52"/>
                  <a:gd name="T10" fmla="*/ 51 w 52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1" y="52"/>
                    </a:moveTo>
                    <a:cubicBezTo>
                      <a:pt x="33" y="52"/>
                      <a:pt x="17" y="52"/>
                      <a:pt x="0" y="52"/>
                    </a:cubicBezTo>
                    <a:cubicBezTo>
                      <a:pt x="0" y="35"/>
                      <a:pt x="0" y="19"/>
                      <a:pt x="0" y="1"/>
                    </a:cubicBezTo>
                    <a:cubicBezTo>
                      <a:pt x="15" y="1"/>
                      <a:pt x="29" y="0"/>
                      <a:pt x="43" y="1"/>
                    </a:cubicBezTo>
                    <a:cubicBezTo>
                      <a:pt x="46" y="1"/>
                      <a:pt x="51" y="6"/>
                      <a:pt x="51" y="8"/>
                    </a:cubicBezTo>
                    <a:cubicBezTo>
                      <a:pt x="52" y="22"/>
                      <a:pt x="51" y="37"/>
                      <a:pt x="51" y="52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3632" y="2512"/>
                <a:ext cx="13" cy="12"/>
              </a:xfrm>
              <a:custGeom>
                <a:avLst/>
                <a:gdLst>
                  <a:gd name="T0" fmla="*/ 0 w 50"/>
                  <a:gd name="T1" fmla="*/ 0 h 50"/>
                  <a:gd name="T2" fmla="*/ 50 w 50"/>
                  <a:gd name="T3" fmla="*/ 0 h 50"/>
                  <a:gd name="T4" fmla="*/ 50 w 50"/>
                  <a:gd name="T5" fmla="*/ 50 h 50"/>
                  <a:gd name="T6" fmla="*/ 0 w 50"/>
                  <a:gd name="T7" fmla="*/ 50 h 50"/>
                  <a:gd name="T8" fmla="*/ 0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0" y="0"/>
                    </a:moveTo>
                    <a:cubicBezTo>
                      <a:pt x="18" y="0"/>
                      <a:pt x="34" y="0"/>
                      <a:pt x="50" y="0"/>
                    </a:cubicBezTo>
                    <a:cubicBezTo>
                      <a:pt x="50" y="17"/>
                      <a:pt x="50" y="33"/>
                      <a:pt x="50" y="50"/>
                    </a:cubicBezTo>
                    <a:cubicBezTo>
                      <a:pt x="33" y="50"/>
                      <a:pt x="17" y="50"/>
                      <a:pt x="0" y="50"/>
                    </a:cubicBezTo>
                    <a:cubicBezTo>
                      <a:pt x="0" y="33"/>
                      <a:pt x="0" y="17"/>
                      <a:pt x="0" y="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4012" y="2512"/>
                <a:ext cx="12" cy="12"/>
              </a:xfrm>
              <a:custGeom>
                <a:avLst/>
                <a:gdLst>
                  <a:gd name="T0" fmla="*/ 0 w 49"/>
                  <a:gd name="T1" fmla="*/ 50 h 50"/>
                  <a:gd name="T2" fmla="*/ 0 w 49"/>
                  <a:gd name="T3" fmla="*/ 0 h 50"/>
                  <a:gd name="T4" fmla="*/ 49 w 49"/>
                  <a:gd name="T5" fmla="*/ 0 h 50"/>
                  <a:gd name="T6" fmla="*/ 49 w 49"/>
                  <a:gd name="T7" fmla="*/ 50 h 50"/>
                  <a:gd name="T8" fmla="*/ 0 w 49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0" y="50"/>
                    </a:moveTo>
                    <a:cubicBezTo>
                      <a:pt x="0" y="33"/>
                      <a:pt x="0" y="17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ubicBezTo>
                      <a:pt x="49" y="17"/>
                      <a:pt x="49" y="33"/>
                      <a:pt x="49" y="50"/>
                    </a:cubicBezTo>
                    <a:cubicBezTo>
                      <a:pt x="33" y="50"/>
                      <a:pt x="17" y="50"/>
                      <a:pt x="0" y="5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10"/>
              <p:cNvSpPr>
                <a:spLocks noEditPoints="1"/>
              </p:cNvSpPr>
              <p:nvPr/>
            </p:nvSpPr>
            <p:spPr bwMode="auto">
              <a:xfrm>
                <a:off x="3729" y="2410"/>
                <a:ext cx="80" cy="80"/>
              </a:xfrm>
              <a:custGeom>
                <a:avLst/>
                <a:gdLst>
                  <a:gd name="T0" fmla="*/ 325 w 325"/>
                  <a:gd name="T1" fmla="*/ 325 h 325"/>
                  <a:gd name="T2" fmla="*/ 0 w 325"/>
                  <a:gd name="T3" fmla="*/ 325 h 325"/>
                  <a:gd name="T4" fmla="*/ 0 w 325"/>
                  <a:gd name="T5" fmla="*/ 0 h 325"/>
                  <a:gd name="T6" fmla="*/ 325 w 325"/>
                  <a:gd name="T7" fmla="*/ 0 h 325"/>
                  <a:gd name="T8" fmla="*/ 325 w 325"/>
                  <a:gd name="T9" fmla="*/ 325 h 325"/>
                  <a:gd name="T10" fmla="*/ 274 w 325"/>
                  <a:gd name="T11" fmla="*/ 51 h 325"/>
                  <a:gd name="T12" fmla="*/ 52 w 325"/>
                  <a:gd name="T13" fmla="*/ 51 h 325"/>
                  <a:gd name="T14" fmla="*/ 52 w 325"/>
                  <a:gd name="T15" fmla="*/ 273 h 325"/>
                  <a:gd name="T16" fmla="*/ 274 w 325"/>
                  <a:gd name="T17" fmla="*/ 273 h 325"/>
                  <a:gd name="T18" fmla="*/ 274 w 325"/>
                  <a:gd name="T19" fmla="*/ 5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5" h="325">
                    <a:moveTo>
                      <a:pt x="325" y="325"/>
                    </a:moveTo>
                    <a:cubicBezTo>
                      <a:pt x="216" y="325"/>
                      <a:pt x="108" y="325"/>
                      <a:pt x="0" y="325"/>
                    </a:cubicBezTo>
                    <a:cubicBezTo>
                      <a:pt x="0" y="216"/>
                      <a:pt x="0" y="108"/>
                      <a:pt x="0" y="0"/>
                    </a:cubicBezTo>
                    <a:cubicBezTo>
                      <a:pt x="109" y="0"/>
                      <a:pt x="216" y="0"/>
                      <a:pt x="325" y="0"/>
                    </a:cubicBezTo>
                    <a:cubicBezTo>
                      <a:pt x="325" y="108"/>
                      <a:pt x="325" y="216"/>
                      <a:pt x="325" y="325"/>
                    </a:cubicBezTo>
                    <a:close/>
                    <a:moveTo>
                      <a:pt x="274" y="51"/>
                    </a:moveTo>
                    <a:cubicBezTo>
                      <a:pt x="199" y="51"/>
                      <a:pt x="126" y="51"/>
                      <a:pt x="52" y="51"/>
                    </a:cubicBezTo>
                    <a:cubicBezTo>
                      <a:pt x="52" y="126"/>
                      <a:pt x="52" y="199"/>
                      <a:pt x="52" y="273"/>
                    </a:cubicBezTo>
                    <a:cubicBezTo>
                      <a:pt x="127" y="273"/>
                      <a:pt x="200" y="273"/>
                      <a:pt x="274" y="273"/>
                    </a:cubicBezTo>
                    <a:cubicBezTo>
                      <a:pt x="274" y="199"/>
                      <a:pt x="274" y="126"/>
                      <a:pt x="274" y="51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3735" y="2503"/>
                <a:ext cx="68" cy="12"/>
              </a:xfrm>
              <a:custGeom>
                <a:avLst/>
                <a:gdLst>
                  <a:gd name="T0" fmla="*/ 0 w 274"/>
                  <a:gd name="T1" fmla="*/ 49 h 49"/>
                  <a:gd name="T2" fmla="*/ 0 w 274"/>
                  <a:gd name="T3" fmla="*/ 0 h 49"/>
                  <a:gd name="T4" fmla="*/ 274 w 274"/>
                  <a:gd name="T5" fmla="*/ 0 h 49"/>
                  <a:gd name="T6" fmla="*/ 274 w 274"/>
                  <a:gd name="T7" fmla="*/ 49 h 49"/>
                  <a:gd name="T8" fmla="*/ 0 w 274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49">
                    <a:moveTo>
                      <a:pt x="0" y="49"/>
                    </a:moveTo>
                    <a:cubicBezTo>
                      <a:pt x="0" y="33"/>
                      <a:pt x="0" y="17"/>
                      <a:pt x="0" y="0"/>
                    </a:cubicBezTo>
                    <a:cubicBezTo>
                      <a:pt x="91" y="0"/>
                      <a:pt x="182" y="0"/>
                      <a:pt x="274" y="0"/>
                    </a:cubicBezTo>
                    <a:cubicBezTo>
                      <a:pt x="274" y="17"/>
                      <a:pt x="274" y="33"/>
                      <a:pt x="274" y="49"/>
                    </a:cubicBezTo>
                    <a:cubicBezTo>
                      <a:pt x="182" y="49"/>
                      <a:pt x="92" y="49"/>
                      <a:pt x="0" y="49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3797" y="2535"/>
                <a:ext cx="12" cy="34"/>
              </a:xfrm>
              <a:custGeom>
                <a:avLst/>
                <a:gdLst>
                  <a:gd name="T0" fmla="*/ 0 w 49"/>
                  <a:gd name="T1" fmla="*/ 135 h 135"/>
                  <a:gd name="T2" fmla="*/ 0 w 49"/>
                  <a:gd name="T3" fmla="*/ 0 h 135"/>
                  <a:gd name="T4" fmla="*/ 49 w 49"/>
                  <a:gd name="T5" fmla="*/ 0 h 135"/>
                  <a:gd name="T6" fmla="*/ 49 w 49"/>
                  <a:gd name="T7" fmla="*/ 135 h 135"/>
                  <a:gd name="T8" fmla="*/ 0 w 49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5">
                    <a:moveTo>
                      <a:pt x="0" y="135"/>
                    </a:moveTo>
                    <a:cubicBezTo>
                      <a:pt x="0" y="89"/>
                      <a:pt x="0" y="45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ubicBezTo>
                      <a:pt x="49" y="44"/>
                      <a:pt x="49" y="89"/>
                      <a:pt x="49" y="135"/>
                    </a:cubicBezTo>
                    <a:cubicBezTo>
                      <a:pt x="33" y="135"/>
                      <a:pt x="17" y="135"/>
                      <a:pt x="0" y="135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3"/>
              <p:cNvSpPr>
                <a:spLocks noEditPoints="1"/>
              </p:cNvSpPr>
              <p:nvPr/>
            </p:nvSpPr>
            <p:spPr bwMode="auto">
              <a:xfrm>
                <a:off x="3848" y="2410"/>
                <a:ext cx="81" cy="80"/>
              </a:xfrm>
              <a:custGeom>
                <a:avLst/>
                <a:gdLst>
                  <a:gd name="T0" fmla="*/ 0 w 325"/>
                  <a:gd name="T1" fmla="*/ 0 h 325"/>
                  <a:gd name="T2" fmla="*/ 325 w 325"/>
                  <a:gd name="T3" fmla="*/ 0 h 325"/>
                  <a:gd name="T4" fmla="*/ 325 w 325"/>
                  <a:gd name="T5" fmla="*/ 325 h 325"/>
                  <a:gd name="T6" fmla="*/ 0 w 325"/>
                  <a:gd name="T7" fmla="*/ 325 h 325"/>
                  <a:gd name="T8" fmla="*/ 0 w 325"/>
                  <a:gd name="T9" fmla="*/ 0 h 325"/>
                  <a:gd name="T10" fmla="*/ 273 w 325"/>
                  <a:gd name="T11" fmla="*/ 52 h 325"/>
                  <a:gd name="T12" fmla="*/ 51 w 325"/>
                  <a:gd name="T13" fmla="*/ 52 h 325"/>
                  <a:gd name="T14" fmla="*/ 51 w 325"/>
                  <a:gd name="T15" fmla="*/ 273 h 325"/>
                  <a:gd name="T16" fmla="*/ 273 w 325"/>
                  <a:gd name="T17" fmla="*/ 273 h 325"/>
                  <a:gd name="T18" fmla="*/ 273 w 325"/>
                  <a:gd name="T19" fmla="*/ 52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5" h="325">
                    <a:moveTo>
                      <a:pt x="0" y="0"/>
                    </a:moveTo>
                    <a:cubicBezTo>
                      <a:pt x="109" y="0"/>
                      <a:pt x="216" y="0"/>
                      <a:pt x="325" y="0"/>
                    </a:cubicBezTo>
                    <a:cubicBezTo>
                      <a:pt x="325" y="108"/>
                      <a:pt x="325" y="216"/>
                      <a:pt x="325" y="325"/>
                    </a:cubicBezTo>
                    <a:cubicBezTo>
                      <a:pt x="217" y="325"/>
                      <a:pt x="109" y="325"/>
                      <a:pt x="0" y="325"/>
                    </a:cubicBezTo>
                    <a:cubicBezTo>
                      <a:pt x="0" y="216"/>
                      <a:pt x="0" y="109"/>
                      <a:pt x="0" y="0"/>
                    </a:cubicBezTo>
                    <a:close/>
                    <a:moveTo>
                      <a:pt x="273" y="52"/>
                    </a:moveTo>
                    <a:cubicBezTo>
                      <a:pt x="199" y="52"/>
                      <a:pt x="125" y="52"/>
                      <a:pt x="51" y="52"/>
                    </a:cubicBezTo>
                    <a:cubicBezTo>
                      <a:pt x="51" y="126"/>
                      <a:pt x="51" y="199"/>
                      <a:pt x="51" y="273"/>
                    </a:cubicBezTo>
                    <a:cubicBezTo>
                      <a:pt x="126" y="273"/>
                      <a:pt x="200" y="273"/>
                      <a:pt x="273" y="273"/>
                    </a:cubicBezTo>
                    <a:cubicBezTo>
                      <a:pt x="273" y="199"/>
                      <a:pt x="273" y="125"/>
                      <a:pt x="273" y="52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3854" y="2503"/>
                <a:ext cx="68" cy="13"/>
              </a:xfrm>
              <a:custGeom>
                <a:avLst/>
                <a:gdLst>
                  <a:gd name="T0" fmla="*/ 273 w 273"/>
                  <a:gd name="T1" fmla="*/ 0 h 50"/>
                  <a:gd name="T2" fmla="*/ 273 w 273"/>
                  <a:gd name="T3" fmla="*/ 50 h 50"/>
                  <a:gd name="T4" fmla="*/ 0 w 273"/>
                  <a:gd name="T5" fmla="*/ 50 h 50"/>
                  <a:gd name="T6" fmla="*/ 0 w 273"/>
                  <a:gd name="T7" fmla="*/ 0 h 50"/>
                  <a:gd name="T8" fmla="*/ 273 w 27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50">
                    <a:moveTo>
                      <a:pt x="273" y="0"/>
                    </a:moveTo>
                    <a:cubicBezTo>
                      <a:pt x="273" y="17"/>
                      <a:pt x="273" y="33"/>
                      <a:pt x="273" y="50"/>
                    </a:cubicBezTo>
                    <a:cubicBezTo>
                      <a:pt x="182" y="50"/>
                      <a:pt x="92" y="50"/>
                      <a:pt x="0" y="50"/>
                    </a:cubicBezTo>
                    <a:cubicBezTo>
                      <a:pt x="0" y="34"/>
                      <a:pt x="0" y="18"/>
                      <a:pt x="0" y="0"/>
                    </a:cubicBezTo>
                    <a:cubicBezTo>
                      <a:pt x="91" y="0"/>
                      <a:pt x="181" y="0"/>
                      <a:pt x="273" y="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3848" y="2535"/>
                <a:ext cx="12" cy="34"/>
              </a:xfrm>
              <a:custGeom>
                <a:avLst/>
                <a:gdLst>
                  <a:gd name="T0" fmla="*/ 0 w 50"/>
                  <a:gd name="T1" fmla="*/ 0 h 135"/>
                  <a:gd name="T2" fmla="*/ 50 w 50"/>
                  <a:gd name="T3" fmla="*/ 0 h 135"/>
                  <a:gd name="T4" fmla="*/ 50 w 50"/>
                  <a:gd name="T5" fmla="*/ 135 h 135"/>
                  <a:gd name="T6" fmla="*/ 0 w 50"/>
                  <a:gd name="T7" fmla="*/ 135 h 135"/>
                  <a:gd name="T8" fmla="*/ 0 w 50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35">
                    <a:moveTo>
                      <a:pt x="0" y="0"/>
                    </a:moveTo>
                    <a:cubicBezTo>
                      <a:pt x="17" y="0"/>
                      <a:pt x="33" y="0"/>
                      <a:pt x="50" y="0"/>
                    </a:cubicBezTo>
                    <a:cubicBezTo>
                      <a:pt x="50" y="45"/>
                      <a:pt x="50" y="89"/>
                      <a:pt x="50" y="135"/>
                    </a:cubicBezTo>
                    <a:cubicBezTo>
                      <a:pt x="33" y="135"/>
                      <a:pt x="17" y="135"/>
                      <a:pt x="0" y="135"/>
                    </a:cubicBezTo>
                    <a:cubicBezTo>
                      <a:pt x="0" y="90"/>
                      <a:pt x="0" y="46"/>
                      <a:pt x="0" y="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3795" y="2358"/>
                <a:ext cx="12" cy="13"/>
              </a:xfrm>
              <a:custGeom>
                <a:avLst/>
                <a:gdLst>
                  <a:gd name="T0" fmla="*/ 50 w 50"/>
                  <a:gd name="T1" fmla="*/ 50 h 50"/>
                  <a:gd name="T2" fmla="*/ 0 w 50"/>
                  <a:gd name="T3" fmla="*/ 50 h 50"/>
                  <a:gd name="T4" fmla="*/ 0 w 50"/>
                  <a:gd name="T5" fmla="*/ 0 h 50"/>
                  <a:gd name="T6" fmla="*/ 50 w 50"/>
                  <a:gd name="T7" fmla="*/ 0 h 50"/>
                  <a:gd name="T8" fmla="*/ 50 w 50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50" y="50"/>
                    </a:moveTo>
                    <a:cubicBezTo>
                      <a:pt x="33" y="50"/>
                      <a:pt x="17" y="50"/>
                      <a:pt x="0" y="50"/>
                    </a:cubicBezTo>
                    <a:cubicBezTo>
                      <a:pt x="0" y="34"/>
                      <a:pt x="0" y="17"/>
                      <a:pt x="0" y="0"/>
                    </a:cubicBezTo>
                    <a:cubicBezTo>
                      <a:pt x="17" y="0"/>
                      <a:pt x="33" y="0"/>
                      <a:pt x="50" y="0"/>
                    </a:cubicBezTo>
                    <a:cubicBezTo>
                      <a:pt x="50" y="17"/>
                      <a:pt x="50" y="33"/>
                      <a:pt x="50" y="5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3820" y="2358"/>
                <a:ext cx="12" cy="13"/>
              </a:xfrm>
              <a:custGeom>
                <a:avLst/>
                <a:gdLst>
                  <a:gd name="T0" fmla="*/ 49 w 49"/>
                  <a:gd name="T1" fmla="*/ 50 h 50"/>
                  <a:gd name="T2" fmla="*/ 0 w 49"/>
                  <a:gd name="T3" fmla="*/ 50 h 50"/>
                  <a:gd name="T4" fmla="*/ 0 w 49"/>
                  <a:gd name="T5" fmla="*/ 0 h 50"/>
                  <a:gd name="T6" fmla="*/ 49 w 49"/>
                  <a:gd name="T7" fmla="*/ 0 h 50"/>
                  <a:gd name="T8" fmla="*/ 49 w 49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49" y="50"/>
                    </a:moveTo>
                    <a:cubicBezTo>
                      <a:pt x="32" y="50"/>
                      <a:pt x="17" y="50"/>
                      <a:pt x="0" y="50"/>
                    </a:cubicBezTo>
                    <a:cubicBezTo>
                      <a:pt x="0" y="33"/>
                      <a:pt x="0" y="17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ubicBezTo>
                      <a:pt x="49" y="16"/>
                      <a:pt x="49" y="32"/>
                      <a:pt x="49" y="5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3846" y="2358"/>
                <a:ext cx="12" cy="13"/>
              </a:xfrm>
              <a:custGeom>
                <a:avLst/>
                <a:gdLst>
                  <a:gd name="T0" fmla="*/ 0 w 49"/>
                  <a:gd name="T1" fmla="*/ 0 h 50"/>
                  <a:gd name="T2" fmla="*/ 49 w 49"/>
                  <a:gd name="T3" fmla="*/ 0 h 50"/>
                  <a:gd name="T4" fmla="*/ 49 w 49"/>
                  <a:gd name="T5" fmla="*/ 50 h 50"/>
                  <a:gd name="T6" fmla="*/ 0 w 49"/>
                  <a:gd name="T7" fmla="*/ 50 h 50"/>
                  <a:gd name="T8" fmla="*/ 0 w 49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0" y="0"/>
                    </a:moveTo>
                    <a:cubicBezTo>
                      <a:pt x="17" y="0"/>
                      <a:pt x="33" y="0"/>
                      <a:pt x="49" y="0"/>
                    </a:cubicBezTo>
                    <a:cubicBezTo>
                      <a:pt x="49" y="17"/>
                      <a:pt x="49" y="33"/>
                      <a:pt x="49" y="50"/>
                    </a:cubicBezTo>
                    <a:cubicBezTo>
                      <a:pt x="33" y="50"/>
                      <a:pt x="17" y="50"/>
                      <a:pt x="0" y="50"/>
                    </a:cubicBezTo>
                    <a:cubicBezTo>
                      <a:pt x="0" y="34"/>
                      <a:pt x="0" y="17"/>
                      <a:pt x="0" y="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29" name="Прямоугольник с двумя скругленными противолежащими углами 128"/>
          <p:cNvSpPr/>
          <p:nvPr/>
        </p:nvSpPr>
        <p:spPr>
          <a:xfrm>
            <a:off x="5671901" y="4157386"/>
            <a:ext cx="1210034" cy="631511"/>
          </a:xfrm>
          <a:prstGeom prst="round2DiagRect">
            <a:avLst>
              <a:gd name="adj1" fmla="val 25866"/>
              <a:gd name="adj2" fmla="val 0"/>
            </a:avLst>
          </a:prstGeom>
          <a:solidFill>
            <a:srgbClr val="5494C8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На этажах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543543" y="3978178"/>
            <a:ext cx="961200" cy="961200"/>
            <a:chOff x="1031069" y="5588657"/>
            <a:chExt cx="961200" cy="961200"/>
          </a:xfrm>
        </p:grpSpPr>
        <p:sp>
          <p:nvSpPr>
            <p:cNvPr id="122" name="Овал 121"/>
            <p:cNvSpPr/>
            <p:nvPr/>
          </p:nvSpPr>
          <p:spPr>
            <a:xfrm>
              <a:off x="1031069" y="5588657"/>
              <a:ext cx="961200" cy="961200"/>
            </a:xfrm>
            <a:prstGeom prst="ellipse">
              <a:avLst/>
            </a:prstGeom>
            <a:solidFill>
              <a:srgbClr val="EFF8FB"/>
            </a:solidFill>
            <a:ln>
              <a:solidFill>
                <a:srgbClr val="AECCE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B5D8"/>
                </a:solidFill>
              </a:endParaRPr>
            </a:p>
          </p:txBody>
        </p:sp>
        <p:grpSp>
          <p:nvGrpSpPr>
            <p:cNvPr id="30" name="Group 21"/>
            <p:cNvGrpSpPr>
              <a:grpSpLocks noChangeAspect="1"/>
            </p:cNvGrpSpPr>
            <p:nvPr/>
          </p:nvGrpSpPr>
          <p:grpSpPr bwMode="auto">
            <a:xfrm>
              <a:off x="1258771" y="5823240"/>
              <a:ext cx="512983" cy="510995"/>
              <a:chOff x="4296" y="2410"/>
              <a:chExt cx="258" cy="257"/>
            </a:xfrm>
          </p:grpSpPr>
          <p:sp>
            <p:nvSpPr>
              <p:cNvPr id="31" name="AutoShape 20"/>
              <p:cNvSpPr>
                <a:spLocks noChangeAspect="1" noChangeArrowheads="1" noTextEdit="1"/>
              </p:cNvSpPr>
              <p:nvPr/>
            </p:nvSpPr>
            <p:spPr bwMode="auto">
              <a:xfrm>
                <a:off x="4296" y="2410"/>
                <a:ext cx="258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22"/>
              <p:cNvSpPr>
                <a:spLocks noEditPoints="1"/>
              </p:cNvSpPr>
              <p:nvPr/>
            </p:nvSpPr>
            <p:spPr bwMode="auto">
              <a:xfrm>
                <a:off x="4296" y="2410"/>
                <a:ext cx="258" cy="257"/>
              </a:xfrm>
              <a:custGeom>
                <a:avLst/>
                <a:gdLst>
                  <a:gd name="T0" fmla="*/ 117 w 1533"/>
                  <a:gd name="T1" fmla="*/ 1533 h 1533"/>
                  <a:gd name="T2" fmla="*/ 13 w 1533"/>
                  <a:gd name="T3" fmla="*/ 1454 h 1533"/>
                  <a:gd name="T4" fmla="*/ 0 w 1533"/>
                  <a:gd name="T5" fmla="*/ 117 h 1533"/>
                  <a:gd name="T6" fmla="*/ 141 w 1533"/>
                  <a:gd name="T7" fmla="*/ 0 h 1533"/>
                  <a:gd name="T8" fmla="*/ 1434 w 1533"/>
                  <a:gd name="T9" fmla="*/ 5 h 1533"/>
                  <a:gd name="T10" fmla="*/ 1533 w 1533"/>
                  <a:gd name="T11" fmla="*/ 1387 h 1533"/>
                  <a:gd name="T12" fmla="*/ 1431 w 1533"/>
                  <a:gd name="T13" fmla="*/ 1529 h 1533"/>
                  <a:gd name="T14" fmla="*/ 90 w 1533"/>
                  <a:gd name="T15" fmla="*/ 857 h 1533"/>
                  <a:gd name="T16" fmla="*/ 90 w 1533"/>
                  <a:gd name="T17" fmla="*/ 1390 h 1533"/>
                  <a:gd name="T18" fmla="*/ 434 w 1533"/>
                  <a:gd name="T19" fmla="*/ 1443 h 1533"/>
                  <a:gd name="T20" fmla="*/ 451 w 1533"/>
                  <a:gd name="T21" fmla="*/ 1423 h 1533"/>
                  <a:gd name="T22" fmla="*/ 452 w 1533"/>
                  <a:gd name="T23" fmla="*/ 1168 h 1533"/>
                  <a:gd name="T24" fmla="*/ 541 w 1533"/>
                  <a:gd name="T25" fmla="*/ 1179 h 1533"/>
                  <a:gd name="T26" fmla="*/ 541 w 1533"/>
                  <a:gd name="T27" fmla="*/ 1442 h 1533"/>
                  <a:gd name="T28" fmla="*/ 991 w 1533"/>
                  <a:gd name="T29" fmla="*/ 1218 h 1533"/>
                  <a:gd name="T30" fmla="*/ 823 w 1533"/>
                  <a:gd name="T31" fmla="*/ 1218 h 1533"/>
                  <a:gd name="T32" fmla="*/ 767 w 1533"/>
                  <a:gd name="T33" fmla="*/ 1178 h 1533"/>
                  <a:gd name="T34" fmla="*/ 821 w 1533"/>
                  <a:gd name="T35" fmla="*/ 1127 h 1533"/>
                  <a:gd name="T36" fmla="*/ 992 w 1533"/>
                  <a:gd name="T37" fmla="*/ 1126 h 1533"/>
                  <a:gd name="T38" fmla="*/ 995 w 1533"/>
                  <a:gd name="T39" fmla="*/ 979 h 1533"/>
                  <a:gd name="T40" fmla="*/ 1080 w 1533"/>
                  <a:gd name="T41" fmla="*/ 978 h 1533"/>
                  <a:gd name="T42" fmla="*/ 1082 w 1533"/>
                  <a:gd name="T43" fmla="*/ 1424 h 1533"/>
                  <a:gd name="T44" fmla="*/ 1099 w 1533"/>
                  <a:gd name="T45" fmla="*/ 1443 h 1533"/>
                  <a:gd name="T46" fmla="*/ 1443 w 1533"/>
                  <a:gd name="T47" fmla="*/ 1389 h 1533"/>
                  <a:gd name="T48" fmla="*/ 1443 w 1533"/>
                  <a:gd name="T49" fmla="*/ 497 h 1533"/>
                  <a:gd name="T50" fmla="*/ 1082 w 1533"/>
                  <a:gd name="T51" fmla="*/ 516 h 1533"/>
                  <a:gd name="T52" fmla="*/ 1065 w 1533"/>
                  <a:gd name="T53" fmla="*/ 757 h 1533"/>
                  <a:gd name="T54" fmla="*/ 992 w 1533"/>
                  <a:gd name="T55" fmla="*/ 718 h 1533"/>
                  <a:gd name="T56" fmla="*/ 992 w 1533"/>
                  <a:gd name="T57" fmla="*/ 496 h 1533"/>
                  <a:gd name="T58" fmla="*/ 822 w 1533"/>
                  <a:gd name="T59" fmla="*/ 496 h 1533"/>
                  <a:gd name="T60" fmla="*/ 767 w 1533"/>
                  <a:gd name="T61" fmla="*/ 457 h 1533"/>
                  <a:gd name="T62" fmla="*/ 823 w 1533"/>
                  <a:gd name="T63" fmla="*/ 406 h 1533"/>
                  <a:gd name="T64" fmla="*/ 1443 w 1533"/>
                  <a:gd name="T65" fmla="*/ 406 h 1533"/>
                  <a:gd name="T66" fmla="*/ 1443 w 1533"/>
                  <a:gd name="T67" fmla="*/ 145 h 1533"/>
                  <a:gd name="T68" fmla="*/ 559 w 1533"/>
                  <a:gd name="T69" fmla="*/ 90 h 1533"/>
                  <a:gd name="T70" fmla="*/ 541 w 1533"/>
                  <a:gd name="T71" fmla="*/ 109 h 1533"/>
                  <a:gd name="T72" fmla="*/ 539 w 1533"/>
                  <a:gd name="T73" fmla="*/ 464 h 1533"/>
                  <a:gd name="T74" fmla="*/ 451 w 1533"/>
                  <a:gd name="T75" fmla="*/ 444 h 1533"/>
                  <a:gd name="T76" fmla="*/ 451 w 1533"/>
                  <a:gd name="T77" fmla="*/ 90 h 1533"/>
                  <a:gd name="T78" fmla="*/ 144 w 1533"/>
                  <a:gd name="T79" fmla="*/ 90 h 1533"/>
                  <a:gd name="T80" fmla="*/ 90 w 1533"/>
                  <a:gd name="T81" fmla="*/ 750 h 1533"/>
                  <a:gd name="T82" fmla="*/ 451 w 1533"/>
                  <a:gd name="T83" fmla="*/ 766 h 1533"/>
                  <a:gd name="T84" fmla="*/ 455 w 1533"/>
                  <a:gd name="T85" fmla="*/ 704 h 1533"/>
                  <a:gd name="T86" fmla="*/ 541 w 1533"/>
                  <a:gd name="T87" fmla="*/ 724 h 1533"/>
                  <a:gd name="T88" fmla="*/ 496 w 1533"/>
                  <a:gd name="T89" fmla="*/ 946 h 1533"/>
                  <a:gd name="T90" fmla="*/ 451 w 1533"/>
                  <a:gd name="T91" fmla="*/ 857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33" h="1533">
                    <a:moveTo>
                      <a:pt x="1417" y="1533"/>
                    </a:moveTo>
                    <a:cubicBezTo>
                      <a:pt x="983" y="1533"/>
                      <a:pt x="550" y="1533"/>
                      <a:pt x="117" y="1533"/>
                    </a:cubicBezTo>
                    <a:cubicBezTo>
                      <a:pt x="114" y="1532"/>
                      <a:pt x="110" y="1531"/>
                      <a:pt x="107" y="1530"/>
                    </a:cubicBezTo>
                    <a:cubicBezTo>
                      <a:pt x="64" y="1520"/>
                      <a:pt x="32" y="1495"/>
                      <a:pt x="13" y="1454"/>
                    </a:cubicBezTo>
                    <a:cubicBezTo>
                      <a:pt x="7" y="1442"/>
                      <a:pt x="4" y="1429"/>
                      <a:pt x="0" y="1416"/>
                    </a:cubicBezTo>
                    <a:cubicBezTo>
                      <a:pt x="0" y="983"/>
                      <a:pt x="0" y="550"/>
                      <a:pt x="0" y="117"/>
                    </a:cubicBezTo>
                    <a:cubicBezTo>
                      <a:pt x="1" y="115"/>
                      <a:pt x="2" y="113"/>
                      <a:pt x="2" y="111"/>
                    </a:cubicBezTo>
                    <a:cubicBezTo>
                      <a:pt x="19" y="41"/>
                      <a:pt x="69" y="0"/>
                      <a:pt x="141" y="0"/>
                    </a:cubicBezTo>
                    <a:cubicBezTo>
                      <a:pt x="558" y="0"/>
                      <a:pt x="975" y="0"/>
                      <a:pt x="1391" y="0"/>
                    </a:cubicBezTo>
                    <a:cubicBezTo>
                      <a:pt x="1406" y="0"/>
                      <a:pt x="1420" y="2"/>
                      <a:pt x="1434" y="5"/>
                    </a:cubicBezTo>
                    <a:cubicBezTo>
                      <a:pt x="1496" y="22"/>
                      <a:pt x="1533" y="75"/>
                      <a:pt x="1533" y="143"/>
                    </a:cubicBezTo>
                    <a:cubicBezTo>
                      <a:pt x="1533" y="558"/>
                      <a:pt x="1533" y="973"/>
                      <a:pt x="1533" y="1387"/>
                    </a:cubicBezTo>
                    <a:cubicBezTo>
                      <a:pt x="1533" y="1392"/>
                      <a:pt x="1533" y="1397"/>
                      <a:pt x="1533" y="1402"/>
                    </a:cubicBezTo>
                    <a:cubicBezTo>
                      <a:pt x="1531" y="1462"/>
                      <a:pt x="1489" y="1515"/>
                      <a:pt x="1431" y="1529"/>
                    </a:cubicBezTo>
                    <a:cubicBezTo>
                      <a:pt x="1426" y="1530"/>
                      <a:pt x="1421" y="1532"/>
                      <a:pt x="1417" y="1533"/>
                    </a:cubicBezTo>
                    <a:close/>
                    <a:moveTo>
                      <a:pt x="90" y="857"/>
                    </a:moveTo>
                    <a:cubicBezTo>
                      <a:pt x="90" y="863"/>
                      <a:pt x="90" y="868"/>
                      <a:pt x="90" y="872"/>
                    </a:cubicBezTo>
                    <a:cubicBezTo>
                      <a:pt x="90" y="1045"/>
                      <a:pt x="90" y="1217"/>
                      <a:pt x="90" y="1390"/>
                    </a:cubicBezTo>
                    <a:cubicBezTo>
                      <a:pt x="90" y="1425"/>
                      <a:pt x="108" y="1443"/>
                      <a:pt x="144" y="1443"/>
                    </a:cubicBezTo>
                    <a:cubicBezTo>
                      <a:pt x="241" y="1443"/>
                      <a:pt x="337" y="1443"/>
                      <a:pt x="434" y="1443"/>
                    </a:cubicBezTo>
                    <a:cubicBezTo>
                      <a:pt x="439" y="1443"/>
                      <a:pt x="445" y="1443"/>
                      <a:pt x="451" y="1443"/>
                    </a:cubicBezTo>
                    <a:cubicBezTo>
                      <a:pt x="451" y="1435"/>
                      <a:pt x="451" y="1429"/>
                      <a:pt x="451" y="1423"/>
                    </a:cubicBezTo>
                    <a:cubicBezTo>
                      <a:pt x="451" y="1344"/>
                      <a:pt x="451" y="1264"/>
                      <a:pt x="451" y="1185"/>
                    </a:cubicBezTo>
                    <a:cubicBezTo>
                      <a:pt x="451" y="1179"/>
                      <a:pt x="451" y="1174"/>
                      <a:pt x="452" y="1168"/>
                    </a:cubicBezTo>
                    <a:cubicBezTo>
                      <a:pt x="454" y="1142"/>
                      <a:pt x="477" y="1124"/>
                      <a:pt x="503" y="1128"/>
                    </a:cubicBezTo>
                    <a:cubicBezTo>
                      <a:pt x="527" y="1131"/>
                      <a:pt x="541" y="1150"/>
                      <a:pt x="541" y="1179"/>
                    </a:cubicBezTo>
                    <a:cubicBezTo>
                      <a:pt x="542" y="1260"/>
                      <a:pt x="541" y="1342"/>
                      <a:pt x="541" y="1424"/>
                    </a:cubicBezTo>
                    <a:cubicBezTo>
                      <a:pt x="541" y="1430"/>
                      <a:pt x="541" y="1436"/>
                      <a:pt x="541" y="1442"/>
                    </a:cubicBezTo>
                    <a:cubicBezTo>
                      <a:pt x="692" y="1442"/>
                      <a:pt x="841" y="1442"/>
                      <a:pt x="991" y="1442"/>
                    </a:cubicBezTo>
                    <a:cubicBezTo>
                      <a:pt x="991" y="1367"/>
                      <a:pt x="991" y="1293"/>
                      <a:pt x="991" y="1218"/>
                    </a:cubicBezTo>
                    <a:cubicBezTo>
                      <a:pt x="985" y="1218"/>
                      <a:pt x="980" y="1218"/>
                      <a:pt x="974" y="1218"/>
                    </a:cubicBezTo>
                    <a:cubicBezTo>
                      <a:pt x="924" y="1218"/>
                      <a:pt x="873" y="1218"/>
                      <a:pt x="823" y="1218"/>
                    </a:cubicBezTo>
                    <a:cubicBezTo>
                      <a:pt x="817" y="1218"/>
                      <a:pt x="811" y="1217"/>
                      <a:pt x="805" y="1217"/>
                    </a:cubicBezTo>
                    <a:cubicBezTo>
                      <a:pt x="785" y="1213"/>
                      <a:pt x="769" y="1197"/>
                      <a:pt x="767" y="1178"/>
                    </a:cubicBezTo>
                    <a:cubicBezTo>
                      <a:pt x="764" y="1158"/>
                      <a:pt x="775" y="1138"/>
                      <a:pt x="795" y="1131"/>
                    </a:cubicBezTo>
                    <a:cubicBezTo>
                      <a:pt x="803" y="1128"/>
                      <a:pt x="812" y="1127"/>
                      <a:pt x="821" y="1127"/>
                    </a:cubicBezTo>
                    <a:cubicBezTo>
                      <a:pt x="872" y="1127"/>
                      <a:pt x="924" y="1127"/>
                      <a:pt x="975" y="1127"/>
                    </a:cubicBezTo>
                    <a:cubicBezTo>
                      <a:pt x="980" y="1127"/>
                      <a:pt x="986" y="1127"/>
                      <a:pt x="992" y="1126"/>
                    </a:cubicBezTo>
                    <a:cubicBezTo>
                      <a:pt x="992" y="1083"/>
                      <a:pt x="992" y="1042"/>
                      <a:pt x="992" y="1001"/>
                    </a:cubicBezTo>
                    <a:cubicBezTo>
                      <a:pt x="992" y="993"/>
                      <a:pt x="993" y="986"/>
                      <a:pt x="995" y="979"/>
                    </a:cubicBezTo>
                    <a:cubicBezTo>
                      <a:pt x="1000" y="960"/>
                      <a:pt x="1018" y="947"/>
                      <a:pt x="1037" y="947"/>
                    </a:cubicBezTo>
                    <a:cubicBezTo>
                      <a:pt x="1056" y="947"/>
                      <a:pt x="1075" y="960"/>
                      <a:pt x="1080" y="978"/>
                    </a:cubicBezTo>
                    <a:cubicBezTo>
                      <a:pt x="1082" y="986"/>
                      <a:pt x="1082" y="995"/>
                      <a:pt x="1082" y="1003"/>
                    </a:cubicBezTo>
                    <a:cubicBezTo>
                      <a:pt x="1082" y="1144"/>
                      <a:pt x="1082" y="1284"/>
                      <a:pt x="1082" y="1424"/>
                    </a:cubicBezTo>
                    <a:cubicBezTo>
                      <a:pt x="1082" y="1430"/>
                      <a:pt x="1082" y="1436"/>
                      <a:pt x="1082" y="1443"/>
                    </a:cubicBezTo>
                    <a:cubicBezTo>
                      <a:pt x="1089" y="1443"/>
                      <a:pt x="1094" y="1443"/>
                      <a:pt x="1099" y="1443"/>
                    </a:cubicBezTo>
                    <a:cubicBezTo>
                      <a:pt x="1196" y="1443"/>
                      <a:pt x="1292" y="1443"/>
                      <a:pt x="1389" y="1443"/>
                    </a:cubicBezTo>
                    <a:cubicBezTo>
                      <a:pt x="1426" y="1443"/>
                      <a:pt x="1443" y="1426"/>
                      <a:pt x="1443" y="1389"/>
                    </a:cubicBezTo>
                    <a:cubicBezTo>
                      <a:pt x="1443" y="1097"/>
                      <a:pt x="1443" y="805"/>
                      <a:pt x="1443" y="513"/>
                    </a:cubicBezTo>
                    <a:cubicBezTo>
                      <a:pt x="1443" y="508"/>
                      <a:pt x="1443" y="503"/>
                      <a:pt x="1443" y="497"/>
                    </a:cubicBezTo>
                    <a:cubicBezTo>
                      <a:pt x="1322" y="497"/>
                      <a:pt x="1203" y="497"/>
                      <a:pt x="1082" y="497"/>
                    </a:cubicBezTo>
                    <a:cubicBezTo>
                      <a:pt x="1082" y="504"/>
                      <a:pt x="1082" y="510"/>
                      <a:pt x="1082" y="516"/>
                    </a:cubicBezTo>
                    <a:cubicBezTo>
                      <a:pt x="1082" y="582"/>
                      <a:pt x="1082" y="649"/>
                      <a:pt x="1082" y="716"/>
                    </a:cubicBezTo>
                    <a:cubicBezTo>
                      <a:pt x="1082" y="733"/>
                      <a:pt x="1078" y="747"/>
                      <a:pt x="1065" y="757"/>
                    </a:cubicBezTo>
                    <a:cubicBezTo>
                      <a:pt x="1050" y="768"/>
                      <a:pt x="1034" y="770"/>
                      <a:pt x="1018" y="762"/>
                    </a:cubicBezTo>
                    <a:cubicBezTo>
                      <a:pt x="1000" y="753"/>
                      <a:pt x="992" y="738"/>
                      <a:pt x="992" y="718"/>
                    </a:cubicBezTo>
                    <a:cubicBezTo>
                      <a:pt x="992" y="650"/>
                      <a:pt x="992" y="583"/>
                      <a:pt x="992" y="515"/>
                    </a:cubicBezTo>
                    <a:cubicBezTo>
                      <a:pt x="992" y="509"/>
                      <a:pt x="992" y="503"/>
                      <a:pt x="992" y="496"/>
                    </a:cubicBezTo>
                    <a:cubicBezTo>
                      <a:pt x="984" y="496"/>
                      <a:pt x="979" y="496"/>
                      <a:pt x="974" y="496"/>
                    </a:cubicBezTo>
                    <a:cubicBezTo>
                      <a:pt x="923" y="496"/>
                      <a:pt x="873" y="496"/>
                      <a:pt x="822" y="496"/>
                    </a:cubicBezTo>
                    <a:cubicBezTo>
                      <a:pt x="815" y="496"/>
                      <a:pt x="808" y="496"/>
                      <a:pt x="802" y="494"/>
                    </a:cubicBezTo>
                    <a:cubicBezTo>
                      <a:pt x="784" y="490"/>
                      <a:pt x="770" y="475"/>
                      <a:pt x="767" y="457"/>
                    </a:cubicBezTo>
                    <a:cubicBezTo>
                      <a:pt x="764" y="439"/>
                      <a:pt x="773" y="420"/>
                      <a:pt x="790" y="412"/>
                    </a:cubicBezTo>
                    <a:cubicBezTo>
                      <a:pt x="800" y="408"/>
                      <a:pt x="812" y="406"/>
                      <a:pt x="823" y="406"/>
                    </a:cubicBezTo>
                    <a:cubicBezTo>
                      <a:pt x="1023" y="406"/>
                      <a:pt x="1223" y="406"/>
                      <a:pt x="1423" y="406"/>
                    </a:cubicBezTo>
                    <a:cubicBezTo>
                      <a:pt x="1430" y="406"/>
                      <a:pt x="1436" y="406"/>
                      <a:pt x="1443" y="406"/>
                    </a:cubicBezTo>
                    <a:cubicBezTo>
                      <a:pt x="1443" y="399"/>
                      <a:pt x="1443" y="394"/>
                      <a:pt x="1443" y="389"/>
                    </a:cubicBezTo>
                    <a:cubicBezTo>
                      <a:pt x="1443" y="307"/>
                      <a:pt x="1443" y="226"/>
                      <a:pt x="1443" y="145"/>
                    </a:cubicBezTo>
                    <a:cubicBezTo>
                      <a:pt x="1443" y="107"/>
                      <a:pt x="1426" y="90"/>
                      <a:pt x="1389" y="90"/>
                    </a:cubicBezTo>
                    <a:cubicBezTo>
                      <a:pt x="1112" y="90"/>
                      <a:pt x="836" y="90"/>
                      <a:pt x="559" y="90"/>
                    </a:cubicBezTo>
                    <a:cubicBezTo>
                      <a:pt x="554" y="90"/>
                      <a:pt x="548" y="90"/>
                      <a:pt x="541" y="90"/>
                    </a:cubicBezTo>
                    <a:cubicBezTo>
                      <a:pt x="541" y="98"/>
                      <a:pt x="541" y="103"/>
                      <a:pt x="541" y="109"/>
                    </a:cubicBezTo>
                    <a:cubicBezTo>
                      <a:pt x="541" y="220"/>
                      <a:pt x="541" y="330"/>
                      <a:pt x="541" y="440"/>
                    </a:cubicBezTo>
                    <a:cubicBezTo>
                      <a:pt x="541" y="448"/>
                      <a:pt x="541" y="456"/>
                      <a:pt x="539" y="464"/>
                    </a:cubicBezTo>
                    <a:cubicBezTo>
                      <a:pt x="531" y="493"/>
                      <a:pt x="495" y="505"/>
                      <a:pt x="470" y="487"/>
                    </a:cubicBezTo>
                    <a:cubicBezTo>
                      <a:pt x="455" y="477"/>
                      <a:pt x="451" y="462"/>
                      <a:pt x="451" y="444"/>
                    </a:cubicBezTo>
                    <a:cubicBezTo>
                      <a:pt x="451" y="333"/>
                      <a:pt x="451" y="221"/>
                      <a:pt x="451" y="109"/>
                    </a:cubicBezTo>
                    <a:cubicBezTo>
                      <a:pt x="451" y="103"/>
                      <a:pt x="451" y="97"/>
                      <a:pt x="451" y="90"/>
                    </a:cubicBezTo>
                    <a:cubicBezTo>
                      <a:pt x="444" y="90"/>
                      <a:pt x="439" y="90"/>
                      <a:pt x="433" y="90"/>
                    </a:cubicBezTo>
                    <a:cubicBezTo>
                      <a:pt x="337" y="90"/>
                      <a:pt x="241" y="90"/>
                      <a:pt x="144" y="90"/>
                    </a:cubicBezTo>
                    <a:cubicBezTo>
                      <a:pt x="107" y="90"/>
                      <a:pt x="90" y="107"/>
                      <a:pt x="90" y="144"/>
                    </a:cubicBezTo>
                    <a:cubicBezTo>
                      <a:pt x="90" y="346"/>
                      <a:pt x="90" y="548"/>
                      <a:pt x="90" y="750"/>
                    </a:cubicBezTo>
                    <a:cubicBezTo>
                      <a:pt x="90" y="755"/>
                      <a:pt x="90" y="761"/>
                      <a:pt x="90" y="766"/>
                    </a:cubicBezTo>
                    <a:cubicBezTo>
                      <a:pt x="212" y="766"/>
                      <a:pt x="331" y="766"/>
                      <a:pt x="451" y="766"/>
                    </a:cubicBezTo>
                    <a:cubicBezTo>
                      <a:pt x="451" y="752"/>
                      <a:pt x="451" y="739"/>
                      <a:pt x="451" y="726"/>
                    </a:cubicBezTo>
                    <a:cubicBezTo>
                      <a:pt x="452" y="719"/>
                      <a:pt x="452" y="711"/>
                      <a:pt x="455" y="704"/>
                    </a:cubicBezTo>
                    <a:cubicBezTo>
                      <a:pt x="463" y="684"/>
                      <a:pt x="484" y="673"/>
                      <a:pt x="505" y="677"/>
                    </a:cubicBezTo>
                    <a:cubicBezTo>
                      <a:pt x="526" y="681"/>
                      <a:pt x="541" y="700"/>
                      <a:pt x="541" y="724"/>
                    </a:cubicBezTo>
                    <a:cubicBezTo>
                      <a:pt x="542" y="782"/>
                      <a:pt x="542" y="840"/>
                      <a:pt x="541" y="899"/>
                    </a:cubicBezTo>
                    <a:cubicBezTo>
                      <a:pt x="541" y="927"/>
                      <a:pt x="522" y="946"/>
                      <a:pt x="496" y="946"/>
                    </a:cubicBezTo>
                    <a:cubicBezTo>
                      <a:pt x="470" y="947"/>
                      <a:pt x="452" y="927"/>
                      <a:pt x="451" y="898"/>
                    </a:cubicBezTo>
                    <a:cubicBezTo>
                      <a:pt x="451" y="885"/>
                      <a:pt x="451" y="871"/>
                      <a:pt x="451" y="857"/>
                    </a:cubicBezTo>
                    <a:cubicBezTo>
                      <a:pt x="330" y="857"/>
                      <a:pt x="211" y="857"/>
                      <a:pt x="90" y="857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34" name="Прямоугольник 133"/>
          <p:cNvSpPr/>
          <p:nvPr/>
        </p:nvSpPr>
        <p:spPr>
          <a:xfrm>
            <a:off x="374853" y="5136739"/>
            <a:ext cx="3541827" cy="161582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Встреча пациентов</a:t>
            </a: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Выявление цели визита </a:t>
            </a:r>
            <a:b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и маршрутизация</a:t>
            </a: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Оказание помощи в заполнении бланков заявлений</a:t>
            </a: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Получение обратной связи </a:t>
            </a:r>
            <a:b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при завершении визита пациента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4018280" y="5136739"/>
            <a:ext cx="2972925" cy="90794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Ежедневное поддержание чистоты и порядка</a:t>
            </a: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Решение нестандартных ситуаций</a:t>
            </a:r>
          </a:p>
        </p:txBody>
      </p:sp>
      <p:sp>
        <p:nvSpPr>
          <p:cNvPr id="130" name="Прямоугольник с двумя скругленными противолежащими углами 129"/>
          <p:cNvSpPr/>
          <p:nvPr/>
        </p:nvSpPr>
        <p:spPr>
          <a:xfrm>
            <a:off x="9177709" y="4131334"/>
            <a:ext cx="1747979" cy="671654"/>
          </a:xfrm>
          <a:prstGeom prst="round2DiagRect">
            <a:avLst>
              <a:gd name="adj1" fmla="val 25866"/>
              <a:gd name="adj2" fmla="val 0"/>
            </a:avLst>
          </a:prstGeom>
          <a:solidFill>
            <a:srgbClr val="5494C8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Во всем здании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7483666" y="5136739"/>
            <a:ext cx="5255067" cy="180049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Помощь пациентам при работе с </a:t>
            </a:r>
            <a:r>
              <a:rPr lang="ru-RU" sz="1200" dirty="0" err="1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инфоматами</a:t>
            </a: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 (печать QR-кодов, талонов, запись/отмена/перенос записи на прием к врач)</a:t>
            </a: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Информирование пациентов (по графику работы врачей, адресам расположения МО, порядку прикрепления и т.д.)</a:t>
            </a: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Выявление и организация устранения несоответствий условий комфортного пребывания пациентов</a:t>
            </a: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Сопровождение пациентов, требующих особого внимания</a:t>
            </a:r>
          </a:p>
        </p:txBody>
      </p:sp>
    </p:spTree>
    <p:extLst>
      <p:ext uri="{BB962C8B-B14F-4D97-AF65-F5344CB8AC3E}">
        <p14:creationId xmlns:p14="http://schemas.microsoft.com/office/powerpoint/2010/main" val="1766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485;p5">
            <a:extLst>
              <a:ext uri="{FF2B5EF4-FFF2-40B4-BE49-F238E27FC236}">
                <a16:creationId xmlns:a16="http://schemas.microsoft.com/office/drawing/2014/main" xmlns="" id="{177BD1A1-4199-4D1D-22C9-FA133A9298D3}"/>
              </a:ext>
            </a:extLst>
          </p:cNvPr>
          <p:cNvSpPr/>
          <p:nvPr/>
        </p:nvSpPr>
        <p:spPr>
          <a:xfrm>
            <a:off x="396240" y="175260"/>
            <a:ext cx="7938989" cy="720382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2186">
                <a:schemeClr val="accent1"/>
              </a:gs>
              <a:gs pos="50000">
                <a:srgbClr val="E74825"/>
              </a:gs>
              <a:gs pos="100000">
                <a:srgbClr val="CB3117"/>
              </a:gs>
            </a:gsLst>
            <a:lin ang="6600000" scaled="0"/>
          </a:gradFill>
          <a:ln w="38100"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85">
              <a:solidFill>
                <a:schemeClr val="lt1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6A3A4A96-E01B-C0C8-D826-93249F35B1BC}"/>
              </a:ext>
            </a:extLst>
          </p:cNvPr>
          <p:cNvGrpSpPr/>
          <p:nvPr/>
        </p:nvGrpSpPr>
        <p:grpSpPr>
          <a:xfrm>
            <a:off x="9575387" y="307084"/>
            <a:ext cx="3163347" cy="581394"/>
            <a:chOff x="7721023" y="200834"/>
            <a:chExt cx="2690940" cy="494570"/>
          </a:xfrm>
        </p:grpSpPr>
        <p:pic>
          <p:nvPicPr>
            <p:cNvPr id="7" name="Google Shape;330;p2">
              <a:extLst>
                <a:ext uri="{FF2B5EF4-FFF2-40B4-BE49-F238E27FC236}">
                  <a16:creationId xmlns:a16="http://schemas.microsoft.com/office/drawing/2014/main" xmlns="" id="{1C0DC6B6-202E-789F-2CE3-4D5E4889B8CE}"/>
                </a:ext>
              </a:extLst>
            </p:cNvPr>
            <p:cNvPicPr preferRelativeResize="0"/>
            <p:nvPr/>
          </p:nvPicPr>
          <p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1023" y="200834"/>
              <a:ext cx="1162708" cy="494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332;p2">
              <a:extLst>
                <a:ext uri="{FF2B5EF4-FFF2-40B4-BE49-F238E27FC236}">
                  <a16:creationId xmlns:a16="http://schemas.microsoft.com/office/drawing/2014/main" xmlns="" id="{0396B3B1-3D4B-70A8-D318-C0E6706D2B0B}"/>
                </a:ext>
              </a:extLst>
            </p:cNvPr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5276" y="225429"/>
              <a:ext cx="1346687" cy="40075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Google Shape;338;p2">
              <a:extLst>
                <a:ext uri="{FF2B5EF4-FFF2-40B4-BE49-F238E27FC236}">
                  <a16:creationId xmlns:a16="http://schemas.microsoft.com/office/drawing/2014/main" xmlns="" id="{B86F8D97-AAFC-8731-BC25-E381811CE4DC}"/>
                </a:ext>
              </a:extLst>
            </p:cNvPr>
            <p:cNvCxnSpPr/>
            <p:nvPr/>
          </p:nvCxnSpPr>
          <p:spPr>
            <a:xfrm rot="10800000">
              <a:off x="8945929" y="226800"/>
              <a:ext cx="0" cy="439498"/>
            </a:xfrm>
            <a:prstGeom prst="straightConnector1">
              <a:avLst/>
            </a:prstGeom>
            <a:noFill/>
            <a:ln w="12700" cap="flat" cmpd="sng">
              <a:solidFill>
                <a:srgbClr val="E7482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" name="Номер слайда 3"/>
          <p:cNvSpPr>
            <a:spLocks noGrp="1"/>
          </p:cNvSpPr>
          <p:nvPr>
            <p:ph type="sldNum" idx="12"/>
          </p:nvPr>
        </p:nvSpPr>
        <p:spPr>
          <a:xfrm>
            <a:off x="12794029" y="7157193"/>
            <a:ext cx="645746" cy="402483"/>
          </a:xfrm>
        </p:spPr>
        <p:txBody>
          <a:bodyPr/>
          <a:lstStyle/>
          <a:p>
            <a:pPr algn="ctr"/>
            <a:fld id="{00000000-1234-1234-1234-123412341234}" type="slidenum">
              <a:rPr lang="ru-RU" sz="1100">
                <a:solidFill>
                  <a:srgbClr val="89B5D8"/>
                </a:solidFill>
              </a:rPr>
              <a:pPr algn="ctr"/>
              <a:t>6</a:t>
            </a:fld>
            <a:endParaRPr lang="ru-RU" sz="1100" dirty="0">
              <a:solidFill>
                <a:srgbClr val="89B5D8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6240" y="173605"/>
            <a:ext cx="7487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ФУНКЦИОНАЛ АДМИНИСТРАТОРА В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СКОРОПОМОЩНОМ СТАЦИОНАРНОМ КОМПЛЕКСЕ</a:t>
            </a:r>
          </a:p>
        </p:txBody>
      </p:sp>
      <p:sp>
        <p:nvSpPr>
          <p:cNvPr id="84" name="Freeform 529"/>
          <p:cNvSpPr>
            <a:spLocks noEditPoints="1"/>
          </p:cNvSpPr>
          <p:nvPr/>
        </p:nvSpPr>
        <p:spPr bwMode="auto">
          <a:xfrm>
            <a:off x="2475758" y="2363559"/>
            <a:ext cx="4080860" cy="4109121"/>
          </a:xfrm>
          <a:custGeom>
            <a:avLst/>
            <a:gdLst>
              <a:gd name="T0" fmla="*/ 750 w 822"/>
              <a:gd name="T1" fmla="*/ 181 h 819"/>
              <a:gd name="T2" fmla="*/ 727 w 822"/>
              <a:gd name="T3" fmla="*/ 62 h 819"/>
              <a:gd name="T4" fmla="*/ 670 w 822"/>
              <a:gd name="T5" fmla="*/ 28 h 819"/>
              <a:gd name="T6" fmla="*/ 562 w 822"/>
              <a:gd name="T7" fmla="*/ 13 h 819"/>
              <a:gd name="T8" fmla="*/ 530 w 822"/>
              <a:gd name="T9" fmla="*/ 72 h 819"/>
              <a:gd name="T10" fmla="*/ 382 w 822"/>
              <a:gd name="T11" fmla="*/ 57 h 819"/>
              <a:gd name="T12" fmla="*/ 136 w 822"/>
              <a:gd name="T13" fmla="*/ 312 h 819"/>
              <a:gd name="T14" fmla="*/ 31 w 822"/>
              <a:gd name="T15" fmla="*/ 373 h 819"/>
              <a:gd name="T16" fmla="*/ 0 w 822"/>
              <a:gd name="T17" fmla="*/ 451 h 819"/>
              <a:gd name="T18" fmla="*/ 29 w 822"/>
              <a:gd name="T19" fmla="*/ 566 h 819"/>
              <a:gd name="T20" fmla="*/ 127 w 822"/>
              <a:gd name="T21" fmla="*/ 600 h 819"/>
              <a:gd name="T22" fmla="*/ 217 w 822"/>
              <a:gd name="T23" fmla="*/ 644 h 819"/>
              <a:gd name="T24" fmla="*/ 303 w 822"/>
              <a:gd name="T25" fmla="*/ 603 h 819"/>
              <a:gd name="T26" fmla="*/ 385 w 822"/>
              <a:gd name="T27" fmla="*/ 819 h 819"/>
              <a:gd name="T28" fmla="*/ 521 w 822"/>
              <a:gd name="T29" fmla="*/ 642 h 819"/>
              <a:gd name="T30" fmla="*/ 566 w 822"/>
              <a:gd name="T31" fmla="*/ 487 h 819"/>
              <a:gd name="T32" fmla="*/ 466 w 822"/>
              <a:gd name="T33" fmla="*/ 669 h 819"/>
              <a:gd name="T34" fmla="*/ 287 w 822"/>
              <a:gd name="T35" fmla="*/ 510 h 819"/>
              <a:gd name="T36" fmla="*/ 411 w 822"/>
              <a:gd name="T37" fmla="*/ 95 h 819"/>
              <a:gd name="T38" fmla="*/ 377 w 822"/>
              <a:gd name="T39" fmla="*/ 152 h 819"/>
              <a:gd name="T40" fmla="*/ 362 w 822"/>
              <a:gd name="T41" fmla="*/ 260 h 819"/>
              <a:gd name="T42" fmla="*/ 421 w 822"/>
              <a:gd name="T43" fmla="*/ 292 h 819"/>
              <a:gd name="T44" fmla="*/ 444 w 822"/>
              <a:gd name="T45" fmla="*/ 411 h 819"/>
              <a:gd name="T46" fmla="*/ 501 w 822"/>
              <a:gd name="T47" fmla="*/ 445 h 819"/>
              <a:gd name="T48" fmla="*/ 595 w 822"/>
              <a:gd name="T49" fmla="*/ 472 h 819"/>
              <a:gd name="T50" fmla="*/ 640 w 822"/>
              <a:gd name="T51" fmla="*/ 401 h 819"/>
              <a:gd name="T52" fmla="*/ 760 w 822"/>
              <a:gd name="T53" fmla="*/ 378 h 819"/>
              <a:gd name="T54" fmla="*/ 793 w 822"/>
              <a:gd name="T55" fmla="*/ 321 h 819"/>
              <a:gd name="T56" fmla="*/ 809 w 822"/>
              <a:gd name="T57" fmla="*/ 213 h 819"/>
              <a:gd name="T58" fmla="*/ 158 w 822"/>
              <a:gd name="T59" fmla="*/ 529 h 819"/>
              <a:gd name="T60" fmla="*/ 385 w 822"/>
              <a:gd name="T61" fmla="*/ 791 h 819"/>
              <a:gd name="T62" fmla="*/ 466 w 822"/>
              <a:gd name="T63" fmla="*/ 764 h 819"/>
              <a:gd name="T64" fmla="*/ 357 w 822"/>
              <a:gd name="T65" fmla="*/ 723 h 819"/>
              <a:gd name="T66" fmla="*/ 270 w 822"/>
              <a:gd name="T67" fmla="*/ 597 h 819"/>
              <a:gd name="T68" fmla="*/ 193 w 822"/>
              <a:gd name="T69" fmla="*/ 628 h 819"/>
              <a:gd name="T70" fmla="*/ 111 w 822"/>
              <a:gd name="T71" fmla="*/ 577 h 819"/>
              <a:gd name="T72" fmla="*/ 71 w 822"/>
              <a:gd name="T73" fmla="*/ 506 h 819"/>
              <a:gd name="T74" fmla="*/ 61 w 822"/>
              <a:gd name="T75" fmla="*/ 455 h 819"/>
              <a:gd name="T76" fmla="*/ 83 w 822"/>
              <a:gd name="T77" fmla="*/ 360 h 819"/>
              <a:gd name="T78" fmla="*/ 156 w 822"/>
              <a:gd name="T79" fmla="*/ 351 h 819"/>
              <a:gd name="T80" fmla="*/ 249 w 822"/>
              <a:gd name="T81" fmla="*/ 516 h 819"/>
              <a:gd name="T82" fmla="*/ 744 w 822"/>
              <a:gd name="T83" fmla="*/ 287 h 819"/>
              <a:gd name="T84" fmla="*/ 686 w 822"/>
              <a:gd name="T85" fmla="*/ 416 h 819"/>
              <a:gd name="T86" fmla="*/ 584 w 822"/>
              <a:gd name="T87" fmla="*/ 443 h 819"/>
              <a:gd name="T88" fmla="*/ 470 w 822"/>
              <a:gd name="T89" fmla="*/ 357 h 819"/>
              <a:gd name="T90" fmla="*/ 446 w 822"/>
              <a:gd name="T91" fmla="*/ 256 h 819"/>
              <a:gd name="T92" fmla="*/ 427 w 822"/>
              <a:gd name="T93" fmla="*/ 186 h 819"/>
              <a:gd name="T94" fmla="*/ 485 w 822"/>
              <a:gd name="T95" fmla="*/ 57 h 819"/>
              <a:gd name="T96" fmla="*/ 587 w 822"/>
              <a:gd name="T97" fmla="*/ 30 h 819"/>
              <a:gd name="T98" fmla="*/ 701 w 822"/>
              <a:gd name="T99" fmla="*/ 116 h 819"/>
              <a:gd name="T100" fmla="*/ 725 w 822"/>
              <a:gd name="T101" fmla="*/ 217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22" h="819">
                <a:moveTo>
                  <a:pt x="809" y="213"/>
                </a:moveTo>
                <a:cubicBezTo>
                  <a:pt x="756" y="206"/>
                  <a:pt x="756" y="206"/>
                  <a:pt x="756" y="206"/>
                </a:cubicBezTo>
                <a:cubicBezTo>
                  <a:pt x="748" y="205"/>
                  <a:pt x="743" y="198"/>
                  <a:pt x="744" y="190"/>
                </a:cubicBezTo>
                <a:cubicBezTo>
                  <a:pt x="745" y="187"/>
                  <a:pt x="747" y="184"/>
                  <a:pt x="750" y="181"/>
                </a:cubicBezTo>
                <a:cubicBezTo>
                  <a:pt x="792" y="149"/>
                  <a:pt x="792" y="149"/>
                  <a:pt x="792" y="149"/>
                </a:cubicBezTo>
                <a:cubicBezTo>
                  <a:pt x="798" y="145"/>
                  <a:pt x="800" y="136"/>
                  <a:pt x="795" y="130"/>
                </a:cubicBezTo>
                <a:cubicBezTo>
                  <a:pt x="746" y="65"/>
                  <a:pt x="746" y="65"/>
                  <a:pt x="746" y="65"/>
                </a:cubicBezTo>
                <a:cubicBezTo>
                  <a:pt x="742" y="59"/>
                  <a:pt x="733" y="58"/>
                  <a:pt x="727" y="62"/>
                </a:cubicBezTo>
                <a:cubicBezTo>
                  <a:pt x="684" y="94"/>
                  <a:pt x="684" y="94"/>
                  <a:pt x="684" y="94"/>
                </a:cubicBezTo>
                <a:cubicBezTo>
                  <a:pt x="678" y="99"/>
                  <a:pt x="670" y="98"/>
                  <a:pt x="665" y="92"/>
                </a:cubicBezTo>
                <a:cubicBezTo>
                  <a:pt x="663" y="89"/>
                  <a:pt x="662" y="85"/>
                  <a:pt x="663" y="81"/>
                </a:cubicBezTo>
                <a:cubicBezTo>
                  <a:pt x="670" y="28"/>
                  <a:pt x="670" y="28"/>
                  <a:pt x="670" y="28"/>
                </a:cubicBezTo>
                <a:cubicBezTo>
                  <a:pt x="671" y="21"/>
                  <a:pt x="666" y="14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578" y="1"/>
                  <a:pt x="578" y="1"/>
                  <a:pt x="578" y="1"/>
                </a:cubicBezTo>
                <a:cubicBezTo>
                  <a:pt x="570" y="0"/>
                  <a:pt x="563" y="6"/>
                  <a:pt x="562" y="13"/>
                </a:cubicBezTo>
                <a:cubicBezTo>
                  <a:pt x="562" y="13"/>
                  <a:pt x="562" y="13"/>
                  <a:pt x="562" y="13"/>
                </a:cubicBezTo>
                <a:cubicBezTo>
                  <a:pt x="555" y="66"/>
                  <a:pt x="555" y="66"/>
                  <a:pt x="555" y="66"/>
                </a:cubicBezTo>
                <a:cubicBezTo>
                  <a:pt x="554" y="73"/>
                  <a:pt x="547" y="79"/>
                  <a:pt x="539" y="78"/>
                </a:cubicBezTo>
                <a:cubicBezTo>
                  <a:pt x="536" y="77"/>
                  <a:pt x="532" y="75"/>
                  <a:pt x="530" y="72"/>
                </a:cubicBezTo>
                <a:cubicBezTo>
                  <a:pt x="498" y="29"/>
                  <a:pt x="498" y="29"/>
                  <a:pt x="498" y="29"/>
                </a:cubicBezTo>
                <a:cubicBezTo>
                  <a:pt x="494" y="23"/>
                  <a:pt x="485" y="22"/>
                  <a:pt x="479" y="27"/>
                </a:cubicBezTo>
                <a:cubicBezTo>
                  <a:pt x="438" y="57"/>
                  <a:pt x="438" y="57"/>
                  <a:pt x="438" y="57"/>
                </a:cubicBezTo>
                <a:cubicBezTo>
                  <a:pt x="420" y="55"/>
                  <a:pt x="401" y="55"/>
                  <a:pt x="382" y="57"/>
                </a:cubicBezTo>
                <a:cubicBezTo>
                  <a:pt x="261" y="71"/>
                  <a:pt x="166" y="168"/>
                  <a:pt x="154" y="289"/>
                </a:cubicBezTo>
                <a:cubicBezTo>
                  <a:pt x="154" y="293"/>
                  <a:pt x="154" y="297"/>
                  <a:pt x="154" y="301"/>
                </a:cubicBezTo>
                <a:cubicBezTo>
                  <a:pt x="149" y="301"/>
                  <a:pt x="149" y="301"/>
                  <a:pt x="149" y="301"/>
                </a:cubicBezTo>
                <a:cubicBezTo>
                  <a:pt x="143" y="301"/>
                  <a:pt x="137" y="306"/>
                  <a:pt x="136" y="312"/>
                </a:cubicBezTo>
                <a:cubicBezTo>
                  <a:pt x="127" y="357"/>
                  <a:pt x="127" y="357"/>
                  <a:pt x="127" y="357"/>
                </a:cubicBezTo>
                <a:cubicBezTo>
                  <a:pt x="89" y="331"/>
                  <a:pt x="89" y="331"/>
                  <a:pt x="89" y="331"/>
                </a:cubicBezTo>
                <a:cubicBezTo>
                  <a:pt x="84" y="327"/>
                  <a:pt x="76" y="328"/>
                  <a:pt x="72" y="332"/>
                </a:cubicBezTo>
                <a:cubicBezTo>
                  <a:pt x="31" y="373"/>
                  <a:pt x="31" y="373"/>
                  <a:pt x="31" y="373"/>
                </a:cubicBezTo>
                <a:cubicBezTo>
                  <a:pt x="26" y="378"/>
                  <a:pt x="25" y="385"/>
                  <a:pt x="29" y="390"/>
                </a:cubicBezTo>
                <a:cubicBezTo>
                  <a:pt x="55" y="428"/>
                  <a:pt x="55" y="428"/>
                  <a:pt x="55" y="428"/>
                </a:cubicBezTo>
                <a:cubicBezTo>
                  <a:pt x="10" y="438"/>
                  <a:pt x="10" y="438"/>
                  <a:pt x="10" y="438"/>
                </a:cubicBezTo>
                <a:cubicBezTo>
                  <a:pt x="4" y="439"/>
                  <a:pt x="0" y="444"/>
                  <a:pt x="0" y="451"/>
                </a:cubicBezTo>
                <a:cubicBezTo>
                  <a:pt x="0" y="505"/>
                  <a:pt x="0" y="505"/>
                  <a:pt x="0" y="505"/>
                </a:cubicBezTo>
                <a:cubicBezTo>
                  <a:pt x="0" y="512"/>
                  <a:pt x="4" y="517"/>
                  <a:pt x="10" y="519"/>
                </a:cubicBezTo>
                <a:cubicBezTo>
                  <a:pt x="55" y="528"/>
                  <a:pt x="55" y="528"/>
                  <a:pt x="55" y="528"/>
                </a:cubicBezTo>
                <a:cubicBezTo>
                  <a:pt x="29" y="566"/>
                  <a:pt x="29" y="566"/>
                  <a:pt x="29" y="566"/>
                </a:cubicBezTo>
                <a:cubicBezTo>
                  <a:pt x="26" y="571"/>
                  <a:pt x="26" y="578"/>
                  <a:pt x="31" y="583"/>
                </a:cubicBezTo>
                <a:cubicBezTo>
                  <a:pt x="72" y="624"/>
                  <a:pt x="72" y="624"/>
                  <a:pt x="72" y="624"/>
                </a:cubicBezTo>
                <a:cubicBezTo>
                  <a:pt x="76" y="629"/>
                  <a:pt x="84" y="629"/>
                  <a:pt x="89" y="626"/>
                </a:cubicBezTo>
                <a:cubicBezTo>
                  <a:pt x="127" y="600"/>
                  <a:pt x="127" y="600"/>
                  <a:pt x="127" y="600"/>
                </a:cubicBezTo>
                <a:cubicBezTo>
                  <a:pt x="136" y="644"/>
                  <a:pt x="136" y="644"/>
                  <a:pt x="136" y="644"/>
                </a:cubicBezTo>
                <a:cubicBezTo>
                  <a:pt x="137" y="651"/>
                  <a:pt x="143" y="655"/>
                  <a:pt x="149" y="655"/>
                </a:cubicBezTo>
                <a:cubicBezTo>
                  <a:pt x="204" y="655"/>
                  <a:pt x="204" y="655"/>
                  <a:pt x="204" y="655"/>
                </a:cubicBezTo>
                <a:cubicBezTo>
                  <a:pt x="210" y="655"/>
                  <a:pt x="216" y="651"/>
                  <a:pt x="217" y="644"/>
                </a:cubicBezTo>
                <a:cubicBezTo>
                  <a:pt x="227" y="600"/>
                  <a:pt x="227" y="600"/>
                  <a:pt x="227" y="600"/>
                </a:cubicBezTo>
                <a:cubicBezTo>
                  <a:pt x="264" y="626"/>
                  <a:pt x="264" y="626"/>
                  <a:pt x="264" y="626"/>
                </a:cubicBezTo>
                <a:cubicBezTo>
                  <a:pt x="270" y="629"/>
                  <a:pt x="277" y="629"/>
                  <a:pt x="282" y="624"/>
                </a:cubicBezTo>
                <a:cubicBezTo>
                  <a:pt x="303" y="603"/>
                  <a:pt x="303" y="603"/>
                  <a:pt x="303" y="603"/>
                </a:cubicBezTo>
                <a:cubicBezTo>
                  <a:pt x="303" y="642"/>
                  <a:pt x="303" y="642"/>
                  <a:pt x="303" y="642"/>
                </a:cubicBezTo>
                <a:cubicBezTo>
                  <a:pt x="303" y="661"/>
                  <a:pt x="313" y="679"/>
                  <a:pt x="330" y="688"/>
                </a:cubicBezTo>
                <a:cubicBezTo>
                  <a:pt x="330" y="764"/>
                  <a:pt x="330" y="764"/>
                  <a:pt x="330" y="764"/>
                </a:cubicBezTo>
                <a:cubicBezTo>
                  <a:pt x="330" y="794"/>
                  <a:pt x="355" y="819"/>
                  <a:pt x="385" y="819"/>
                </a:cubicBezTo>
                <a:cubicBezTo>
                  <a:pt x="439" y="819"/>
                  <a:pt x="439" y="819"/>
                  <a:pt x="439" y="819"/>
                </a:cubicBezTo>
                <a:cubicBezTo>
                  <a:pt x="469" y="819"/>
                  <a:pt x="494" y="794"/>
                  <a:pt x="494" y="764"/>
                </a:cubicBezTo>
                <a:cubicBezTo>
                  <a:pt x="494" y="688"/>
                  <a:pt x="494" y="688"/>
                  <a:pt x="494" y="688"/>
                </a:cubicBezTo>
                <a:cubicBezTo>
                  <a:pt x="510" y="679"/>
                  <a:pt x="521" y="661"/>
                  <a:pt x="521" y="642"/>
                </a:cubicBezTo>
                <a:cubicBezTo>
                  <a:pt x="521" y="588"/>
                  <a:pt x="521" y="588"/>
                  <a:pt x="521" y="588"/>
                </a:cubicBezTo>
                <a:cubicBezTo>
                  <a:pt x="521" y="565"/>
                  <a:pt x="533" y="544"/>
                  <a:pt x="552" y="532"/>
                </a:cubicBezTo>
                <a:cubicBezTo>
                  <a:pt x="564" y="525"/>
                  <a:pt x="574" y="517"/>
                  <a:pt x="584" y="508"/>
                </a:cubicBezTo>
                <a:cubicBezTo>
                  <a:pt x="566" y="487"/>
                  <a:pt x="566" y="487"/>
                  <a:pt x="566" y="487"/>
                </a:cubicBezTo>
                <a:cubicBezTo>
                  <a:pt x="557" y="495"/>
                  <a:pt x="548" y="503"/>
                  <a:pt x="538" y="509"/>
                </a:cubicBezTo>
                <a:cubicBezTo>
                  <a:pt x="511" y="526"/>
                  <a:pt x="494" y="556"/>
                  <a:pt x="494" y="588"/>
                </a:cubicBezTo>
                <a:cubicBezTo>
                  <a:pt x="494" y="642"/>
                  <a:pt x="494" y="642"/>
                  <a:pt x="494" y="642"/>
                </a:cubicBezTo>
                <a:cubicBezTo>
                  <a:pt x="494" y="657"/>
                  <a:pt x="481" y="669"/>
                  <a:pt x="466" y="669"/>
                </a:cubicBezTo>
                <a:cubicBezTo>
                  <a:pt x="357" y="669"/>
                  <a:pt x="357" y="669"/>
                  <a:pt x="357" y="669"/>
                </a:cubicBezTo>
                <a:cubicBezTo>
                  <a:pt x="342" y="669"/>
                  <a:pt x="330" y="657"/>
                  <a:pt x="330" y="642"/>
                </a:cubicBezTo>
                <a:cubicBezTo>
                  <a:pt x="330" y="587"/>
                  <a:pt x="330" y="587"/>
                  <a:pt x="330" y="587"/>
                </a:cubicBezTo>
                <a:cubicBezTo>
                  <a:pt x="330" y="555"/>
                  <a:pt x="314" y="526"/>
                  <a:pt x="287" y="510"/>
                </a:cubicBezTo>
                <a:cubicBezTo>
                  <a:pt x="179" y="442"/>
                  <a:pt x="146" y="299"/>
                  <a:pt x="214" y="191"/>
                </a:cubicBezTo>
                <a:cubicBezTo>
                  <a:pt x="256" y="124"/>
                  <a:pt x="330" y="84"/>
                  <a:pt x="409" y="83"/>
                </a:cubicBezTo>
                <a:cubicBezTo>
                  <a:pt x="409" y="84"/>
                  <a:pt x="409" y="84"/>
                  <a:pt x="408" y="85"/>
                </a:cubicBezTo>
                <a:cubicBezTo>
                  <a:pt x="408" y="88"/>
                  <a:pt x="409" y="92"/>
                  <a:pt x="411" y="95"/>
                </a:cubicBezTo>
                <a:cubicBezTo>
                  <a:pt x="443" y="138"/>
                  <a:pt x="443" y="138"/>
                  <a:pt x="443" y="138"/>
                </a:cubicBezTo>
                <a:cubicBezTo>
                  <a:pt x="447" y="142"/>
                  <a:pt x="447" y="148"/>
                  <a:pt x="444" y="153"/>
                </a:cubicBezTo>
                <a:cubicBezTo>
                  <a:pt x="441" y="158"/>
                  <a:pt x="436" y="160"/>
                  <a:pt x="430" y="159"/>
                </a:cubicBezTo>
                <a:cubicBezTo>
                  <a:pt x="377" y="152"/>
                  <a:pt x="377" y="152"/>
                  <a:pt x="377" y="152"/>
                </a:cubicBezTo>
                <a:cubicBezTo>
                  <a:pt x="370" y="151"/>
                  <a:pt x="363" y="156"/>
                  <a:pt x="362" y="163"/>
                </a:cubicBezTo>
                <a:cubicBezTo>
                  <a:pt x="362" y="163"/>
                  <a:pt x="362" y="163"/>
                  <a:pt x="362" y="163"/>
                </a:cubicBezTo>
                <a:cubicBezTo>
                  <a:pt x="350" y="244"/>
                  <a:pt x="350" y="244"/>
                  <a:pt x="350" y="244"/>
                </a:cubicBezTo>
                <a:cubicBezTo>
                  <a:pt x="349" y="252"/>
                  <a:pt x="354" y="259"/>
                  <a:pt x="362" y="260"/>
                </a:cubicBezTo>
                <a:cubicBezTo>
                  <a:pt x="362" y="260"/>
                  <a:pt x="362" y="260"/>
                  <a:pt x="362" y="260"/>
                </a:cubicBezTo>
                <a:cubicBezTo>
                  <a:pt x="415" y="267"/>
                  <a:pt x="415" y="267"/>
                  <a:pt x="415" y="267"/>
                </a:cubicBezTo>
                <a:cubicBezTo>
                  <a:pt x="422" y="268"/>
                  <a:pt x="428" y="275"/>
                  <a:pt x="426" y="283"/>
                </a:cubicBezTo>
                <a:cubicBezTo>
                  <a:pt x="426" y="286"/>
                  <a:pt x="424" y="289"/>
                  <a:pt x="421" y="292"/>
                </a:cubicBezTo>
                <a:cubicBezTo>
                  <a:pt x="378" y="324"/>
                  <a:pt x="378" y="324"/>
                  <a:pt x="378" y="324"/>
                </a:cubicBezTo>
                <a:cubicBezTo>
                  <a:pt x="372" y="328"/>
                  <a:pt x="371" y="337"/>
                  <a:pt x="376" y="343"/>
                </a:cubicBezTo>
                <a:cubicBezTo>
                  <a:pt x="425" y="408"/>
                  <a:pt x="425" y="408"/>
                  <a:pt x="425" y="408"/>
                </a:cubicBezTo>
                <a:cubicBezTo>
                  <a:pt x="429" y="414"/>
                  <a:pt x="438" y="415"/>
                  <a:pt x="444" y="411"/>
                </a:cubicBezTo>
                <a:cubicBezTo>
                  <a:pt x="487" y="379"/>
                  <a:pt x="487" y="379"/>
                  <a:pt x="487" y="379"/>
                </a:cubicBezTo>
                <a:cubicBezTo>
                  <a:pt x="493" y="374"/>
                  <a:pt x="501" y="375"/>
                  <a:pt x="506" y="382"/>
                </a:cubicBezTo>
                <a:cubicBezTo>
                  <a:pt x="508" y="384"/>
                  <a:pt x="509" y="388"/>
                  <a:pt x="508" y="392"/>
                </a:cubicBezTo>
                <a:cubicBezTo>
                  <a:pt x="501" y="445"/>
                  <a:pt x="501" y="445"/>
                  <a:pt x="501" y="445"/>
                </a:cubicBezTo>
                <a:cubicBezTo>
                  <a:pt x="500" y="452"/>
                  <a:pt x="505" y="459"/>
                  <a:pt x="512" y="460"/>
                </a:cubicBezTo>
                <a:cubicBezTo>
                  <a:pt x="512" y="460"/>
                  <a:pt x="512" y="460"/>
                  <a:pt x="512" y="460"/>
                </a:cubicBezTo>
                <a:cubicBezTo>
                  <a:pt x="593" y="472"/>
                  <a:pt x="593" y="472"/>
                  <a:pt x="593" y="472"/>
                </a:cubicBezTo>
                <a:cubicBezTo>
                  <a:pt x="594" y="472"/>
                  <a:pt x="594" y="472"/>
                  <a:pt x="595" y="472"/>
                </a:cubicBezTo>
                <a:cubicBezTo>
                  <a:pt x="602" y="472"/>
                  <a:pt x="608" y="467"/>
                  <a:pt x="609" y="460"/>
                </a:cubicBezTo>
                <a:cubicBezTo>
                  <a:pt x="616" y="407"/>
                  <a:pt x="616" y="407"/>
                  <a:pt x="616" y="407"/>
                </a:cubicBezTo>
                <a:cubicBezTo>
                  <a:pt x="617" y="400"/>
                  <a:pt x="624" y="394"/>
                  <a:pt x="631" y="395"/>
                </a:cubicBezTo>
                <a:cubicBezTo>
                  <a:pt x="635" y="396"/>
                  <a:pt x="638" y="398"/>
                  <a:pt x="640" y="401"/>
                </a:cubicBezTo>
                <a:cubicBezTo>
                  <a:pt x="673" y="444"/>
                  <a:pt x="673" y="444"/>
                  <a:pt x="673" y="444"/>
                </a:cubicBezTo>
                <a:cubicBezTo>
                  <a:pt x="677" y="450"/>
                  <a:pt x="686" y="451"/>
                  <a:pt x="692" y="446"/>
                </a:cubicBezTo>
                <a:cubicBezTo>
                  <a:pt x="757" y="397"/>
                  <a:pt x="757" y="397"/>
                  <a:pt x="757" y="397"/>
                </a:cubicBezTo>
                <a:cubicBezTo>
                  <a:pt x="763" y="393"/>
                  <a:pt x="764" y="384"/>
                  <a:pt x="760" y="378"/>
                </a:cubicBezTo>
                <a:cubicBezTo>
                  <a:pt x="728" y="335"/>
                  <a:pt x="728" y="335"/>
                  <a:pt x="728" y="335"/>
                </a:cubicBezTo>
                <a:cubicBezTo>
                  <a:pt x="724" y="331"/>
                  <a:pt x="724" y="325"/>
                  <a:pt x="727" y="320"/>
                </a:cubicBezTo>
                <a:cubicBezTo>
                  <a:pt x="730" y="315"/>
                  <a:pt x="735" y="313"/>
                  <a:pt x="740" y="314"/>
                </a:cubicBezTo>
                <a:cubicBezTo>
                  <a:pt x="793" y="321"/>
                  <a:pt x="793" y="321"/>
                  <a:pt x="793" y="321"/>
                </a:cubicBezTo>
                <a:cubicBezTo>
                  <a:pt x="801" y="322"/>
                  <a:pt x="808" y="317"/>
                  <a:pt x="809" y="310"/>
                </a:cubicBezTo>
                <a:cubicBezTo>
                  <a:pt x="809" y="310"/>
                  <a:pt x="809" y="310"/>
                  <a:pt x="809" y="310"/>
                </a:cubicBezTo>
                <a:cubicBezTo>
                  <a:pt x="820" y="229"/>
                  <a:pt x="820" y="229"/>
                  <a:pt x="820" y="229"/>
                </a:cubicBezTo>
                <a:cubicBezTo>
                  <a:pt x="822" y="221"/>
                  <a:pt x="816" y="214"/>
                  <a:pt x="809" y="213"/>
                </a:cubicBezTo>
                <a:cubicBezTo>
                  <a:pt x="809" y="213"/>
                  <a:pt x="809" y="213"/>
                  <a:pt x="809" y="213"/>
                </a:cubicBezTo>
                <a:close/>
                <a:moveTo>
                  <a:pt x="177" y="424"/>
                </a:moveTo>
                <a:cubicBezTo>
                  <a:pt x="190" y="451"/>
                  <a:pt x="207" y="475"/>
                  <a:pt x="228" y="496"/>
                </a:cubicBezTo>
                <a:cubicBezTo>
                  <a:pt x="218" y="525"/>
                  <a:pt x="186" y="539"/>
                  <a:pt x="158" y="529"/>
                </a:cubicBezTo>
                <a:cubicBezTo>
                  <a:pt x="130" y="519"/>
                  <a:pt x="115" y="488"/>
                  <a:pt x="125" y="460"/>
                </a:cubicBezTo>
                <a:cubicBezTo>
                  <a:pt x="133" y="438"/>
                  <a:pt x="154" y="424"/>
                  <a:pt x="177" y="424"/>
                </a:cubicBezTo>
                <a:close/>
                <a:moveTo>
                  <a:pt x="439" y="791"/>
                </a:moveTo>
                <a:cubicBezTo>
                  <a:pt x="385" y="791"/>
                  <a:pt x="385" y="791"/>
                  <a:pt x="385" y="791"/>
                </a:cubicBezTo>
                <a:cubicBezTo>
                  <a:pt x="370" y="791"/>
                  <a:pt x="357" y="779"/>
                  <a:pt x="357" y="764"/>
                </a:cubicBezTo>
                <a:cubicBezTo>
                  <a:pt x="357" y="751"/>
                  <a:pt x="357" y="751"/>
                  <a:pt x="357" y="751"/>
                </a:cubicBezTo>
                <a:cubicBezTo>
                  <a:pt x="466" y="751"/>
                  <a:pt x="466" y="751"/>
                  <a:pt x="466" y="751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66" y="779"/>
                  <a:pt x="454" y="791"/>
                  <a:pt x="439" y="791"/>
                </a:cubicBezTo>
                <a:close/>
                <a:moveTo>
                  <a:pt x="466" y="696"/>
                </a:moveTo>
                <a:cubicBezTo>
                  <a:pt x="466" y="723"/>
                  <a:pt x="466" y="723"/>
                  <a:pt x="466" y="723"/>
                </a:cubicBezTo>
                <a:cubicBezTo>
                  <a:pt x="357" y="723"/>
                  <a:pt x="357" y="723"/>
                  <a:pt x="357" y="723"/>
                </a:cubicBezTo>
                <a:cubicBezTo>
                  <a:pt x="357" y="696"/>
                  <a:pt x="357" y="696"/>
                  <a:pt x="357" y="696"/>
                </a:cubicBezTo>
                <a:lnTo>
                  <a:pt x="466" y="696"/>
                </a:lnTo>
                <a:close/>
                <a:moveTo>
                  <a:pt x="300" y="567"/>
                </a:moveTo>
                <a:cubicBezTo>
                  <a:pt x="270" y="597"/>
                  <a:pt x="270" y="597"/>
                  <a:pt x="270" y="597"/>
                </a:cubicBezTo>
                <a:cubicBezTo>
                  <a:pt x="242" y="577"/>
                  <a:pt x="242" y="577"/>
                  <a:pt x="242" y="577"/>
                </a:cubicBezTo>
                <a:cubicBezTo>
                  <a:pt x="230" y="569"/>
                  <a:pt x="213" y="572"/>
                  <a:pt x="204" y="584"/>
                </a:cubicBezTo>
                <a:cubicBezTo>
                  <a:pt x="202" y="587"/>
                  <a:pt x="201" y="590"/>
                  <a:pt x="200" y="594"/>
                </a:cubicBezTo>
                <a:cubicBezTo>
                  <a:pt x="193" y="628"/>
                  <a:pt x="193" y="628"/>
                  <a:pt x="193" y="628"/>
                </a:cubicBezTo>
                <a:cubicBezTo>
                  <a:pt x="160" y="628"/>
                  <a:pt x="160" y="628"/>
                  <a:pt x="160" y="628"/>
                </a:cubicBezTo>
                <a:cubicBezTo>
                  <a:pt x="153" y="594"/>
                  <a:pt x="153" y="594"/>
                  <a:pt x="153" y="594"/>
                </a:cubicBezTo>
                <a:cubicBezTo>
                  <a:pt x="150" y="579"/>
                  <a:pt x="136" y="570"/>
                  <a:pt x="121" y="573"/>
                </a:cubicBezTo>
                <a:cubicBezTo>
                  <a:pt x="118" y="574"/>
                  <a:pt x="114" y="575"/>
                  <a:pt x="111" y="577"/>
                </a:cubicBezTo>
                <a:cubicBezTo>
                  <a:pt x="83" y="597"/>
                  <a:pt x="83" y="597"/>
                  <a:pt x="83" y="597"/>
                </a:cubicBezTo>
                <a:cubicBezTo>
                  <a:pt x="58" y="572"/>
                  <a:pt x="58" y="572"/>
                  <a:pt x="58" y="572"/>
                </a:cubicBezTo>
                <a:cubicBezTo>
                  <a:pt x="78" y="544"/>
                  <a:pt x="78" y="544"/>
                  <a:pt x="78" y="544"/>
                </a:cubicBezTo>
                <a:cubicBezTo>
                  <a:pt x="86" y="531"/>
                  <a:pt x="83" y="514"/>
                  <a:pt x="71" y="506"/>
                </a:cubicBezTo>
                <a:cubicBezTo>
                  <a:pt x="68" y="504"/>
                  <a:pt x="64" y="502"/>
                  <a:pt x="61" y="501"/>
                </a:cubicBezTo>
                <a:cubicBezTo>
                  <a:pt x="27" y="494"/>
                  <a:pt x="27" y="494"/>
                  <a:pt x="27" y="494"/>
                </a:cubicBezTo>
                <a:cubicBezTo>
                  <a:pt x="27" y="462"/>
                  <a:pt x="27" y="462"/>
                  <a:pt x="27" y="462"/>
                </a:cubicBezTo>
                <a:cubicBezTo>
                  <a:pt x="61" y="455"/>
                  <a:pt x="61" y="455"/>
                  <a:pt x="61" y="455"/>
                </a:cubicBezTo>
                <a:cubicBezTo>
                  <a:pt x="76" y="452"/>
                  <a:pt x="85" y="437"/>
                  <a:pt x="82" y="422"/>
                </a:cubicBezTo>
                <a:cubicBezTo>
                  <a:pt x="81" y="419"/>
                  <a:pt x="80" y="416"/>
                  <a:pt x="78" y="413"/>
                </a:cubicBezTo>
                <a:cubicBezTo>
                  <a:pt x="58" y="384"/>
                  <a:pt x="58" y="384"/>
                  <a:pt x="58" y="384"/>
                </a:cubicBezTo>
                <a:cubicBezTo>
                  <a:pt x="83" y="360"/>
                  <a:pt x="83" y="360"/>
                  <a:pt x="83" y="360"/>
                </a:cubicBezTo>
                <a:cubicBezTo>
                  <a:pt x="111" y="379"/>
                  <a:pt x="111" y="379"/>
                  <a:pt x="111" y="379"/>
                </a:cubicBezTo>
                <a:cubicBezTo>
                  <a:pt x="124" y="388"/>
                  <a:pt x="141" y="384"/>
                  <a:pt x="149" y="372"/>
                </a:cubicBezTo>
                <a:cubicBezTo>
                  <a:pt x="151" y="369"/>
                  <a:pt x="153" y="366"/>
                  <a:pt x="153" y="362"/>
                </a:cubicBezTo>
                <a:cubicBezTo>
                  <a:pt x="156" y="351"/>
                  <a:pt x="156" y="351"/>
                  <a:pt x="156" y="351"/>
                </a:cubicBezTo>
                <a:cubicBezTo>
                  <a:pt x="158" y="367"/>
                  <a:pt x="162" y="382"/>
                  <a:pt x="167" y="397"/>
                </a:cubicBezTo>
                <a:cubicBezTo>
                  <a:pt x="122" y="402"/>
                  <a:pt x="90" y="443"/>
                  <a:pt x="95" y="488"/>
                </a:cubicBezTo>
                <a:cubicBezTo>
                  <a:pt x="100" y="533"/>
                  <a:pt x="141" y="565"/>
                  <a:pt x="186" y="559"/>
                </a:cubicBezTo>
                <a:cubicBezTo>
                  <a:pt x="213" y="556"/>
                  <a:pt x="237" y="540"/>
                  <a:pt x="249" y="516"/>
                </a:cubicBezTo>
                <a:cubicBezTo>
                  <a:pt x="256" y="522"/>
                  <a:pt x="264" y="527"/>
                  <a:pt x="272" y="533"/>
                </a:cubicBezTo>
                <a:cubicBezTo>
                  <a:pt x="285" y="541"/>
                  <a:pt x="295" y="553"/>
                  <a:pt x="300" y="567"/>
                </a:cubicBezTo>
                <a:close/>
                <a:moveTo>
                  <a:pt x="784" y="292"/>
                </a:moveTo>
                <a:cubicBezTo>
                  <a:pt x="744" y="287"/>
                  <a:pt x="744" y="287"/>
                  <a:pt x="744" y="287"/>
                </a:cubicBezTo>
                <a:cubicBezTo>
                  <a:pt x="722" y="284"/>
                  <a:pt x="701" y="299"/>
                  <a:pt x="698" y="321"/>
                </a:cubicBezTo>
                <a:cubicBezTo>
                  <a:pt x="697" y="332"/>
                  <a:pt x="699" y="343"/>
                  <a:pt x="706" y="352"/>
                </a:cubicBezTo>
                <a:cubicBezTo>
                  <a:pt x="730" y="384"/>
                  <a:pt x="730" y="384"/>
                  <a:pt x="730" y="384"/>
                </a:cubicBezTo>
                <a:cubicBezTo>
                  <a:pt x="686" y="416"/>
                  <a:pt x="686" y="416"/>
                  <a:pt x="686" y="416"/>
                </a:cubicBezTo>
                <a:cubicBezTo>
                  <a:pt x="662" y="384"/>
                  <a:pt x="662" y="384"/>
                  <a:pt x="662" y="384"/>
                </a:cubicBezTo>
                <a:cubicBezTo>
                  <a:pt x="649" y="366"/>
                  <a:pt x="623" y="363"/>
                  <a:pt x="605" y="376"/>
                </a:cubicBezTo>
                <a:cubicBezTo>
                  <a:pt x="596" y="383"/>
                  <a:pt x="591" y="392"/>
                  <a:pt x="589" y="403"/>
                </a:cubicBezTo>
                <a:cubicBezTo>
                  <a:pt x="584" y="443"/>
                  <a:pt x="584" y="443"/>
                  <a:pt x="584" y="443"/>
                </a:cubicBezTo>
                <a:cubicBezTo>
                  <a:pt x="530" y="435"/>
                  <a:pt x="530" y="435"/>
                  <a:pt x="530" y="435"/>
                </a:cubicBezTo>
                <a:cubicBezTo>
                  <a:pt x="535" y="395"/>
                  <a:pt x="535" y="395"/>
                  <a:pt x="535" y="395"/>
                </a:cubicBezTo>
                <a:cubicBezTo>
                  <a:pt x="538" y="373"/>
                  <a:pt x="523" y="352"/>
                  <a:pt x="501" y="349"/>
                </a:cubicBezTo>
                <a:cubicBezTo>
                  <a:pt x="490" y="348"/>
                  <a:pt x="479" y="350"/>
                  <a:pt x="470" y="357"/>
                </a:cubicBezTo>
                <a:cubicBezTo>
                  <a:pt x="438" y="381"/>
                  <a:pt x="438" y="381"/>
                  <a:pt x="438" y="381"/>
                </a:cubicBezTo>
                <a:cubicBezTo>
                  <a:pt x="406" y="337"/>
                  <a:pt x="406" y="337"/>
                  <a:pt x="406" y="337"/>
                </a:cubicBezTo>
                <a:cubicBezTo>
                  <a:pt x="438" y="313"/>
                  <a:pt x="438" y="313"/>
                  <a:pt x="438" y="313"/>
                </a:cubicBezTo>
                <a:cubicBezTo>
                  <a:pt x="456" y="300"/>
                  <a:pt x="459" y="274"/>
                  <a:pt x="446" y="256"/>
                </a:cubicBezTo>
                <a:cubicBezTo>
                  <a:pt x="439" y="247"/>
                  <a:pt x="430" y="242"/>
                  <a:pt x="419" y="240"/>
                </a:cubicBezTo>
                <a:cubicBezTo>
                  <a:pt x="379" y="235"/>
                  <a:pt x="379" y="235"/>
                  <a:pt x="379" y="235"/>
                </a:cubicBezTo>
                <a:cubicBezTo>
                  <a:pt x="387" y="181"/>
                  <a:pt x="387" y="181"/>
                  <a:pt x="387" y="181"/>
                </a:cubicBezTo>
                <a:cubicBezTo>
                  <a:pt x="427" y="186"/>
                  <a:pt x="427" y="186"/>
                  <a:pt x="427" y="186"/>
                </a:cubicBezTo>
                <a:cubicBezTo>
                  <a:pt x="449" y="189"/>
                  <a:pt x="470" y="174"/>
                  <a:pt x="473" y="152"/>
                </a:cubicBezTo>
                <a:cubicBezTo>
                  <a:pt x="474" y="141"/>
                  <a:pt x="472" y="130"/>
                  <a:pt x="465" y="121"/>
                </a:cubicBezTo>
                <a:cubicBezTo>
                  <a:pt x="441" y="89"/>
                  <a:pt x="441" y="89"/>
                  <a:pt x="441" y="89"/>
                </a:cubicBezTo>
                <a:cubicBezTo>
                  <a:pt x="485" y="57"/>
                  <a:pt x="485" y="57"/>
                  <a:pt x="485" y="57"/>
                </a:cubicBezTo>
                <a:cubicBezTo>
                  <a:pt x="509" y="89"/>
                  <a:pt x="509" y="89"/>
                  <a:pt x="509" y="89"/>
                </a:cubicBezTo>
                <a:cubicBezTo>
                  <a:pt x="522" y="107"/>
                  <a:pt x="548" y="110"/>
                  <a:pt x="566" y="97"/>
                </a:cubicBezTo>
                <a:cubicBezTo>
                  <a:pt x="574" y="90"/>
                  <a:pt x="580" y="81"/>
                  <a:pt x="582" y="70"/>
                </a:cubicBezTo>
                <a:cubicBezTo>
                  <a:pt x="587" y="30"/>
                  <a:pt x="587" y="30"/>
                  <a:pt x="587" y="30"/>
                </a:cubicBezTo>
                <a:cubicBezTo>
                  <a:pt x="641" y="38"/>
                  <a:pt x="641" y="38"/>
                  <a:pt x="641" y="38"/>
                </a:cubicBezTo>
                <a:cubicBezTo>
                  <a:pt x="636" y="78"/>
                  <a:pt x="636" y="78"/>
                  <a:pt x="636" y="78"/>
                </a:cubicBezTo>
                <a:cubicBezTo>
                  <a:pt x="632" y="100"/>
                  <a:pt x="648" y="121"/>
                  <a:pt x="670" y="124"/>
                </a:cubicBezTo>
                <a:cubicBezTo>
                  <a:pt x="681" y="125"/>
                  <a:pt x="692" y="123"/>
                  <a:pt x="701" y="116"/>
                </a:cubicBezTo>
                <a:cubicBezTo>
                  <a:pt x="733" y="92"/>
                  <a:pt x="733" y="92"/>
                  <a:pt x="733" y="92"/>
                </a:cubicBezTo>
                <a:cubicBezTo>
                  <a:pt x="765" y="136"/>
                  <a:pt x="765" y="136"/>
                  <a:pt x="765" y="136"/>
                </a:cubicBezTo>
                <a:cubicBezTo>
                  <a:pt x="733" y="160"/>
                  <a:pt x="733" y="160"/>
                  <a:pt x="733" y="160"/>
                </a:cubicBezTo>
                <a:cubicBezTo>
                  <a:pt x="715" y="173"/>
                  <a:pt x="712" y="199"/>
                  <a:pt x="725" y="217"/>
                </a:cubicBezTo>
                <a:cubicBezTo>
                  <a:pt x="732" y="226"/>
                  <a:pt x="741" y="231"/>
                  <a:pt x="752" y="233"/>
                </a:cubicBezTo>
                <a:cubicBezTo>
                  <a:pt x="792" y="238"/>
                  <a:pt x="792" y="238"/>
                  <a:pt x="792" y="238"/>
                </a:cubicBezTo>
                <a:lnTo>
                  <a:pt x="784" y="292"/>
                </a:lnTo>
                <a:close/>
              </a:path>
            </a:pathLst>
          </a:custGeom>
          <a:solidFill>
            <a:srgbClr val="D5E8F3">
              <a:alpha val="4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Прямоугольник с двумя скругленными противолежащими углами 61"/>
          <p:cNvSpPr/>
          <p:nvPr/>
        </p:nvSpPr>
        <p:spPr>
          <a:xfrm>
            <a:off x="6239619" y="1684170"/>
            <a:ext cx="1072380" cy="632835"/>
          </a:xfrm>
          <a:prstGeom prst="round2DiagRect">
            <a:avLst>
              <a:gd name="adj1" fmla="val 25866"/>
              <a:gd name="adj2" fmla="val 0"/>
            </a:avLst>
          </a:prstGeom>
          <a:solidFill>
            <a:srgbClr val="5494C8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Зона  "</a:t>
            </a:r>
            <a:r>
              <a:rPr lang="ru-RU" sz="1050" b="1" dirty="0" err="1">
                <a:solidFill>
                  <a:schemeClr val="bg1"/>
                </a:solidFill>
              </a:rPr>
              <a:t>Триаж</a:t>
            </a:r>
            <a:r>
              <a:rPr lang="ru-RU" sz="1050" b="1" dirty="0">
                <a:solidFill>
                  <a:schemeClr val="bg1"/>
                </a:solidFill>
              </a:rPr>
              <a:t>"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5490272" y="1672156"/>
            <a:ext cx="654549" cy="632837"/>
            <a:chOff x="2912535" y="2990355"/>
            <a:chExt cx="768678" cy="768678"/>
          </a:xfrm>
        </p:grpSpPr>
        <p:sp>
          <p:nvSpPr>
            <p:cNvPr id="57" name="Овал 56"/>
            <p:cNvSpPr/>
            <p:nvPr/>
          </p:nvSpPr>
          <p:spPr>
            <a:xfrm>
              <a:off x="2912535" y="2990355"/>
              <a:ext cx="768678" cy="768678"/>
            </a:xfrm>
            <a:prstGeom prst="ellipse">
              <a:avLst/>
            </a:prstGeom>
            <a:solidFill>
              <a:srgbClr val="EFF8FB"/>
            </a:solidFill>
            <a:ln>
              <a:solidFill>
                <a:srgbClr val="AECCE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B5D8"/>
                </a:solidFill>
              </a:endParaRPr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3097515" y="3028138"/>
              <a:ext cx="418211" cy="655574"/>
              <a:chOff x="373927" y="2906760"/>
              <a:chExt cx="446708" cy="700245"/>
            </a:xfrm>
          </p:grpSpPr>
          <p:sp>
            <p:nvSpPr>
              <p:cNvPr id="59" name="Freeform 26"/>
              <p:cNvSpPr>
                <a:spLocks noEditPoints="1"/>
              </p:cNvSpPr>
              <p:nvPr/>
            </p:nvSpPr>
            <p:spPr bwMode="auto">
              <a:xfrm>
                <a:off x="442341" y="2906760"/>
                <a:ext cx="308537" cy="430611"/>
              </a:xfrm>
              <a:custGeom>
                <a:avLst/>
                <a:gdLst>
                  <a:gd name="T0" fmla="*/ 200 w 219"/>
                  <a:gd name="T1" fmla="*/ 208 h 305"/>
                  <a:gd name="T2" fmla="*/ 219 w 219"/>
                  <a:gd name="T3" fmla="*/ 178 h 305"/>
                  <a:gd name="T4" fmla="*/ 211 w 219"/>
                  <a:gd name="T5" fmla="*/ 134 h 305"/>
                  <a:gd name="T6" fmla="*/ 109 w 219"/>
                  <a:gd name="T7" fmla="*/ 0 h 305"/>
                  <a:gd name="T8" fmla="*/ 8 w 219"/>
                  <a:gd name="T9" fmla="*/ 134 h 305"/>
                  <a:gd name="T10" fmla="*/ 0 w 219"/>
                  <a:gd name="T11" fmla="*/ 178 h 305"/>
                  <a:gd name="T12" fmla="*/ 19 w 219"/>
                  <a:gd name="T13" fmla="*/ 208 h 305"/>
                  <a:gd name="T14" fmla="*/ 62 w 219"/>
                  <a:gd name="T15" fmla="*/ 264 h 305"/>
                  <a:gd name="T16" fmla="*/ 79 w 219"/>
                  <a:gd name="T17" fmla="*/ 301 h 305"/>
                  <a:gd name="T18" fmla="*/ 109 w 219"/>
                  <a:gd name="T19" fmla="*/ 279 h 305"/>
                  <a:gd name="T20" fmla="*/ 140 w 219"/>
                  <a:gd name="T21" fmla="*/ 305 h 305"/>
                  <a:gd name="T22" fmla="*/ 157 w 219"/>
                  <a:gd name="T23" fmla="*/ 264 h 305"/>
                  <a:gd name="T24" fmla="*/ 109 w 219"/>
                  <a:gd name="T25" fmla="*/ 17 h 305"/>
                  <a:gd name="T26" fmla="*/ 109 w 219"/>
                  <a:gd name="T27" fmla="*/ 37 h 305"/>
                  <a:gd name="T28" fmla="*/ 109 w 219"/>
                  <a:gd name="T29" fmla="*/ 17 h 305"/>
                  <a:gd name="T30" fmla="*/ 41 w 219"/>
                  <a:gd name="T31" fmla="*/ 205 h 305"/>
                  <a:gd name="T32" fmla="*/ 22 w 219"/>
                  <a:gd name="T33" fmla="*/ 192 h 305"/>
                  <a:gd name="T34" fmla="*/ 17 w 219"/>
                  <a:gd name="T35" fmla="*/ 178 h 305"/>
                  <a:gd name="T36" fmla="*/ 30 w 219"/>
                  <a:gd name="T37" fmla="*/ 173 h 305"/>
                  <a:gd name="T38" fmla="*/ 46 w 219"/>
                  <a:gd name="T39" fmla="*/ 175 h 305"/>
                  <a:gd name="T40" fmla="*/ 57 w 219"/>
                  <a:gd name="T41" fmla="*/ 150 h 305"/>
                  <a:gd name="T42" fmla="*/ 39 w 219"/>
                  <a:gd name="T43" fmla="*/ 159 h 305"/>
                  <a:gd name="T44" fmla="*/ 25 w 219"/>
                  <a:gd name="T45" fmla="*/ 134 h 305"/>
                  <a:gd name="T46" fmla="*/ 194 w 219"/>
                  <a:gd name="T47" fmla="*/ 134 h 305"/>
                  <a:gd name="T48" fmla="*/ 186 w 219"/>
                  <a:gd name="T49" fmla="*/ 154 h 305"/>
                  <a:gd name="T50" fmla="*/ 168 w 219"/>
                  <a:gd name="T51" fmla="*/ 146 h 305"/>
                  <a:gd name="T52" fmla="*/ 50 w 219"/>
                  <a:gd name="T53" fmla="*/ 109 h 305"/>
                  <a:gd name="T54" fmla="*/ 118 w 219"/>
                  <a:gd name="T55" fmla="*/ 158 h 305"/>
                  <a:gd name="T56" fmla="*/ 179 w 219"/>
                  <a:gd name="T57" fmla="*/ 170 h 305"/>
                  <a:gd name="T58" fmla="*/ 196 w 219"/>
                  <a:gd name="T59" fmla="*/ 170 h 305"/>
                  <a:gd name="T60" fmla="*/ 202 w 219"/>
                  <a:gd name="T61" fmla="*/ 184 h 305"/>
                  <a:gd name="T62" fmla="*/ 194 w 219"/>
                  <a:gd name="T63" fmla="*/ 192 h 305"/>
                  <a:gd name="T64" fmla="*/ 109 w 219"/>
                  <a:gd name="T65" fmla="*/ 26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9" h="305">
                    <a:moveTo>
                      <a:pt x="194" y="209"/>
                    </a:moveTo>
                    <a:cubicBezTo>
                      <a:pt x="196" y="209"/>
                      <a:pt x="198" y="208"/>
                      <a:pt x="200" y="208"/>
                    </a:cubicBezTo>
                    <a:cubicBezTo>
                      <a:pt x="211" y="205"/>
                      <a:pt x="219" y="195"/>
                      <a:pt x="219" y="184"/>
                    </a:cubicBezTo>
                    <a:cubicBezTo>
                      <a:pt x="219" y="178"/>
                      <a:pt x="219" y="178"/>
                      <a:pt x="219" y="178"/>
                    </a:cubicBezTo>
                    <a:cubicBezTo>
                      <a:pt x="219" y="169"/>
                      <a:pt x="215" y="162"/>
                      <a:pt x="208" y="157"/>
                    </a:cubicBezTo>
                    <a:cubicBezTo>
                      <a:pt x="210" y="150"/>
                      <a:pt x="211" y="142"/>
                      <a:pt x="211" y="134"/>
                    </a:cubicBezTo>
                    <a:cubicBezTo>
                      <a:pt x="211" y="100"/>
                      <a:pt x="192" y="70"/>
                      <a:pt x="164" y="52"/>
                    </a:cubicBezTo>
                    <a:cubicBezTo>
                      <a:pt x="164" y="23"/>
                      <a:pt x="140" y="0"/>
                      <a:pt x="109" y="0"/>
                    </a:cubicBezTo>
                    <a:cubicBezTo>
                      <a:pt x="79" y="0"/>
                      <a:pt x="55" y="23"/>
                      <a:pt x="55" y="52"/>
                    </a:cubicBezTo>
                    <a:cubicBezTo>
                      <a:pt x="27" y="70"/>
                      <a:pt x="8" y="100"/>
                      <a:pt x="8" y="134"/>
                    </a:cubicBezTo>
                    <a:cubicBezTo>
                      <a:pt x="8" y="142"/>
                      <a:pt x="9" y="150"/>
                      <a:pt x="11" y="157"/>
                    </a:cubicBezTo>
                    <a:cubicBezTo>
                      <a:pt x="4" y="162"/>
                      <a:pt x="0" y="169"/>
                      <a:pt x="0" y="178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195"/>
                      <a:pt x="8" y="205"/>
                      <a:pt x="19" y="208"/>
                    </a:cubicBezTo>
                    <a:cubicBezTo>
                      <a:pt x="21" y="208"/>
                      <a:pt x="23" y="209"/>
                      <a:pt x="25" y="209"/>
                    </a:cubicBezTo>
                    <a:cubicBezTo>
                      <a:pt x="30" y="232"/>
                      <a:pt x="43" y="252"/>
                      <a:pt x="62" y="264"/>
                    </a:cubicBezTo>
                    <a:cubicBezTo>
                      <a:pt x="62" y="289"/>
                      <a:pt x="62" y="289"/>
                      <a:pt x="62" y="289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79" y="273"/>
                      <a:pt x="79" y="273"/>
                      <a:pt x="79" y="273"/>
                    </a:cubicBezTo>
                    <a:cubicBezTo>
                      <a:pt x="88" y="277"/>
                      <a:pt x="99" y="279"/>
                      <a:pt x="109" y="279"/>
                    </a:cubicBezTo>
                    <a:cubicBezTo>
                      <a:pt x="120" y="279"/>
                      <a:pt x="130" y="277"/>
                      <a:pt x="140" y="273"/>
                    </a:cubicBezTo>
                    <a:cubicBezTo>
                      <a:pt x="140" y="305"/>
                      <a:pt x="140" y="305"/>
                      <a:pt x="140" y="305"/>
                    </a:cubicBezTo>
                    <a:cubicBezTo>
                      <a:pt x="157" y="292"/>
                      <a:pt x="157" y="292"/>
                      <a:pt x="157" y="292"/>
                    </a:cubicBezTo>
                    <a:cubicBezTo>
                      <a:pt x="157" y="264"/>
                      <a:pt x="157" y="264"/>
                      <a:pt x="157" y="264"/>
                    </a:cubicBezTo>
                    <a:cubicBezTo>
                      <a:pt x="176" y="252"/>
                      <a:pt x="189" y="232"/>
                      <a:pt x="194" y="209"/>
                    </a:cubicBezTo>
                    <a:close/>
                    <a:moveTo>
                      <a:pt x="109" y="17"/>
                    </a:moveTo>
                    <a:cubicBezTo>
                      <a:pt x="127" y="17"/>
                      <a:pt x="142" y="28"/>
                      <a:pt x="146" y="43"/>
                    </a:cubicBezTo>
                    <a:cubicBezTo>
                      <a:pt x="135" y="39"/>
                      <a:pt x="123" y="37"/>
                      <a:pt x="109" y="37"/>
                    </a:cubicBezTo>
                    <a:cubicBezTo>
                      <a:pt x="96" y="37"/>
                      <a:pt x="84" y="39"/>
                      <a:pt x="72" y="43"/>
                    </a:cubicBezTo>
                    <a:cubicBezTo>
                      <a:pt x="77" y="28"/>
                      <a:pt x="92" y="17"/>
                      <a:pt x="109" y="17"/>
                    </a:cubicBezTo>
                    <a:close/>
                    <a:moveTo>
                      <a:pt x="109" y="262"/>
                    </a:moveTo>
                    <a:cubicBezTo>
                      <a:pt x="76" y="262"/>
                      <a:pt x="47" y="238"/>
                      <a:pt x="41" y="205"/>
                    </a:cubicBezTo>
                    <a:cubicBezTo>
                      <a:pt x="40" y="197"/>
                      <a:pt x="32" y="191"/>
                      <a:pt x="24" y="192"/>
                    </a:cubicBezTo>
                    <a:cubicBezTo>
                      <a:pt x="24" y="192"/>
                      <a:pt x="23" y="192"/>
                      <a:pt x="22" y="192"/>
                    </a:cubicBezTo>
                    <a:cubicBezTo>
                      <a:pt x="19" y="191"/>
                      <a:pt x="17" y="188"/>
                      <a:pt x="17" y="184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74"/>
                      <a:pt x="19" y="170"/>
                      <a:pt x="23" y="170"/>
                    </a:cubicBezTo>
                    <a:cubicBezTo>
                      <a:pt x="25" y="169"/>
                      <a:pt x="28" y="170"/>
                      <a:pt x="30" y="173"/>
                    </a:cubicBezTo>
                    <a:cubicBezTo>
                      <a:pt x="31" y="175"/>
                      <a:pt x="33" y="176"/>
                      <a:pt x="36" y="177"/>
                    </a:cubicBezTo>
                    <a:cubicBezTo>
                      <a:pt x="39" y="178"/>
                      <a:pt x="43" y="177"/>
                      <a:pt x="46" y="175"/>
                    </a:cubicBezTo>
                    <a:cubicBezTo>
                      <a:pt x="51" y="171"/>
                      <a:pt x="55" y="167"/>
                      <a:pt x="59" y="162"/>
                    </a:cubicBezTo>
                    <a:cubicBezTo>
                      <a:pt x="62" y="158"/>
                      <a:pt x="61" y="153"/>
                      <a:pt x="57" y="150"/>
                    </a:cubicBezTo>
                    <a:cubicBezTo>
                      <a:pt x="54" y="148"/>
                      <a:pt x="49" y="148"/>
                      <a:pt x="46" y="152"/>
                    </a:cubicBezTo>
                    <a:cubicBezTo>
                      <a:pt x="44" y="155"/>
                      <a:pt x="42" y="157"/>
                      <a:pt x="39" y="159"/>
                    </a:cubicBezTo>
                    <a:cubicBezTo>
                      <a:pt x="36" y="156"/>
                      <a:pt x="32" y="154"/>
                      <a:pt x="27" y="153"/>
                    </a:cubicBezTo>
                    <a:cubicBezTo>
                      <a:pt x="25" y="147"/>
                      <a:pt x="25" y="141"/>
                      <a:pt x="25" y="134"/>
                    </a:cubicBezTo>
                    <a:cubicBezTo>
                      <a:pt x="25" y="90"/>
                      <a:pt x="63" y="53"/>
                      <a:pt x="109" y="53"/>
                    </a:cubicBezTo>
                    <a:cubicBezTo>
                      <a:pt x="156" y="53"/>
                      <a:pt x="194" y="90"/>
                      <a:pt x="194" y="134"/>
                    </a:cubicBezTo>
                    <a:cubicBezTo>
                      <a:pt x="194" y="141"/>
                      <a:pt x="194" y="147"/>
                      <a:pt x="192" y="153"/>
                    </a:cubicBezTo>
                    <a:cubicBezTo>
                      <a:pt x="190" y="153"/>
                      <a:pt x="188" y="154"/>
                      <a:pt x="186" y="154"/>
                    </a:cubicBezTo>
                    <a:cubicBezTo>
                      <a:pt x="179" y="149"/>
                      <a:pt x="179" y="149"/>
                      <a:pt x="179" y="149"/>
                    </a:cubicBezTo>
                    <a:cubicBezTo>
                      <a:pt x="176" y="147"/>
                      <a:pt x="172" y="145"/>
                      <a:pt x="168" y="146"/>
                    </a:cubicBezTo>
                    <a:cubicBezTo>
                      <a:pt x="156" y="146"/>
                      <a:pt x="93" y="148"/>
                      <a:pt x="61" y="110"/>
                    </a:cubicBezTo>
                    <a:cubicBezTo>
                      <a:pt x="58" y="106"/>
                      <a:pt x="53" y="106"/>
                      <a:pt x="50" y="109"/>
                    </a:cubicBezTo>
                    <a:cubicBezTo>
                      <a:pt x="46" y="111"/>
                      <a:pt x="46" y="117"/>
                      <a:pt x="49" y="120"/>
                    </a:cubicBezTo>
                    <a:cubicBezTo>
                      <a:pt x="64" y="139"/>
                      <a:pt x="88" y="152"/>
                      <a:pt x="118" y="158"/>
                    </a:cubicBezTo>
                    <a:cubicBezTo>
                      <a:pt x="141" y="163"/>
                      <a:pt x="161" y="163"/>
                      <a:pt x="169" y="162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81" y="172"/>
                      <a:pt x="185" y="173"/>
                      <a:pt x="188" y="171"/>
                    </a:cubicBezTo>
                    <a:cubicBezTo>
                      <a:pt x="190" y="170"/>
                      <a:pt x="194" y="169"/>
                      <a:pt x="196" y="170"/>
                    </a:cubicBezTo>
                    <a:cubicBezTo>
                      <a:pt x="200" y="171"/>
                      <a:pt x="202" y="174"/>
                      <a:pt x="202" y="178"/>
                    </a:cubicBezTo>
                    <a:cubicBezTo>
                      <a:pt x="202" y="184"/>
                      <a:pt x="202" y="184"/>
                      <a:pt x="202" y="184"/>
                    </a:cubicBezTo>
                    <a:cubicBezTo>
                      <a:pt x="202" y="188"/>
                      <a:pt x="200" y="191"/>
                      <a:pt x="197" y="192"/>
                    </a:cubicBezTo>
                    <a:cubicBezTo>
                      <a:pt x="196" y="192"/>
                      <a:pt x="195" y="192"/>
                      <a:pt x="194" y="192"/>
                    </a:cubicBezTo>
                    <a:cubicBezTo>
                      <a:pt x="186" y="191"/>
                      <a:pt x="179" y="197"/>
                      <a:pt x="178" y="205"/>
                    </a:cubicBezTo>
                    <a:cubicBezTo>
                      <a:pt x="172" y="238"/>
                      <a:pt x="143" y="262"/>
                      <a:pt x="109" y="262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27"/>
              <p:cNvSpPr>
                <a:spLocks noEditPoints="1"/>
              </p:cNvSpPr>
              <p:nvPr/>
            </p:nvSpPr>
            <p:spPr bwMode="auto">
              <a:xfrm>
                <a:off x="373927" y="3302492"/>
                <a:ext cx="446708" cy="304513"/>
              </a:xfrm>
              <a:custGeom>
                <a:avLst/>
                <a:gdLst>
                  <a:gd name="T0" fmla="*/ 233 w 317"/>
                  <a:gd name="T1" fmla="*/ 24 h 215"/>
                  <a:gd name="T2" fmla="*/ 209 w 317"/>
                  <a:gd name="T3" fmla="*/ 0 h 215"/>
                  <a:gd name="T4" fmla="*/ 158 w 317"/>
                  <a:gd name="T5" fmla="*/ 43 h 215"/>
                  <a:gd name="T6" fmla="*/ 108 w 317"/>
                  <a:gd name="T7" fmla="*/ 0 h 215"/>
                  <a:gd name="T8" fmla="*/ 84 w 317"/>
                  <a:gd name="T9" fmla="*/ 24 h 215"/>
                  <a:gd name="T10" fmla="*/ 0 w 317"/>
                  <a:gd name="T11" fmla="*/ 83 h 215"/>
                  <a:gd name="T12" fmla="*/ 16 w 317"/>
                  <a:gd name="T13" fmla="*/ 215 h 215"/>
                  <a:gd name="T14" fmla="*/ 23 w 317"/>
                  <a:gd name="T15" fmla="*/ 66 h 215"/>
                  <a:gd name="T16" fmla="*/ 62 w 317"/>
                  <a:gd name="T17" fmla="*/ 162 h 215"/>
                  <a:gd name="T18" fmla="*/ 78 w 317"/>
                  <a:gd name="T19" fmla="*/ 215 h 215"/>
                  <a:gd name="T20" fmla="*/ 166 w 317"/>
                  <a:gd name="T21" fmla="*/ 215 h 215"/>
                  <a:gd name="T22" fmla="*/ 255 w 317"/>
                  <a:gd name="T23" fmla="*/ 215 h 215"/>
                  <a:gd name="T24" fmla="*/ 277 w 317"/>
                  <a:gd name="T25" fmla="*/ 90 h 215"/>
                  <a:gd name="T26" fmla="*/ 301 w 317"/>
                  <a:gd name="T27" fmla="*/ 83 h 215"/>
                  <a:gd name="T28" fmla="*/ 317 w 317"/>
                  <a:gd name="T29" fmla="*/ 215 h 215"/>
                  <a:gd name="T30" fmla="*/ 290 w 317"/>
                  <a:gd name="T31" fmla="*/ 45 h 215"/>
                  <a:gd name="T32" fmla="*/ 109 w 317"/>
                  <a:gd name="T33" fmla="*/ 19 h 215"/>
                  <a:gd name="T34" fmla="*/ 142 w 317"/>
                  <a:gd name="T35" fmla="*/ 56 h 215"/>
                  <a:gd name="T36" fmla="*/ 122 w 317"/>
                  <a:gd name="T37" fmla="*/ 70 h 215"/>
                  <a:gd name="T38" fmla="*/ 98 w 317"/>
                  <a:gd name="T39" fmla="*/ 31 h 215"/>
                  <a:gd name="T40" fmla="*/ 125 w 317"/>
                  <a:gd name="T41" fmla="*/ 141 h 215"/>
                  <a:gd name="T42" fmla="*/ 93 w 317"/>
                  <a:gd name="T43" fmla="*/ 133 h 215"/>
                  <a:gd name="T44" fmla="*/ 125 w 317"/>
                  <a:gd name="T45" fmla="*/ 124 h 215"/>
                  <a:gd name="T46" fmla="*/ 125 w 317"/>
                  <a:gd name="T47" fmla="*/ 141 h 215"/>
                  <a:gd name="T48" fmla="*/ 119 w 317"/>
                  <a:gd name="T49" fmla="*/ 86 h 215"/>
                  <a:gd name="T50" fmla="*/ 134 w 317"/>
                  <a:gd name="T51" fmla="*/ 82 h 215"/>
                  <a:gd name="T52" fmla="*/ 150 w 317"/>
                  <a:gd name="T53" fmla="*/ 144 h 215"/>
                  <a:gd name="T54" fmla="*/ 166 w 317"/>
                  <a:gd name="T55" fmla="*/ 70 h 215"/>
                  <a:gd name="T56" fmla="*/ 195 w 317"/>
                  <a:gd name="T57" fmla="*/ 86 h 215"/>
                  <a:gd name="T58" fmla="*/ 166 w 317"/>
                  <a:gd name="T59" fmla="*/ 144 h 215"/>
                  <a:gd name="T60" fmla="*/ 195 w 317"/>
                  <a:gd name="T61" fmla="*/ 70 h 215"/>
                  <a:gd name="T62" fmla="*/ 175 w 317"/>
                  <a:gd name="T63" fmla="*/ 56 h 215"/>
                  <a:gd name="T64" fmla="*/ 208 w 317"/>
                  <a:gd name="T65" fmla="*/ 19 h 215"/>
                  <a:gd name="T66" fmla="*/ 219 w 317"/>
                  <a:gd name="T67" fmla="*/ 3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15">
                    <a:moveTo>
                      <a:pt x="290" y="45"/>
                    </a:moveTo>
                    <a:cubicBezTo>
                      <a:pt x="233" y="24"/>
                      <a:pt x="233" y="24"/>
                      <a:pt x="233" y="24"/>
                    </a:cubicBezTo>
                    <a:cubicBezTo>
                      <a:pt x="215" y="3"/>
                      <a:pt x="215" y="3"/>
                      <a:pt x="215" y="3"/>
                    </a:cubicBezTo>
                    <a:cubicBezTo>
                      <a:pt x="213" y="1"/>
                      <a:pt x="211" y="0"/>
                      <a:pt x="209" y="0"/>
                    </a:cubicBezTo>
                    <a:cubicBezTo>
                      <a:pt x="207" y="0"/>
                      <a:pt x="205" y="1"/>
                      <a:pt x="203" y="2"/>
                    </a:cubicBezTo>
                    <a:cubicBezTo>
                      <a:pt x="158" y="43"/>
                      <a:pt x="158" y="43"/>
                      <a:pt x="158" y="43"/>
                    </a:cubicBezTo>
                    <a:cubicBezTo>
                      <a:pt x="114" y="2"/>
                      <a:pt x="114" y="2"/>
                      <a:pt x="114" y="2"/>
                    </a:cubicBezTo>
                    <a:cubicBezTo>
                      <a:pt x="112" y="1"/>
                      <a:pt x="110" y="0"/>
                      <a:pt x="108" y="0"/>
                    </a:cubicBezTo>
                    <a:cubicBezTo>
                      <a:pt x="106" y="0"/>
                      <a:pt x="104" y="1"/>
                      <a:pt x="102" y="3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11" y="51"/>
                      <a:pt x="0" y="66"/>
                      <a:pt x="0" y="8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16" y="215"/>
                      <a:pt x="16" y="215"/>
                      <a:pt x="16" y="215"/>
                    </a:cubicBezTo>
                    <a:cubicBezTo>
                      <a:pt x="16" y="83"/>
                      <a:pt x="16" y="83"/>
                      <a:pt x="16" y="83"/>
                    </a:cubicBezTo>
                    <a:cubicBezTo>
                      <a:pt x="16" y="76"/>
                      <a:pt x="18" y="70"/>
                      <a:pt x="23" y="66"/>
                    </a:cubicBezTo>
                    <a:cubicBezTo>
                      <a:pt x="40" y="90"/>
                      <a:pt x="40" y="90"/>
                      <a:pt x="40" y="90"/>
                    </a:cubicBezTo>
                    <a:cubicBezTo>
                      <a:pt x="54" y="111"/>
                      <a:pt x="62" y="136"/>
                      <a:pt x="62" y="162"/>
                    </a:cubicBezTo>
                    <a:cubicBezTo>
                      <a:pt x="62" y="215"/>
                      <a:pt x="62" y="215"/>
                      <a:pt x="62" y="215"/>
                    </a:cubicBezTo>
                    <a:cubicBezTo>
                      <a:pt x="78" y="215"/>
                      <a:pt x="78" y="215"/>
                      <a:pt x="78" y="215"/>
                    </a:cubicBezTo>
                    <a:cubicBezTo>
                      <a:pt x="150" y="215"/>
                      <a:pt x="150" y="215"/>
                      <a:pt x="150" y="215"/>
                    </a:cubicBezTo>
                    <a:cubicBezTo>
                      <a:pt x="166" y="215"/>
                      <a:pt x="166" y="215"/>
                      <a:pt x="166" y="215"/>
                    </a:cubicBezTo>
                    <a:cubicBezTo>
                      <a:pt x="239" y="215"/>
                      <a:pt x="239" y="215"/>
                      <a:pt x="239" y="215"/>
                    </a:cubicBezTo>
                    <a:cubicBezTo>
                      <a:pt x="255" y="215"/>
                      <a:pt x="255" y="215"/>
                      <a:pt x="255" y="215"/>
                    </a:cubicBezTo>
                    <a:cubicBezTo>
                      <a:pt x="255" y="162"/>
                      <a:pt x="255" y="162"/>
                      <a:pt x="255" y="162"/>
                    </a:cubicBezTo>
                    <a:cubicBezTo>
                      <a:pt x="255" y="136"/>
                      <a:pt x="263" y="111"/>
                      <a:pt x="277" y="90"/>
                    </a:cubicBezTo>
                    <a:cubicBezTo>
                      <a:pt x="294" y="66"/>
                      <a:pt x="294" y="66"/>
                      <a:pt x="294" y="66"/>
                    </a:cubicBezTo>
                    <a:cubicBezTo>
                      <a:pt x="298" y="70"/>
                      <a:pt x="301" y="76"/>
                      <a:pt x="301" y="83"/>
                    </a:cubicBezTo>
                    <a:cubicBezTo>
                      <a:pt x="301" y="215"/>
                      <a:pt x="301" y="215"/>
                      <a:pt x="301" y="215"/>
                    </a:cubicBezTo>
                    <a:cubicBezTo>
                      <a:pt x="317" y="215"/>
                      <a:pt x="317" y="215"/>
                      <a:pt x="317" y="215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66"/>
                      <a:pt x="306" y="51"/>
                      <a:pt x="290" y="45"/>
                    </a:cubicBezTo>
                    <a:close/>
                    <a:moveTo>
                      <a:pt x="99" y="30"/>
                    </a:moveTo>
                    <a:cubicBezTo>
                      <a:pt x="109" y="19"/>
                      <a:pt x="109" y="19"/>
                      <a:pt x="109" y="19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2" y="56"/>
                      <a:pt x="142" y="56"/>
                      <a:pt x="142" y="56"/>
                    </a:cubicBezTo>
                    <a:cubicBezTo>
                      <a:pt x="124" y="69"/>
                      <a:pt x="124" y="69"/>
                      <a:pt x="124" y="69"/>
                    </a:cubicBezTo>
                    <a:cubicBezTo>
                      <a:pt x="123" y="70"/>
                      <a:pt x="122" y="70"/>
                      <a:pt x="122" y="70"/>
                    </a:cubicBezTo>
                    <a:cubicBezTo>
                      <a:pt x="121" y="70"/>
                      <a:pt x="120" y="70"/>
                      <a:pt x="119" y="68"/>
                    </a:cubicBezTo>
                    <a:cubicBezTo>
                      <a:pt x="98" y="31"/>
                      <a:pt x="98" y="31"/>
                      <a:pt x="98" y="31"/>
                    </a:cubicBezTo>
                    <a:lnTo>
                      <a:pt x="99" y="30"/>
                    </a:lnTo>
                    <a:close/>
                    <a:moveTo>
                      <a:pt x="125" y="141"/>
                    </a:moveTo>
                    <a:cubicBezTo>
                      <a:pt x="101" y="141"/>
                      <a:pt x="101" y="141"/>
                      <a:pt x="101" y="141"/>
                    </a:cubicBezTo>
                    <a:cubicBezTo>
                      <a:pt x="97" y="141"/>
                      <a:pt x="93" y="137"/>
                      <a:pt x="93" y="133"/>
                    </a:cubicBezTo>
                    <a:cubicBezTo>
                      <a:pt x="93" y="128"/>
                      <a:pt x="97" y="124"/>
                      <a:pt x="101" y="124"/>
                    </a:cubicBezTo>
                    <a:cubicBezTo>
                      <a:pt x="125" y="124"/>
                      <a:pt x="125" y="124"/>
                      <a:pt x="125" y="124"/>
                    </a:cubicBezTo>
                    <a:cubicBezTo>
                      <a:pt x="129" y="124"/>
                      <a:pt x="133" y="128"/>
                      <a:pt x="133" y="133"/>
                    </a:cubicBezTo>
                    <a:cubicBezTo>
                      <a:pt x="133" y="137"/>
                      <a:pt x="129" y="141"/>
                      <a:pt x="125" y="141"/>
                    </a:cubicBezTo>
                    <a:close/>
                    <a:moveTo>
                      <a:pt x="150" y="144"/>
                    </a:moveTo>
                    <a:cubicBezTo>
                      <a:pt x="119" y="86"/>
                      <a:pt x="119" y="86"/>
                      <a:pt x="119" y="86"/>
                    </a:cubicBezTo>
                    <a:cubicBezTo>
                      <a:pt x="120" y="86"/>
                      <a:pt x="121" y="86"/>
                      <a:pt x="122" y="86"/>
                    </a:cubicBezTo>
                    <a:cubicBezTo>
                      <a:pt x="127" y="86"/>
                      <a:pt x="131" y="85"/>
                      <a:pt x="134" y="82"/>
                    </a:cubicBezTo>
                    <a:cubicBezTo>
                      <a:pt x="150" y="70"/>
                      <a:pt x="150" y="70"/>
                      <a:pt x="150" y="70"/>
                    </a:cubicBezTo>
                    <a:lnTo>
                      <a:pt x="150" y="144"/>
                    </a:lnTo>
                    <a:close/>
                    <a:moveTo>
                      <a:pt x="166" y="144"/>
                    </a:moveTo>
                    <a:cubicBezTo>
                      <a:pt x="166" y="70"/>
                      <a:pt x="166" y="70"/>
                      <a:pt x="166" y="70"/>
                    </a:cubicBezTo>
                    <a:cubicBezTo>
                      <a:pt x="183" y="82"/>
                      <a:pt x="183" y="82"/>
                      <a:pt x="183" y="82"/>
                    </a:cubicBezTo>
                    <a:cubicBezTo>
                      <a:pt x="186" y="85"/>
                      <a:pt x="190" y="86"/>
                      <a:pt x="195" y="86"/>
                    </a:cubicBezTo>
                    <a:cubicBezTo>
                      <a:pt x="196" y="86"/>
                      <a:pt x="197" y="86"/>
                      <a:pt x="198" y="86"/>
                    </a:cubicBezTo>
                    <a:lnTo>
                      <a:pt x="166" y="144"/>
                    </a:lnTo>
                    <a:close/>
                    <a:moveTo>
                      <a:pt x="198" y="68"/>
                    </a:moveTo>
                    <a:cubicBezTo>
                      <a:pt x="197" y="70"/>
                      <a:pt x="196" y="70"/>
                      <a:pt x="195" y="70"/>
                    </a:cubicBezTo>
                    <a:cubicBezTo>
                      <a:pt x="195" y="70"/>
                      <a:pt x="194" y="70"/>
                      <a:pt x="193" y="69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1" y="53"/>
                      <a:pt x="171" y="53"/>
                      <a:pt x="171" y="53"/>
                    </a:cubicBezTo>
                    <a:cubicBezTo>
                      <a:pt x="208" y="19"/>
                      <a:pt x="208" y="19"/>
                      <a:pt x="208" y="19"/>
                    </a:cubicBezTo>
                    <a:cubicBezTo>
                      <a:pt x="218" y="30"/>
                      <a:pt x="218" y="30"/>
                      <a:pt x="218" y="30"/>
                    </a:cubicBezTo>
                    <a:cubicBezTo>
                      <a:pt x="219" y="31"/>
                      <a:pt x="219" y="31"/>
                      <a:pt x="219" y="31"/>
                    </a:cubicBezTo>
                    <a:lnTo>
                      <a:pt x="198" y="68"/>
                    </a:ln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28" name="Прямоугольник с двумя скругленными противолежащими углами 127"/>
          <p:cNvSpPr/>
          <p:nvPr/>
        </p:nvSpPr>
        <p:spPr>
          <a:xfrm>
            <a:off x="1776107" y="1666026"/>
            <a:ext cx="1079308" cy="637277"/>
          </a:xfrm>
          <a:prstGeom prst="round2DiagRect">
            <a:avLst>
              <a:gd name="adj1" fmla="val 25866"/>
              <a:gd name="adj2" fmla="val 0"/>
            </a:avLst>
          </a:prstGeom>
          <a:solidFill>
            <a:srgbClr val="5494C8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Входная группа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1019818" y="1700195"/>
            <a:ext cx="637555" cy="637277"/>
            <a:chOff x="5313236" y="3578299"/>
            <a:chExt cx="961200" cy="961200"/>
          </a:xfrm>
        </p:grpSpPr>
        <p:sp>
          <p:nvSpPr>
            <p:cNvPr id="121" name="Овал 120"/>
            <p:cNvSpPr/>
            <p:nvPr/>
          </p:nvSpPr>
          <p:spPr>
            <a:xfrm>
              <a:off x="5313236" y="3578299"/>
              <a:ext cx="961200" cy="961200"/>
            </a:xfrm>
            <a:prstGeom prst="ellipse">
              <a:avLst/>
            </a:prstGeom>
            <a:solidFill>
              <a:srgbClr val="EFF8FB"/>
            </a:solidFill>
            <a:ln>
              <a:solidFill>
                <a:srgbClr val="AECCE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B5D8"/>
                </a:solidFill>
              </a:endParaRPr>
            </a:p>
          </p:txBody>
        </p:sp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5472367" y="3722874"/>
              <a:ext cx="642938" cy="641351"/>
              <a:chOff x="3626" y="2333"/>
              <a:chExt cx="405" cy="404"/>
            </a:xfrm>
          </p:grpSpPr>
          <p:sp>
            <p:nvSpPr>
              <p:cNvPr id="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626" y="2333"/>
                <a:ext cx="405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>
                <a:off x="3626" y="2333"/>
                <a:ext cx="405" cy="404"/>
              </a:xfrm>
              <a:custGeom>
                <a:avLst/>
                <a:gdLst>
                  <a:gd name="T0" fmla="*/ 0 w 1635"/>
                  <a:gd name="T1" fmla="*/ 1478 h 1634"/>
                  <a:gd name="T2" fmla="*/ 103 w 1635"/>
                  <a:gd name="T3" fmla="*/ 1478 h 1634"/>
                  <a:gd name="T4" fmla="*/ 103 w 1635"/>
                  <a:gd name="T5" fmla="*/ 1376 h 1634"/>
                  <a:gd name="T6" fmla="*/ 207 w 1635"/>
                  <a:gd name="T7" fmla="*/ 1376 h 1634"/>
                  <a:gd name="T8" fmla="*/ 207 w 1635"/>
                  <a:gd name="T9" fmla="*/ 1273 h 1634"/>
                  <a:gd name="T10" fmla="*/ 309 w 1635"/>
                  <a:gd name="T11" fmla="*/ 1273 h 1634"/>
                  <a:gd name="T12" fmla="*/ 309 w 1635"/>
                  <a:gd name="T13" fmla="*/ 258 h 1634"/>
                  <a:gd name="T14" fmla="*/ 208 w 1635"/>
                  <a:gd name="T15" fmla="*/ 258 h 1634"/>
                  <a:gd name="T16" fmla="*/ 208 w 1635"/>
                  <a:gd name="T17" fmla="*/ 0 h 1634"/>
                  <a:gd name="T18" fmla="*/ 1427 w 1635"/>
                  <a:gd name="T19" fmla="*/ 0 h 1634"/>
                  <a:gd name="T20" fmla="*/ 1427 w 1635"/>
                  <a:gd name="T21" fmla="*/ 258 h 1634"/>
                  <a:gd name="T22" fmla="*/ 1326 w 1635"/>
                  <a:gd name="T23" fmla="*/ 258 h 1634"/>
                  <a:gd name="T24" fmla="*/ 1326 w 1635"/>
                  <a:gd name="T25" fmla="*/ 1273 h 1634"/>
                  <a:gd name="T26" fmla="*/ 1428 w 1635"/>
                  <a:gd name="T27" fmla="*/ 1273 h 1634"/>
                  <a:gd name="T28" fmla="*/ 1428 w 1635"/>
                  <a:gd name="T29" fmla="*/ 1375 h 1634"/>
                  <a:gd name="T30" fmla="*/ 1531 w 1635"/>
                  <a:gd name="T31" fmla="*/ 1375 h 1634"/>
                  <a:gd name="T32" fmla="*/ 1531 w 1635"/>
                  <a:gd name="T33" fmla="*/ 1479 h 1634"/>
                  <a:gd name="T34" fmla="*/ 1635 w 1635"/>
                  <a:gd name="T35" fmla="*/ 1479 h 1634"/>
                  <a:gd name="T36" fmla="*/ 1635 w 1635"/>
                  <a:gd name="T37" fmla="*/ 1634 h 1634"/>
                  <a:gd name="T38" fmla="*/ 0 w 1635"/>
                  <a:gd name="T39" fmla="*/ 1634 h 1634"/>
                  <a:gd name="T40" fmla="*/ 0 w 1635"/>
                  <a:gd name="T41" fmla="*/ 1478 h 1634"/>
                  <a:gd name="T42" fmla="*/ 362 w 1635"/>
                  <a:gd name="T43" fmla="*/ 1272 h 1634"/>
                  <a:gd name="T44" fmla="*/ 791 w 1635"/>
                  <a:gd name="T45" fmla="*/ 1272 h 1634"/>
                  <a:gd name="T46" fmla="*/ 791 w 1635"/>
                  <a:gd name="T47" fmla="*/ 259 h 1634"/>
                  <a:gd name="T48" fmla="*/ 362 w 1635"/>
                  <a:gd name="T49" fmla="*/ 259 h 1634"/>
                  <a:gd name="T50" fmla="*/ 362 w 1635"/>
                  <a:gd name="T51" fmla="*/ 1272 h 1634"/>
                  <a:gd name="T52" fmla="*/ 844 w 1635"/>
                  <a:gd name="T53" fmla="*/ 258 h 1634"/>
                  <a:gd name="T54" fmla="*/ 844 w 1635"/>
                  <a:gd name="T55" fmla="*/ 1272 h 1634"/>
                  <a:gd name="T56" fmla="*/ 1273 w 1635"/>
                  <a:gd name="T57" fmla="*/ 1272 h 1634"/>
                  <a:gd name="T58" fmla="*/ 1273 w 1635"/>
                  <a:gd name="T59" fmla="*/ 258 h 1634"/>
                  <a:gd name="T60" fmla="*/ 844 w 1635"/>
                  <a:gd name="T61" fmla="*/ 258 h 1634"/>
                  <a:gd name="T62" fmla="*/ 1376 w 1635"/>
                  <a:gd name="T63" fmla="*/ 52 h 1634"/>
                  <a:gd name="T64" fmla="*/ 260 w 1635"/>
                  <a:gd name="T65" fmla="*/ 52 h 1634"/>
                  <a:gd name="T66" fmla="*/ 260 w 1635"/>
                  <a:gd name="T67" fmla="*/ 205 h 1634"/>
                  <a:gd name="T68" fmla="*/ 1376 w 1635"/>
                  <a:gd name="T69" fmla="*/ 205 h 1634"/>
                  <a:gd name="T70" fmla="*/ 1376 w 1635"/>
                  <a:gd name="T71" fmla="*/ 52 h 1634"/>
                  <a:gd name="T72" fmla="*/ 52 w 1635"/>
                  <a:gd name="T73" fmla="*/ 1582 h 1634"/>
                  <a:gd name="T74" fmla="*/ 1583 w 1635"/>
                  <a:gd name="T75" fmla="*/ 1582 h 1634"/>
                  <a:gd name="T76" fmla="*/ 1583 w 1635"/>
                  <a:gd name="T77" fmla="*/ 1533 h 1634"/>
                  <a:gd name="T78" fmla="*/ 52 w 1635"/>
                  <a:gd name="T79" fmla="*/ 1533 h 1634"/>
                  <a:gd name="T80" fmla="*/ 52 w 1635"/>
                  <a:gd name="T81" fmla="*/ 1582 h 1634"/>
                  <a:gd name="T82" fmla="*/ 156 w 1635"/>
                  <a:gd name="T83" fmla="*/ 1478 h 1634"/>
                  <a:gd name="T84" fmla="*/ 1479 w 1635"/>
                  <a:gd name="T85" fmla="*/ 1478 h 1634"/>
                  <a:gd name="T86" fmla="*/ 1479 w 1635"/>
                  <a:gd name="T87" fmla="*/ 1428 h 1634"/>
                  <a:gd name="T88" fmla="*/ 156 w 1635"/>
                  <a:gd name="T89" fmla="*/ 1428 h 1634"/>
                  <a:gd name="T90" fmla="*/ 156 w 1635"/>
                  <a:gd name="T91" fmla="*/ 1478 h 1634"/>
                  <a:gd name="T92" fmla="*/ 259 w 1635"/>
                  <a:gd name="T93" fmla="*/ 1375 h 1634"/>
                  <a:gd name="T94" fmla="*/ 1376 w 1635"/>
                  <a:gd name="T95" fmla="*/ 1375 h 1634"/>
                  <a:gd name="T96" fmla="*/ 1376 w 1635"/>
                  <a:gd name="T97" fmla="*/ 1326 h 1634"/>
                  <a:gd name="T98" fmla="*/ 259 w 1635"/>
                  <a:gd name="T99" fmla="*/ 1326 h 1634"/>
                  <a:gd name="T100" fmla="*/ 259 w 1635"/>
                  <a:gd name="T101" fmla="*/ 1375 h 1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35" h="1634">
                    <a:moveTo>
                      <a:pt x="0" y="1478"/>
                    </a:moveTo>
                    <a:cubicBezTo>
                      <a:pt x="33" y="1478"/>
                      <a:pt x="67" y="1478"/>
                      <a:pt x="103" y="1478"/>
                    </a:cubicBezTo>
                    <a:cubicBezTo>
                      <a:pt x="103" y="1445"/>
                      <a:pt x="103" y="1411"/>
                      <a:pt x="103" y="1376"/>
                    </a:cubicBezTo>
                    <a:cubicBezTo>
                      <a:pt x="138" y="1376"/>
                      <a:pt x="172" y="1376"/>
                      <a:pt x="207" y="1376"/>
                    </a:cubicBezTo>
                    <a:cubicBezTo>
                      <a:pt x="207" y="1341"/>
                      <a:pt x="207" y="1308"/>
                      <a:pt x="207" y="1273"/>
                    </a:cubicBezTo>
                    <a:cubicBezTo>
                      <a:pt x="242" y="1273"/>
                      <a:pt x="275" y="1273"/>
                      <a:pt x="309" y="1273"/>
                    </a:cubicBezTo>
                    <a:cubicBezTo>
                      <a:pt x="309" y="934"/>
                      <a:pt x="309" y="597"/>
                      <a:pt x="309" y="258"/>
                    </a:cubicBezTo>
                    <a:cubicBezTo>
                      <a:pt x="276" y="258"/>
                      <a:pt x="243" y="258"/>
                      <a:pt x="208" y="258"/>
                    </a:cubicBezTo>
                    <a:cubicBezTo>
                      <a:pt x="208" y="171"/>
                      <a:pt x="208" y="86"/>
                      <a:pt x="208" y="0"/>
                    </a:cubicBezTo>
                    <a:cubicBezTo>
                      <a:pt x="614" y="0"/>
                      <a:pt x="1020" y="0"/>
                      <a:pt x="1427" y="0"/>
                    </a:cubicBezTo>
                    <a:cubicBezTo>
                      <a:pt x="1427" y="85"/>
                      <a:pt x="1427" y="171"/>
                      <a:pt x="1427" y="258"/>
                    </a:cubicBezTo>
                    <a:cubicBezTo>
                      <a:pt x="1393" y="258"/>
                      <a:pt x="1360" y="258"/>
                      <a:pt x="1326" y="258"/>
                    </a:cubicBezTo>
                    <a:cubicBezTo>
                      <a:pt x="1326" y="596"/>
                      <a:pt x="1326" y="934"/>
                      <a:pt x="1326" y="1273"/>
                    </a:cubicBezTo>
                    <a:cubicBezTo>
                      <a:pt x="1360" y="1273"/>
                      <a:pt x="1393" y="1273"/>
                      <a:pt x="1428" y="1273"/>
                    </a:cubicBezTo>
                    <a:cubicBezTo>
                      <a:pt x="1428" y="1307"/>
                      <a:pt x="1428" y="1341"/>
                      <a:pt x="1428" y="1375"/>
                    </a:cubicBezTo>
                    <a:cubicBezTo>
                      <a:pt x="1463" y="1375"/>
                      <a:pt x="1496" y="1375"/>
                      <a:pt x="1531" y="1375"/>
                    </a:cubicBezTo>
                    <a:cubicBezTo>
                      <a:pt x="1531" y="1410"/>
                      <a:pt x="1531" y="1443"/>
                      <a:pt x="1531" y="1479"/>
                    </a:cubicBezTo>
                    <a:cubicBezTo>
                      <a:pt x="1567" y="1479"/>
                      <a:pt x="1600" y="1479"/>
                      <a:pt x="1635" y="1479"/>
                    </a:cubicBezTo>
                    <a:cubicBezTo>
                      <a:pt x="1635" y="1532"/>
                      <a:pt x="1635" y="1583"/>
                      <a:pt x="1635" y="1634"/>
                    </a:cubicBezTo>
                    <a:cubicBezTo>
                      <a:pt x="1090" y="1634"/>
                      <a:pt x="545" y="1634"/>
                      <a:pt x="0" y="1634"/>
                    </a:cubicBezTo>
                    <a:cubicBezTo>
                      <a:pt x="0" y="1582"/>
                      <a:pt x="0" y="1530"/>
                      <a:pt x="0" y="1478"/>
                    </a:cubicBezTo>
                    <a:close/>
                    <a:moveTo>
                      <a:pt x="362" y="1272"/>
                    </a:moveTo>
                    <a:cubicBezTo>
                      <a:pt x="506" y="1272"/>
                      <a:pt x="648" y="1272"/>
                      <a:pt x="791" y="1272"/>
                    </a:cubicBezTo>
                    <a:cubicBezTo>
                      <a:pt x="791" y="933"/>
                      <a:pt x="791" y="596"/>
                      <a:pt x="791" y="259"/>
                    </a:cubicBezTo>
                    <a:cubicBezTo>
                      <a:pt x="647" y="259"/>
                      <a:pt x="505" y="259"/>
                      <a:pt x="362" y="259"/>
                    </a:cubicBezTo>
                    <a:cubicBezTo>
                      <a:pt x="362" y="597"/>
                      <a:pt x="362" y="934"/>
                      <a:pt x="362" y="1272"/>
                    </a:cubicBezTo>
                    <a:close/>
                    <a:moveTo>
                      <a:pt x="844" y="258"/>
                    </a:moveTo>
                    <a:cubicBezTo>
                      <a:pt x="844" y="597"/>
                      <a:pt x="844" y="934"/>
                      <a:pt x="844" y="1272"/>
                    </a:cubicBezTo>
                    <a:cubicBezTo>
                      <a:pt x="988" y="1272"/>
                      <a:pt x="1130" y="1272"/>
                      <a:pt x="1273" y="1272"/>
                    </a:cubicBezTo>
                    <a:cubicBezTo>
                      <a:pt x="1273" y="933"/>
                      <a:pt x="1273" y="596"/>
                      <a:pt x="1273" y="258"/>
                    </a:cubicBezTo>
                    <a:cubicBezTo>
                      <a:pt x="1130" y="258"/>
                      <a:pt x="988" y="258"/>
                      <a:pt x="844" y="258"/>
                    </a:cubicBezTo>
                    <a:close/>
                    <a:moveTo>
                      <a:pt x="1376" y="52"/>
                    </a:moveTo>
                    <a:cubicBezTo>
                      <a:pt x="1003" y="52"/>
                      <a:pt x="631" y="52"/>
                      <a:pt x="260" y="52"/>
                    </a:cubicBezTo>
                    <a:cubicBezTo>
                      <a:pt x="260" y="104"/>
                      <a:pt x="260" y="154"/>
                      <a:pt x="260" y="205"/>
                    </a:cubicBezTo>
                    <a:cubicBezTo>
                      <a:pt x="633" y="205"/>
                      <a:pt x="1004" y="205"/>
                      <a:pt x="1376" y="205"/>
                    </a:cubicBezTo>
                    <a:cubicBezTo>
                      <a:pt x="1376" y="153"/>
                      <a:pt x="1376" y="103"/>
                      <a:pt x="1376" y="52"/>
                    </a:cubicBezTo>
                    <a:close/>
                    <a:moveTo>
                      <a:pt x="52" y="1582"/>
                    </a:moveTo>
                    <a:cubicBezTo>
                      <a:pt x="563" y="1582"/>
                      <a:pt x="1073" y="1582"/>
                      <a:pt x="1583" y="1582"/>
                    </a:cubicBezTo>
                    <a:cubicBezTo>
                      <a:pt x="1583" y="1565"/>
                      <a:pt x="1583" y="1549"/>
                      <a:pt x="1583" y="1533"/>
                    </a:cubicBezTo>
                    <a:cubicBezTo>
                      <a:pt x="1072" y="1533"/>
                      <a:pt x="562" y="1533"/>
                      <a:pt x="52" y="1533"/>
                    </a:cubicBezTo>
                    <a:cubicBezTo>
                      <a:pt x="52" y="1550"/>
                      <a:pt x="52" y="1566"/>
                      <a:pt x="52" y="1582"/>
                    </a:cubicBezTo>
                    <a:close/>
                    <a:moveTo>
                      <a:pt x="156" y="1478"/>
                    </a:moveTo>
                    <a:cubicBezTo>
                      <a:pt x="598" y="1478"/>
                      <a:pt x="1039" y="1478"/>
                      <a:pt x="1479" y="1478"/>
                    </a:cubicBezTo>
                    <a:cubicBezTo>
                      <a:pt x="1479" y="1461"/>
                      <a:pt x="1479" y="1445"/>
                      <a:pt x="1479" y="1428"/>
                    </a:cubicBezTo>
                    <a:cubicBezTo>
                      <a:pt x="1038" y="1428"/>
                      <a:pt x="597" y="1428"/>
                      <a:pt x="156" y="1428"/>
                    </a:cubicBezTo>
                    <a:cubicBezTo>
                      <a:pt x="156" y="1445"/>
                      <a:pt x="156" y="1461"/>
                      <a:pt x="156" y="1478"/>
                    </a:cubicBezTo>
                    <a:close/>
                    <a:moveTo>
                      <a:pt x="259" y="1375"/>
                    </a:moveTo>
                    <a:cubicBezTo>
                      <a:pt x="632" y="1375"/>
                      <a:pt x="1004" y="1375"/>
                      <a:pt x="1376" y="1375"/>
                    </a:cubicBezTo>
                    <a:cubicBezTo>
                      <a:pt x="1376" y="1358"/>
                      <a:pt x="1376" y="1342"/>
                      <a:pt x="1376" y="1326"/>
                    </a:cubicBezTo>
                    <a:cubicBezTo>
                      <a:pt x="1003" y="1326"/>
                      <a:pt x="631" y="1326"/>
                      <a:pt x="259" y="1326"/>
                    </a:cubicBezTo>
                    <a:cubicBezTo>
                      <a:pt x="259" y="1342"/>
                      <a:pt x="259" y="1358"/>
                      <a:pt x="259" y="1375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3658" y="2512"/>
                <a:ext cx="13" cy="12"/>
              </a:xfrm>
              <a:custGeom>
                <a:avLst/>
                <a:gdLst>
                  <a:gd name="T0" fmla="*/ 0 w 50"/>
                  <a:gd name="T1" fmla="*/ 50 h 50"/>
                  <a:gd name="T2" fmla="*/ 0 w 50"/>
                  <a:gd name="T3" fmla="*/ 0 h 50"/>
                  <a:gd name="T4" fmla="*/ 50 w 50"/>
                  <a:gd name="T5" fmla="*/ 0 h 50"/>
                  <a:gd name="T6" fmla="*/ 50 w 50"/>
                  <a:gd name="T7" fmla="*/ 50 h 50"/>
                  <a:gd name="T8" fmla="*/ 0 w 50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0" y="50"/>
                    </a:moveTo>
                    <a:cubicBezTo>
                      <a:pt x="0" y="33"/>
                      <a:pt x="0" y="17"/>
                      <a:pt x="0" y="0"/>
                    </a:cubicBezTo>
                    <a:cubicBezTo>
                      <a:pt x="16" y="0"/>
                      <a:pt x="32" y="0"/>
                      <a:pt x="50" y="0"/>
                    </a:cubicBezTo>
                    <a:cubicBezTo>
                      <a:pt x="50" y="16"/>
                      <a:pt x="50" y="32"/>
                      <a:pt x="50" y="50"/>
                    </a:cubicBezTo>
                    <a:cubicBezTo>
                      <a:pt x="34" y="50"/>
                      <a:pt x="18" y="50"/>
                      <a:pt x="0" y="5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3986" y="2511"/>
                <a:ext cx="13" cy="13"/>
              </a:xfrm>
              <a:custGeom>
                <a:avLst/>
                <a:gdLst>
                  <a:gd name="T0" fmla="*/ 51 w 52"/>
                  <a:gd name="T1" fmla="*/ 52 h 52"/>
                  <a:gd name="T2" fmla="*/ 0 w 52"/>
                  <a:gd name="T3" fmla="*/ 52 h 52"/>
                  <a:gd name="T4" fmla="*/ 0 w 52"/>
                  <a:gd name="T5" fmla="*/ 1 h 52"/>
                  <a:gd name="T6" fmla="*/ 43 w 52"/>
                  <a:gd name="T7" fmla="*/ 1 h 52"/>
                  <a:gd name="T8" fmla="*/ 51 w 52"/>
                  <a:gd name="T9" fmla="*/ 8 h 52"/>
                  <a:gd name="T10" fmla="*/ 51 w 52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1" y="52"/>
                    </a:moveTo>
                    <a:cubicBezTo>
                      <a:pt x="33" y="52"/>
                      <a:pt x="17" y="52"/>
                      <a:pt x="0" y="52"/>
                    </a:cubicBezTo>
                    <a:cubicBezTo>
                      <a:pt x="0" y="35"/>
                      <a:pt x="0" y="19"/>
                      <a:pt x="0" y="1"/>
                    </a:cubicBezTo>
                    <a:cubicBezTo>
                      <a:pt x="15" y="1"/>
                      <a:pt x="29" y="0"/>
                      <a:pt x="43" y="1"/>
                    </a:cubicBezTo>
                    <a:cubicBezTo>
                      <a:pt x="46" y="1"/>
                      <a:pt x="51" y="6"/>
                      <a:pt x="51" y="8"/>
                    </a:cubicBezTo>
                    <a:cubicBezTo>
                      <a:pt x="52" y="22"/>
                      <a:pt x="51" y="37"/>
                      <a:pt x="51" y="52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3632" y="2512"/>
                <a:ext cx="13" cy="12"/>
              </a:xfrm>
              <a:custGeom>
                <a:avLst/>
                <a:gdLst>
                  <a:gd name="T0" fmla="*/ 0 w 50"/>
                  <a:gd name="T1" fmla="*/ 0 h 50"/>
                  <a:gd name="T2" fmla="*/ 50 w 50"/>
                  <a:gd name="T3" fmla="*/ 0 h 50"/>
                  <a:gd name="T4" fmla="*/ 50 w 50"/>
                  <a:gd name="T5" fmla="*/ 50 h 50"/>
                  <a:gd name="T6" fmla="*/ 0 w 50"/>
                  <a:gd name="T7" fmla="*/ 50 h 50"/>
                  <a:gd name="T8" fmla="*/ 0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0" y="0"/>
                    </a:moveTo>
                    <a:cubicBezTo>
                      <a:pt x="18" y="0"/>
                      <a:pt x="34" y="0"/>
                      <a:pt x="50" y="0"/>
                    </a:cubicBezTo>
                    <a:cubicBezTo>
                      <a:pt x="50" y="17"/>
                      <a:pt x="50" y="33"/>
                      <a:pt x="50" y="50"/>
                    </a:cubicBezTo>
                    <a:cubicBezTo>
                      <a:pt x="33" y="50"/>
                      <a:pt x="17" y="50"/>
                      <a:pt x="0" y="50"/>
                    </a:cubicBezTo>
                    <a:cubicBezTo>
                      <a:pt x="0" y="33"/>
                      <a:pt x="0" y="17"/>
                      <a:pt x="0" y="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4012" y="2512"/>
                <a:ext cx="12" cy="12"/>
              </a:xfrm>
              <a:custGeom>
                <a:avLst/>
                <a:gdLst>
                  <a:gd name="T0" fmla="*/ 0 w 49"/>
                  <a:gd name="T1" fmla="*/ 50 h 50"/>
                  <a:gd name="T2" fmla="*/ 0 w 49"/>
                  <a:gd name="T3" fmla="*/ 0 h 50"/>
                  <a:gd name="T4" fmla="*/ 49 w 49"/>
                  <a:gd name="T5" fmla="*/ 0 h 50"/>
                  <a:gd name="T6" fmla="*/ 49 w 49"/>
                  <a:gd name="T7" fmla="*/ 50 h 50"/>
                  <a:gd name="T8" fmla="*/ 0 w 49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0" y="50"/>
                    </a:moveTo>
                    <a:cubicBezTo>
                      <a:pt x="0" y="33"/>
                      <a:pt x="0" y="17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ubicBezTo>
                      <a:pt x="49" y="17"/>
                      <a:pt x="49" y="33"/>
                      <a:pt x="49" y="50"/>
                    </a:cubicBezTo>
                    <a:cubicBezTo>
                      <a:pt x="33" y="50"/>
                      <a:pt x="17" y="50"/>
                      <a:pt x="0" y="5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10"/>
              <p:cNvSpPr>
                <a:spLocks noEditPoints="1"/>
              </p:cNvSpPr>
              <p:nvPr/>
            </p:nvSpPr>
            <p:spPr bwMode="auto">
              <a:xfrm>
                <a:off x="3729" y="2410"/>
                <a:ext cx="80" cy="80"/>
              </a:xfrm>
              <a:custGeom>
                <a:avLst/>
                <a:gdLst>
                  <a:gd name="T0" fmla="*/ 325 w 325"/>
                  <a:gd name="T1" fmla="*/ 325 h 325"/>
                  <a:gd name="T2" fmla="*/ 0 w 325"/>
                  <a:gd name="T3" fmla="*/ 325 h 325"/>
                  <a:gd name="T4" fmla="*/ 0 w 325"/>
                  <a:gd name="T5" fmla="*/ 0 h 325"/>
                  <a:gd name="T6" fmla="*/ 325 w 325"/>
                  <a:gd name="T7" fmla="*/ 0 h 325"/>
                  <a:gd name="T8" fmla="*/ 325 w 325"/>
                  <a:gd name="T9" fmla="*/ 325 h 325"/>
                  <a:gd name="T10" fmla="*/ 274 w 325"/>
                  <a:gd name="T11" fmla="*/ 51 h 325"/>
                  <a:gd name="T12" fmla="*/ 52 w 325"/>
                  <a:gd name="T13" fmla="*/ 51 h 325"/>
                  <a:gd name="T14" fmla="*/ 52 w 325"/>
                  <a:gd name="T15" fmla="*/ 273 h 325"/>
                  <a:gd name="T16" fmla="*/ 274 w 325"/>
                  <a:gd name="T17" fmla="*/ 273 h 325"/>
                  <a:gd name="T18" fmla="*/ 274 w 325"/>
                  <a:gd name="T19" fmla="*/ 5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5" h="325">
                    <a:moveTo>
                      <a:pt x="325" y="325"/>
                    </a:moveTo>
                    <a:cubicBezTo>
                      <a:pt x="216" y="325"/>
                      <a:pt x="108" y="325"/>
                      <a:pt x="0" y="325"/>
                    </a:cubicBezTo>
                    <a:cubicBezTo>
                      <a:pt x="0" y="216"/>
                      <a:pt x="0" y="108"/>
                      <a:pt x="0" y="0"/>
                    </a:cubicBezTo>
                    <a:cubicBezTo>
                      <a:pt x="109" y="0"/>
                      <a:pt x="216" y="0"/>
                      <a:pt x="325" y="0"/>
                    </a:cubicBezTo>
                    <a:cubicBezTo>
                      <a:pt x="325" y="108"/>
                      <a:pt x="325" y="216"/>
                      <a:pt x="325" y="325"/>
                    </a:cubicBezTo>
                    <a:close/>
                    <a:moveTo>
                      <a:pt x="274" y="51"/>
                    </a:moveTo>
                    <a:cubicBezTo>
                      <a:pt x="199" y="51"/>
                      <a:pt x="126" y="51"/>
                      <a:pt x="52" y="51"/>
                    </a:cubicBezTo>
                    <a:cubicBezTo>
                      <a:pt x="52" y="126"/>
                      <a:pt x="52" y="199"/>
                      <a:pt x="52" y="273"/>
                    </a:cubicBezTo>
                    <a:cubicBezTo>
                      <a:pt x="127" y="273"/>
                      <a:pt x="200" y="273"/>
                      <a:pt x="274" y="273"/>
                    </a:cubicBezTo>
                    <a:cubicBezTo>
                      <a:pt x="274" y="199"/>
                      <a:pt x="274" y="126"/>
                      <a:pt x="274" y="51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3735" y="2503"/>
                <a:ext cx="68" cy="12"/>
              </a:xfrm>
              <a:custGeom>
                <a:avLst/>
                <a:gdLst>
                  <a:gd name="T0" fmla="*/ 0 w 274"/>
                  <a:gd name="T1" fmla="*/ 49 h 49"/>
                  <a:gd name="T2" fmla="*/ 0 w 274"/>
                  <a:gd name="T3" fmla="*/ 0 h 49"/>
                  <a:gd name="T4" fmla="*/ 274 w 274"/>
                  <a:gd name="T5" fmla="*/ 0 h 49"/>
                  <a:gd name="T6" fmla="*/ 274 w 274"/>
                  <a:gd name="T7" fmla="*/ 49 h 49"/>
                  <a:gd name="T8" fmla="*/ 0 w 274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49">
                    <a:moveTo>
                      <a:pt x="0" y="49"/>
                    </a:moveTo>
                    <a:cubicBezTo>
                      <a:pt x="0" y="33"/>
                      <a:pt x="0" y="17"/>
                      <a:pt x="0" y="0"/>
                    </a:cubicBezTo>
                    <a:cubicBezTo>
                      <a:pt x="91" y="0"/>
                      <a:pt x="182" y="0"/>
                      <a:pt x="274" y="0"/>
                    </a:cubicBezTo>
                    <a:cubicBezTo>
                      <a:pt x="274" y="17"/>
                      <a:pt x="274" y="33"/>
                      <a:pt x="274" y="49"/>
                    </a:cubicBezTo>
                    <a:cubicBezTo>
                      <a:pt x="182" y="49"/>
                      <a:pt x="92" y="49"/>
                      <a:pt x="0" y="49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3797" y="2535"/>
                <a:ext cx="12" cy="34"/>
              </a:xfrm>
              <a:custGeom>
                <a:avLst/>
                <a:gdLst>
                  <a:gd name="T0" fmla="*/ 0 w 49"/>
                  <a:gd name="T1" fmla="*/ 135 h 135"/>
                  <a:gd name="T2" fmla="*/ 0 w 49"/>
                  <a:gd name="T3" fmla="*/ 0 h 135"/>
                  <a:gd name="T4" fmla="*/ 49 w 49"/>
                  <a:gd name="T5" fmla="*/ 0 h 135"/>
                  <a:gd name="T6" fmla="*/ 49 w 49"/>
                  <a:gd name="T7" fmla="*/ 135 h 135"/>
                  <a:gd name="T8" fmla="*/ 0 w 49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5">
                    <a:moveTo>
                      <a:pt x="0" y="135"/>
                    </a:moveTo>
                    <a:cubicBezTo>
                      <a:pt x="0" y="89"/>
                      <a:pt x="0" y="45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ubicBezTo>
                      <a:pt x="49" y="44"/>
                      <a:pt x="49" y="89"/>
                      <a:pt x="49" y="135"/>
                    </a:cubicBezTo>
                    <a:cubicBezTo>
                      <a:pt x="33" y="135"/>
                      <a:pt x="17" y="135"/>
                      <a:pt x="0" y="135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3"/>
              <p:cNvSpPr>
                <a:spLocks noEditPoints="1"/>
              </p:cNvSpPr>
              <p:nvPr/>
            </p:nvSpPr>
            <p:spPr bwMode="auto">
              <a:xfrm>
                <a:off x="3848" y="2410"/>
                <a:ext cx="81" cy="80"/>
              </a:xfrm>
              <a:custGeom>
                <a:avLst/>
                <a:gdLst>
                  <a:gd name="T0" fmla="*/ 0 w 325"/>
                  <a:gd name="T1" fmla="*/ 0 h 325"/>
                  <a:gd name="T2" fmla="*/ 325 w 325"/>
                  <a:gd name="T3" fmla="*/ 0 h 325"/>
                  <a:gd name="T4" fmla="*/ 325 w 325"/>
                  <a:gd name="T5" fmla="*/ 325 h 325"/>
                  <a:gd name="T6" fmla="*/ 0 w 325"/>
                  <a:gd name="T7" fmla="*/ 325 h 325"/>
                  <a:gd name="T8" fmla="*/ 0 w 325"/>
                  <a:gd name="T9" fmla="*/ 0 h 325"/>
                  <a:gd name="T10" fmla="*/ 273 w 325"/>
                  <a:gd name="T11" fmla="*/ 52 h 325"/>
                  <a:gd name="T12" fmla="*/ 51 w 325"/>
                  <a:gd name="T13" fmla="*/ 52 h 325"/>
                  <a:gd name="T14" fmla="*/ 51 w 325"/>
                  <a:gd name="T15" fmla="*/ 273 h 325"/>
                  <a:gd name="T16" fmla="*/ 273 w 325"/>
                  <a:gd name="T17" fmla="*/ 273 h 325"/>
                  <a:gd name="T18" fmla="*/ 273 w 325"/>
                  <a:gd name="T19" fmla="*/ 52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5" h="325">
                    <a:moveTo>
                      <a:pt x="0" y="0"/>
                    </a:moveTo>
                    <a:cubicBezTo>
                      <a:pt x="109" y="0"/>
                      <a:pt x="216" y="0"/>
                      <a:pt x="325" y="0"/>
                    </a:cubicBezTo>
                    <a:cubicBezTo>
                      <a:pt x="325" y="108"/>
                      <a:pt x="325" y="216"/>
                      <a:pt x="325" y="325"/>
                    </a:cubicBezTo>
                    <a:cubicBezTo>
                      <a:pt x="217" y="325"/>
                      <a:pt x="109" y="325"/>
                      <a:pt x="0" y="325"/>
                    </a:cubicBezTo>
                    <a:cubicBezTo>
                      <a:pt x="0" y="216"/>
                      <a:pt x="0" y="109"/>
                      <a:pt x="0" y="0"/>
                    </a:cubicBezTo>
                    <a:close/>
                    <a:moveTo>
                      <a:pt x="273" y="52"/>
                    </a:moveTo>
                    <a:cubicBezTo>
                      <a:pt x="199" y="52"/>
                      <a:pt x="125" y="52"/>
                      <a:pt x="51" y="52"/>
                    </a:cubicBezTo>
                    <a:cubicBezTo>
                      <a:pt x="51" y="126"/>
                      <a:pt x="51" y="199"/>
                      <a:pt x="51" y="273"/>
                    </a:cubicBezTo>
                    <a:cubicBezTo>
                      <a:pt x="126" y="273"/>
                      <a:pt x="200" y="273"/>
                      <a:pt x="273" y="273"/>
                    </a:cubicBezTo>
                    <a:cubicBezTo>
                      <a:pt x="273" y="199"/>
                      <a:pt x="273" y="125"/>
                      <a:pt x="273" y="52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3854" y="2503"/>
                <a:ext cx="68" cy="13"/>
              </a:xfrm>
              <a:custGeom>
                <a:avLst/>
                <a:gdLst>
                  <a:gd name="T0" fmla="*/ 273 w 273"/>
                  <a:gd name="T1" fmla="*/ 0 h 50"/>
                  <a:gd name="T2" fmla="*/ 273 w 273"/>
                  <a:gd name="T3" fmla="*/ 50 h 50"/>
                  <a:gd name="T4" fmla="*/ 0 w 273"/>
                  <a:gd name="T5" fmla="*/ 50 h 50"/>
                  <a:gd name="T6" fmla="*/ 0 w 273"/>
                  <a:gd name="T7" fmla="*/ 0 h 50"/>
                  <a:gd name="T8" fmla="*/ 273 w 27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50">
                    <a:moveTo>
                      <a:pt x="273" y="0"/>
                    </a:moveTo>
                    <a:cubicBezTo>
                      <a:pt x="273" y="17"/>
                      <a:pt x="273" y="33"/>
                      <a:pt x="273" y="50"/>
                    </a:cubicBezTo>
                    <a:cubicBezTo>
                      <a:pt x="182" y="50"/>
                      <a:pt x="92" y="50"/>
                      <a:pt x="0" y="50"/>
                    </a:cubicBezTo>
                    <a:cubicBezTo>
                      <a:pt x="0" y="34"/>
                      <a:pt x="0" y="18"/>
                      <a:pt x="0" y="0"/>
                    </a:cubicBezTo>
                    <a:cubicBezTo>
                      <a:pt x="91" y="0"/>
                      <a:pt x="181" y="0"/>
                      <a:pt x="273" y="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3848" y="2535"/>
                <a:ext cx="12" cy="34"/>
              </a:xfrm>
              <a:custGeom>
                <a:avLst/>
                <a:gdLst>
                  <a:gd name="T0" fmla="*/ 0 w 50"/>
                  <a:gd name="T1" fmla="*/ 0 h 135"/>
                  <a:gd name="T2" fmla="*/ 50 w 50"/>
                  <a:gd name="T3" fmla="*/ 0 h 135"/>
                  <a:gd name="T4" fmla="*/ 50 w 50"/>
                  <a:gd name="T5" fmla="*/ 135 h 135"/>
                  <a:gd name="T6" fmla="*/ 0 w 50"/>
                  <a:gd name="T7" fmla="*/ 135 h 135"/>
                  <a:gd name="T8" fmla="*/ 0 w 50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35">
                    <a:moveTo>
                      <a:pt x="0" y="0"/>
                    </a:moveTo>
                    <a:cubicBezTo>
                      <a:pt x="17" y="0"/>
                      <a:pt x="33" y="0"/>
                      <a:pt x="50" y="0"/>
                    </a:cubicBezTo>
                    <a:cubicBezTo>
                      <a:pt x="50" y="45"/>
                      <a:pt x="50" y="89"/>
                      <a:pt x="50" y="135"/>
                    </a:cubicBezTo>
                    <a:cubicBezTo>
                      <a:pt x="33" y="135"/>
                      <a:pt x="17" y="135"/>
                      <a:pt x="0" y="135"/>
                    </a:cubicBezTo>
                    <a:cubicBezTo>
                      <a:pt x="0" y="90"/>
                      <a:pt x="0" y="46"/>
                      <a:pt x="0" y="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3795" y="2358"/>
                <a:ext cx="12" cy="13"/>
              </a:xfrm>
              <a:custGeom>
                <a:avLst/>
                <a:gdLst>
                  <a:gd name="T0" fmla="*/ 50 w 50"/>
                  <a:gd name="T1" fmla="*/ 50 h 50"/>
                  <a:gd name="T2" fmla="*/ 0 w 50"/>
                  <a:gd name="T3" fmla="*/ 50 h 50"/>
                  <a:gd name="T4" fmla="*/ 0 w 50"/>
                  <a:gd name="T5" fmla="*/ 0 h 50"/>
                  <a:gd name="T6" fmla="*/ 50 w 50"/>
                  <a:gd name="T7" fmla="*/ 0 h 50"/>
                  <a:gd name="T8" fmla="*/ 50 w 50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50" y="50"/>
                    </a:moveTo>
                    <a:cubicBezTo>
                      <a:pt x="33" y="50"/>
                      <a:pt x="17" y="50"/>
                      <a:pt x="0" y="50"/>
                    </a:cubicBezTo>
                    <a:cubicBezTo>
                      <a:pt x="0" y="34"/>
                      <a:pt x="0" y="17"/>
                      <a:pt x="0" y="0"/>
                    </a:cubicBezTo>
                    <a:cubicBezTo>
                      <a:pt x="17" y="0"/>
                      <a:pt x="33" y="0"/>
                      <a:pt x="50" y="0"/>
                    </a:cubicBezTo>
                    <a:cubicBezTo>
                      <a:pt x="50" y="17"/>
                      <a:pt x="50" y="33"/>
                      <a:pt x="50" y="5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3820" y="2358"/>
                <a:ext cx="12" cy="13"/>
              </a:xfrm>
              <a:custGeom>
                <a:avLst/>
                <a:gdLst>
                  <a:gd name="T0" fmla="*/ 49 w 49"/>
                  <a:gd name="T1" fmla="*/ 50 h 50"/>
                  <a:gd name="T2" fmla="*/ 0 w 49"/>
                  <a:gd name="T3" fmla="*/ 50 h 50"/>
                  <a:gd name="T4" fmla="*/ 0 w 49"/>
                  <a:gd name="T5" fmla="*/ 0 h 50"/>
                  <a:gd name="T6" fmla="*/ 49 w 49"/>
                  <a:gd name="T7" fmla="*/ 0 h 50"/>
                  <a:gd name="T8" fmla="*/ 49 w 49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49" y="50"/>
                    </a:moveTo>
                    <a:cubicBezTo>
                      <a:pt x="32" y="50"/>
                      <a:pt x="17" y="50"/>
                      <a:pt x="0" y="50"/>
                    </a:cubicBezTo>
                    <a:cubicBezTo>
                      <a:pt x="0" y="33"/>
                      <a:pt x="0" y="17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ubicBezTo>
                      <a:pt x="49" y="16"/>
                      <a:pt x="49" y="32"/>
                      <a:pt x="49" y="5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3846" y="2358"/>
                <a:ext cx="12" cy="13"/>
              </a:xfrm>
              <a:custGeom>
                <a:avLst/>
                <a:gdLst>
                  <a:gd name="T0" fmla="*/ 0 w 49"/>
                  <a:gd name="T1" fmla="*/ 0 h 50"/>
                  <a:gd name="T2" fmla="*/ 49 w 49"/>
                  <a:gd name="T3" fmla="*/ 0 h 50"/>
                  <a:gd name="T4" fmla="*/ 49 w 49"/>
                  <a:gd name="T5" fmla="*/ 50 h 50"/>
                  <a:gd name="T6" fmla="*/ 0 w 49"/>
                  <a:gd name="T7" fmla="*/ 50 h 50"/>
                  <a:gd name="T8" fmla="*/ 0 w 49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0" y="0"/>
                    </a:moveTo>
                    <a:cubicBezTo>
                      <a:pt x="17" y="0"/>
                      <a:pt x="33" y="0"/>
                      <a:pt x="49" y="0"/>
                    </a:cubicBezTo>
                    <a:cubicBezTo>
                      <a:pt x="49" y="17"/>
                      <a:pt x="49" y="33"/>
                      <a:pt x="49" y="50"/>
                    </a:cubicBezTo>
                    <a:cubicBezTo>
                      <a:pt x="33" y="50"/>
                      <a:pt x="17" y="50"/>
                      <a:pt x="0" y="50"/>
                    </a:cubicBezTo>
                    <a:cubicBezTo>
                      <a:pt x="0" y="34"/>
                      <a:pt x="0" y="17"/>
                      <a:pt x="0" y="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34" name="Прямоугольник 133"/>
          <p:cNvSpPr/>
          <p:nvPr/>
        </p:nvSpPr>
        <p:spPr>
          <a:xfrm>
            <a:off x="272238" y="2602765"/>
            <a:ext cx="4243950" cy="135421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</a:rPr>
              <a:t>Встреча, выявление цели визита и маршрутизация посетителей/пациентов</a:t>
            </a: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</a:rPr>
              <a:t>Информирование пациентов и их родственников по немедицинским вопросам</a:t>
            </a: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</a:rPr>
              <a:t>Вызов служб, при необходимости (врач, социальный координатор и пр.)</a:t>
            </a:r>
            <a:endParaRPr lang="ru-RU" sz="1200" dirty="0">
              <a:latin typeface="+mj-lt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039161" y="5690086"/>
            <a:ext cx="4175550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628650" lvl="1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4B4B4B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69878" y="2610007"/>
            <a:ext cx="459917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</a:rPr>
              <a:t>Идентификация пациента по паспорту и регистрация в программном комплексе ЕМИАС</a:t>
            </a:r>
          </a:p>
          <a:p>
            <a:pPr marL="628650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</a:rPr>
              <a:t>Маршрутизация фельдшера скорой </a:t>
            </a:r>
            <a:r>
              <a:rPr lang="ru-RU" sz="1200" dirty="0" smtClean="0">
                <a:latin typeface="+mj-lt"/>
              </a:rPr>
              <a:t>помощи/пациента </a:t>
            </a:r>
            <a:r>
              <a:rPr lang="ru-RU" sz="1200" dirty="0">
                <a:latin typeface="+mj-lt"/>
              </a:rPr>
              <a:t>в </a:t>
            </a:r>
            <a:r>
              <a:rPr lang="ru-RU" sz="1200" dirty="0" smtClean="0">
                <a:latin typeface="+mj-lt"/>
              </a:rPr>
              <a:t>необходимую </a:t>
            </a:r>
            <a:r>
              <a:rPr lang="ru-RU" sz="1200" dirty="0">
                <a:latin typeface="+mj-lt"/>
              </a:rPr>
              <a:t>зону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9080" y="5564531"/>
            <a:ext cx="415852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cs typeface="Times New Roman" panose="02020603050405020304" pitchFamily="18" charset="0"/>
              </a:rPr>
              <a:t>Встреча персонала скорой помощи и пациента</a:t>
            </a: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cs typeface="Times New Roman" panose="02020603050405020304" pitchFamily="18" charset="0"/>
              </a:rPr>
              <a:t>Размещение пациента и помощь с организацией размещения </a:t>
            </a:r>
            <a:r>
              <a:rPr lang="ru-RU" sz="1200" dirty="0" smtClean="0">
                <a:solidFill>
                  <a:srgbClr val="4B4B4B"/>
                </a:solidFill>
                <a:cs typeface="Times New Roman" panose="02020603050405020304" pitchFamily="18" charset="0"/>
              </a:rPr>
              <a:t>вещей</a:t>
            </a: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B4B4B"/>
                </a:solidFill>
                <a:cs typeface="Times New Roman" panose="02020603050405020304" pitchFamily="18" charset="0"/>
              </a:rPr>
              <a:t>Консультация и помощь пациентам по немедицинским вопросам</a:t>
            </a: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4B4B4B"/>
              </a:solidFill>
              <a:cs typeface="Times New Roman" panose="02020603050405020304" pitchFamily="18" charset="0"/>
            </a:endParaRPr>
          </a:p>
          <a:p>
            <a:pPr marL="457200" lvl="1"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endParaRPr lang="ru-RU" sz="900" dirty="0">
              <a:solidFill>
                <a:srgbClr val="4B4B4B"/>
              </a:solidFill>
              <a:cs typeface="Times New Roman" panose="02020603050405020304" pitchFamily="18" charset="0"/>
            </a:endParaRPr>
          </a:p>
        </p:txBody>
      </p:sp>
      <p:sp>
        <p:nvSpPr>
          <p:cNvPr id="123" name="Прямоугольник с двумя скругленными противолежащими углами 122"/>
          <p:cNvSpPr/>
          <p:nvPr/>
        </p:nvSpPr>
        <p:spPr>
          <a:xfrm>
            <a:off x="6249634" y="4702726"/>
            <a:ext cx="1072644" cy="649825"/>
          </a:xfrm>
          <a:prstGeom prst="round2DiagRect">
            <a:avLst>
              <a:gd name="adj1" fmla="val 25866"/>
              <a:gd name="adj2" fmla="val 0"/>
            </a:avLst>
          </a:prstGeom>
          <a:solidFill>
            <a:srgbClr val="5494C8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«Красная» </a:t>
            </a:r>
            <a:r>
              <a:rPr lang="ru-RU" sz="1050" b="1" dirty="0">
                <a:solidFill>
                  <a:schemeClr val="bg1"/>
                </a:solidFill>
              </a:rPr>
              <a:t>зона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657299" y="5548133"/>
            <a:ext cx="425731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B4B4B"/>
                </a:solidFill>
                <a:cs typeface="Times New Roman" panose="02020603050405020304" pitchFamily="18" charset="0"/>
              </a:rPr>
              <a:t>Встреча бригады скорой медицинской помощи и распределение </a:t>
            </a:r>
            <a:r>
              <a:rPr lang="ru-RU" sz="1200" dirty="0">
                <a:solidFill>
                  <a:srgbClr val="4B4B4B"/>
                </a:solidFill>
                <a:cs typeface="Times New Roman" panose="02020603050405020304" pitchFamily="18" charset="0"/>
              </a:rPr>
              <a:t>в профильный </a:t>
            </a:r>
            <a:r>
              <a:rPr lang="ru-RU" sz="1200" dirty="0" smtClean="0">
                <a:solidFill>
                  <a:srgbClr val="4B4B4B"/>
                </a:solidFill>
                <a:cs typeface="Times New Roman" panose="02020603050405020304" pitchFamily="18" charset="0"/>
              </a:rPr>
              <a:t>зал</a:t>
            </a:r>
            <a:endParaRPr lang="ru-RU" sz="1200" dirty="0">
              <a:solidFill>
                <a:srgbClr val="4B4B4B"/>
              </a:solidFill>
              <a:cs typeface="Times New Roman" panose="02020603050405020304" pitchFamily="18" charset="0"/>
            </a:endParaRP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cs typeface="Times New Roman" panose="02020603050405020304" pitchFamily="18" charset="0"/>
              </a:rPr>
              <a:t>Регистрация пациента</a:t>
            </a:r>
            <a:r>
              <a:rPr lang="ru-RU" sz="1200" dirty="0"/>
              <a:t> в </a:t>
            </a:r>
            <a:r>
              <a:rPr lang="ru-RU" sz="1200" dirty="0">
                <a:solidFill>
                  <a:srgbClr val="4B4B4B"/>
                </a:solidFill>
                <a:cs typeface="Times New Roman" panose="02020603050405020304" pitchFamily="18" charset="0"/>
              </a:rPr>
              <a:t>программном комплексе </a:t>
            </a:r>
            <a:r>
              <a:rPr lang="ru-RU" sz="1200" dirty="0" smtClean="0">
                <a:solidFill>
                  <a:srgbClr val="4B4B4B"/>
                </a:solidFill>
                <a:cs typeface="Times New Roman" panose="02020603050405020304" pitchFamily="18" charset="0"/>
              </a:rPr>
              <a:t>ЕМИАС</a:t>
            </a:r>
            <a:endParaRPr lang="ru-RU" sz="1200" dirty="0">
              <a:solidFill>
                <a:srgbClr val="4B4B4B"/>
              </a:solidFill>
              <a:cs typeface="Times New Roman" panose="02020603050405020304" pitchFamily="18" charset="0"/>
            </a:endParaRPr>
          </a:p>
        </p:txBody>
      </p:sp>
      <p:sp>
        <p:nvSpPr>
          <p:cNvPr id="170" name="Прямоугольник с двумя скругленными противолежащими углами 169"/>
          <p:cNvSpPr/>
          <p:nvPr/>
        </p:nvSpPr>
        <p:spPr>
          <a:xfrm>
            <a:off x="1808111" y="4701248"/>
            <a:ext cx="1072644" cy="697439"/>
          </a:xfrm>
          <a:prstGeom prst="round2DiagRect">
            <a:avLst>
              <a:gd name="adj1" fmla="val 25866"/>
              <a:gd name="adj2" fmla="val 0"/>
            </a:avLst>
          </a:prstGeom>
          <a:solidFill>
            <a:srgbClr val="5494C8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«Зеленая» </a:t>
            </a:r>
            <a:r>
              <a:rPr lang="ru-RU" sz="1050" b="1" dirty="0">
                <a:solidFill>
                  <a:schemeClr val="bg1"/>
                </a:solidFill>
              </a:rPr>
              <a:t>и </a:t>
            </a:r>
            <a:r>
              <a:rPr lang="ru-RU" sz="1050" b="1" dirty="0" smtClean="0">
                <a:solidFill>
                  <a:schemeClr val="bg1"/>
                </a:solidFill>
              </a:rPr>
              <a:t>«желтая» </a:t>
            </a:r>
            <a:r>
              <a:rPr lang="ru-RU" sz="1050" b="1" dirty="0">
                <a:solidFill>
                  <a:schemeClr val="bg1"/>
                </a:solidFill>
              </a:rPr>
              <a:t>зона</a:t>
            </a:r>
          </a:p>
        </p:txBody>
      </p:sp>
      <p:grpSp>
        <p:nvGrpSpPr>
          <p:cNvPr id="215" name="Группа 214"/>
          <p:cNvGrpSpPr/>
          <p:nvPr/>
        </p:nvGrpSpPr>
        <p:grpSpPr>
          <a:xfrm>
            <a:off x="5434976" y="4683634"/>
            <a:ext cx="700765" cy="680848"/>
            <a:chOff x="1031069" y="5588657"/>
            <a:chExt cx="961200" cy="961200"/>
          </a:xfrm>
        </p:grpSpPr>
        <p:sp>
          <p:nvSpPr>
            <p:cNvPr id="216" name="Овал 215"/>
            <p:cNvSpPr/>
            <p:nvPr/>
          </p:nvSpPr>
          <p:spPr>
            <a:xfrm>
              <a:off x="1031069" y="5588657"/>
              <a:ext cx="961200" cy="961200"/>
            </a:xfrm>
            <a:prstGeom prst="ellipse">
              <a:avLst/>
            </a:prstGeom>
            <a:solidFill>
              <a:srgbClr val="EFF8FB"/>
            </a:solidFill>
            <a:ln>
              <a:solidFill>
                <a:srgbClr val="AECCE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B5D8"/>
                </a:solidFill>
              </a:endParaRPr>
            </a:p>
          </p:txBody>
        </p:sp>
        <p:grpSp>
          <p:nvGrpSpPr>
            <p:cNvPr id="217" name="Group 21"/>
            <p:cNvGrpSpPr>
              <a:grpSpLocks noChangeAspect="1"/>
            </p:cNvGrpSpPr>
            <p:nvPr/>
          </p:nvGrpSpPr>
          <p:grpSpPr bwMode="auto">
            <a:xfrm>
              <a:off x="1258771" y="5823240"/>
              <a:ext cx="512983" cy="510995"/>
              <a:chOff x="4296" y="2410"/>
              <a:chExt cx="258" cy="257"/>
            </a:xfrm>
          </p:grpSpPr>
          <p:sp>
            <p:nvSpPr>
              <p:cNvPr id="218" name="AutoShape 20"/>
              <p:cNvSpPr>
                <a:spLocks noChangeAspect="1" noChangeArrowheads="1" noTextEdit="1"/>
              </p:cNvSpPr>
              <p:nvPr/>
            </p:nvSpPr>
            <p:spPr bwMode="auto">
              <a:xfrm>
                <a:off x="4296" y="2410"/>
                <a:ext cx="258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22"/>
              <p:cNvSpPr>
                <a:spLocks noEditPoints="1"/>
              </p:cNvSpPr>
              <p:nvPr/>
            </p:nvSpPr>
            <p:spPr bwMode="auto">
              <a:xfrm>
                <a:off x="4296" y="2410"/>
                <a:ext cx="258" cy="257"/>
              </a:xfrm>
              <a:custGeom>
                <a:avLst/>
                <a:gdLst>
                  <a:gd name="T0" fmla="*/ 117 w 1533"/>
                  <a:gd name="T1" fmla="*/ 1533 h 1533"/>
                  <a:gd name="T2" fmla="*/ 13 w 1533"/>
                  <a:gd name="T3" fmla="*/ 1454 h 1533"/>
                  <a:gd name="T4" fmla="*/ 0 w 1533"/>
                  <a:gd name="T5" fmla="*/ 117 h 1533"/>
                  <a:gd name="T6" fmla="*/ 141 w 1533"/>
                  <a:gd name="T7" fmla="*/ 0 h 1533"/>
                  <a:gd name="T8" fmla="*/ 1434 w 1533"/>
                  <a:gd name="T9" fmla="*/ 5 h 1533"/>
                  <a:gd name="T10" fmla="*/ 1533 w 1533"/>
                  <a:gd name="T11" fmla="*/ 1387 h 1533"/>
                  <a:gd name="T12" fmla="*/ 1431 w 1533"/>
                  <a:gd name="T13" fmla="*/ 1529 h 1533"/>
                  <a:gd name="T14" fmla="*/ 90 w 1533"/>
                  <a:gd name="T15" fmla="*/ 857 h 1533"/>
                  <a:gd name="T16" fmla="*/ 90 w 1533"/>
                  <a:gd name="T17" fmla="*/ 1390 h 1533"/>
                  <a:gd name="T18" fmla="*/ 434 w 1533"/>
                  <a:gd name="T19" fmla="*/ 1443 h 1533"/>
                  <a:gd name="T20" fmla="*/ 451 w 1533"/>
                  <a:gd name="T21" fmla="*/ 1423 h 1533"/>
                  <a:gd name="T22" fmla="*/ 452 w 1533"/>
                  <a:gd name="T23" fmla="*/ 1168 h 1533"/>
                  <a:gd name="T24" fmla="*/ 541 w 1533"/>
                  <a:gd name="T25" fmla="*/ 1179 h 1533"/>
                  <a:gd name="T26" fmla="*/ 541 w 1533"/>
                  <a:gd name="T27" fmla="*/ 1442 h 1533"/>
                  <a:gd name="T28" fmla="*/ 991 w 1533"/>
                  <a:gd name="T29" fmla="*/ 1218 h 1533"/>
                  <a:gd name="T30" fmla="*/ 823 w 1533"/>
                  <a:gd name="T31" fmla="*/ 1218 h 1533"/>
                  <a:gd name="T32" fmla="*/ 767 w 1533"/>
                  <a:gd name="T33" fmla="*/ 1178 h 1533"/>
                  <a:gd name="T34" fmla="*/ 821 w 1533"/>
                  <a:gd name="T35" fmla="*/ 1127 h 1533"/>
                  <a:gd name="T36" fmla="*/ 992 w 1533"/>
                  <a:gd name="T37" fmla="*/ 1126 h 1533"/>
                  <a:gd name="T38" fmla="*/ 995 w 1533"/>
                  <a:gd name="T39" fmla="*/ 979 h 1533"/>
                  <a:gd name="T40" fmla="*/ 1080 w 1533"/>
                  <a:gd name="T41" fmla="*/ 978 h 1533"/>
                  <a:gd name="T42" fmla="*/ 1082 w 1533"/>
                  <a:gd name="T43" fmla="*/ 1424 h 1533"/>
                  <a:gd name="T44" fmla="*/ 1099 w 1533"/>
                  <a:gd name="T45" fmla="*/ 1443 h 1533"/>
                  <a:gd name="T46" fmla="*/ 1443 w 1533"/>
                  <a:gd name="T47" fmla="*/ 1389 h 1533"/>
                  <a:gd name="T48" fmla="*/ 1443 w 1533"/>
                  <a:gd name="T49" fmla="*/ 497 h 1533"/>
                  <a:gd name="T50" fmla="*/ 1082 w 1533"/>
                  <a:gd name="T51" fmla="*/ 516 h 1533"/>
                  <a:gd name="T52" fmla="*/ 1065 w 1533"/>
                  <a:gd name="T53" fmla="*/ 757 h 1533"/>
                  <a:gd name="T54" fmla="*/ 992 w 1533"/>
                  <a:gd name="T55" fmla="*/ 718 h 1533"/>
                  <a:gd name="T56" fmla="*/ 992 w 1533"/>
                  <a:gd name="T57" fmla="*/ 496 h 1533"/>
                  <a:gd name="T58" fmla="*/ 822 w 1533"/>
                  <a:gd name="T59" fmla="*/ 496 h 1533"/>
                  <a:gd name="T60" fmla="*/ 767 w 1533"/>
                  <a:gd name="T61" fmla="*/ 457 h 1533"/>
                  <a:gd name="T62" fmla="*/ 823 w 1533"/>
                  <a:gd name="T63" fmla="*/ 406 h 1533"/>
                  <a:gd name="T64" fmla="*/ 1443 w 1533"/>
                  <a:gd name="T65" fmla="*/ 406 h 1533"/>
                  <a:gd name="T66" fmla="*/ 1443 w 1533"/>
                  <a:gd name="T67" fmla="*/ 145 h 1533"/>
                  <a:gd name="T68" fmla="*/ 559 w 1533"/>
                  <a:gd name="T69" fmla="*/ 90 h 1533"/>
                  <a:gd name="T70" fmla="*/ 541 w 1533"/>
                  <a:gd name="T71" fmla="*/ 109 h 1533"/>
                  <a:gd name="T72" fmla="*/ 539 w 1533"/>
                  <a:gd name="T73" fmla="*/ 464 h 1533"/>
                  <a:gd name="T74" fmla="*/ 451 w 1533"/>
                  <a:gd name="T75" fmla="*/ 444 h 1533"/>
                  <a:gd name="T76" fmla="*/ 451 w 1533"/>
                  <a:gd name="T77" fmla="*/ 90 h 1533"/>
                  <a:gd name="T78" fmla="*/ 144 w 1533"/>
                  <a:gd name="T79" fmla="*/ 90 h 1533"/>
                  <a:gd name="T80" fmla="*/ 90 w 1533"/>
                  <a:gd name="T81" fmla="*/ 750 h 1533"/>
                  <a:gd name="T82" fmla="*/ 451 w 1533"/>
                  <a:gd name="T83" fmla="*/ 766 h 1533"/>
                  <a:gd name="T84" fmla="*/ 455 w 1533"/>
                  <a:gd name="T85" fmla="*/ 704 h 1533"/>
                  <a:gd name="T86" fmla="*/ 541 w 1533"/>
                  <a:gd name="T87" fmla="*/ 724 h 1533"/>
                  <a:gd name="T88" fmla="*/ 496 w 1533"/>
                  <a:gd name="T89" fmla="*/ 946 h 1533"/>
                  <a:gd name="T90" fmla="*/ 451 w 1533"/>
                  <a:gd name="T91" fmla="*/ 857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33" h="1533">
                    <a:moveTo>
                      <a:pt x="1417" y="1533"/>
                    </a:moveTo>
                    <a:cubicBezTo>
                      <a:pt x="983" y="1533"/>
                      <a:pt x="550" y="1533"/>
                      <a:pt x="117" y="1533"/>
                    </a:cubicBezTo>
                    <a:cubicBezTo>
                      <a:pt x="114" y="1532"/>
                      <a:pt x="110" y="1531"/>
                      <a:pt x="107" y="1530"/>
                    </a:cubicBezTo>
                    <a:cubicBezTo>
                      <a:pt x="64" y="1520"/>
                      <a:pt x="32" y="1495"/>
                      <a:pt x="13" y="1454"/>
                    </a:cubicBezTo>
                    <a:cubicBezTo>
                      <a:pt x="7" y="1442"/>
                      <a:pt x="4" y="1429"/>
                      <a:pt x="0" y="1416"/>
                    </a:cubicBezTo>
                    <a:cubicBezTo>
                      <a:pt x="0" y="983"/>
                      <a:pt x="0" y="550"/>
                      <a:pt x="0" y="117"/>
                    </a:cubicBezTo>
                    <a:cubicBezTo>
                      <a:pt x="1" y="115"/>
                      <a:pt x="2" y="113"/>
                      <a:pt x="2" y="111"/>
                    </a:cubicBezTo>
                    <a:cubicBezTo>
                      <a:pt x="19" y="41"/>
                      <a:pt x="69" y="0"/>
                      <a:pt x="141" y="0"/>
                    </a:cubicBezTo>
                    <a:cubicBezTo>
                      <a:pt x="558" y="0"/>
                      <a:pt x="975" y="0"/>
                      <a:pt x="1391" y="0"/>
                    </a:cubicBezTo>
                    <a:cubicBezTo>
                      <a:pt x="1406" y="0"/>
                      <a:pt x="1420" y="2"/>
                      <a:pt x="1434" y="5"/>
                    </a:cubicBezTo>
                    <a:cubicBezTo>
                      <a:pt x="1496" y="22"/>
                      <a:pt x="1533" y="75"/>
                      <a:pt x="1533" y="143"/>
                    </a:cubicBezTo>
                    <a:cubicBezTo>
                      <a:pt x="1533" y="558"/>
                      <a:pt x="1533" y="973"/>
                      <a:pt x="1533" y="1387"/>
                    </a:cubicBezTo>
                    <a:cubicBezTo>
                      <a:pt x="1533" y="1392"/>
                      <a:pt x="1533" y="1397"/>
                      <a:pt x="1533" y="1402"/>
                    </a:cubicBezTo>
                    <a:cubicBezTo>
                      <a:pt x="1531" y="1462"/>
                      <a:pt x="1489" y="1515"/>
                      <a:pt x="1431" y="1529"/>
                    </a:cubicBezTo>
                    <a:cubicBezTo>
                      <a:pt x="1426" y="1530"/>
                      <a:pt x="1421" y="1532"/>
                      <a:pt x="1417" y="1533"/>
                    </a:cubicBezTo>
                    <a:close/>
                    <a:moveTo>
                      <a:pt x="90" y="857"/>
                    </a:moveTo>
                    <a:cubicBezTo>
                      <a:pt x="90" y="863"/>
                      <a:pt x="90" y="868"/>
                      <a:pt x="90" y="872"/>
                    </a:cubicBezTo>
                    <a:cubicBezTo>
                      <a:pt x="90" y="1045"/>
                      <a:pt x="90" y="1217"/>
                      <a:pt x="90" y="1390"/>
                    </a:cubicBezTo>
                    <a:cubicBezTo>
                      <a:pt x="90" y="1425"/>
                      <a:pt x="108" y="1443"/>
                      <a:pt x="144" y="1443"/>
                    </a:cubicBezTo>
                    <a:cubicBezTo>
                      <a:pt x="241" y="1443"/>
                      <a:pt x="337" y="1443"/>
                      <a:pt x="434" y="1443"/>
                    </a:cubicBezTo>
                    <a:cubicBezTo>
                      <a:pt x="439" y="1443"/>
                      <a:pt x="445" y="1443"/>
                      <a:pt x="451" y="1443"/>
                    </a:cubicBezTo>
                    <a:cubicBezTo>
                      <a:pt x="451" y="1435"/>
                      <a:pt x="451" y="1429"/>
                      <a:pt x="451" y="1423"/>
                    </a:cubicBezTo>
                    <a:cubicBezTo>
                      <a:pt x="451" y="1344"/>
                      <a:pt x="451" y="1264"/>
                      <a:pt x="451" y="1185"/>
                    </a:cubicBezTo>
                    <a:cubicBezTo>
                      <a:pt x="451" y="1179"/>
                      <a:pt x="451" y="1174"/>
                      <a:pt x="452" y="1168"/>
                    </a:cubicBezTo>
                    <a:cubicBezTo>
                      <a:pt x="454" y="1142"/>
                      <a:pt x="477" y="1124"/>
                      <a:pt x="503" y="1128"/>
                    </a:cubicBezTo>
                    <a:cubicBezTo>
                      <a:pt x="527" y="1131"/>
                      <a:pt x="541" y="1150"/>
                      <a:pt x="541" y="1179"/>
                    </a:cubicBezTo>
                    <a:cubicBezTo>
                      <a:pt x="542" y="1260"/>
                      <a:pt x="541" y="1342"/>
                      <a:pt x="541" y="1424"/>
                    </a:cubicBezTo>
                    <a:cubicBezTo>
                      <a:pt x="541" y="1430"/>
                      <a:pt x="541" y="1436"/>
                      <a:pt x="541" y="1442"/>
                    </a:cubicBezTo>
                    <a:cubicBezTo>
                      <a:pt x="692" y="1442"/>
                      <a:pt x="841" y="1442"/>
                      <a:pt x="991" y="1442"/>
                    </a:cubicBezTo>
                    <a:cubicBezTo>
                      <a:pt x="991" y="1367"/>
                      <a:pt x="991" y="1293"/>
                      <a:pt x="991" y="1218"/>
                    </a:cubicBezTo>
                    <a:cubicBezTo>
                      <a:pt x="985" y="1218"/>
                      <a:pt x="980" y="1218"/>
                      <a:pt x="974" y="1218"/>
                    </a:cubicBezTo>
                    <a:cubicBezTo>
                      <a:pt x="924" y="1218"/>
                      <a:pt x="873" y="1218"/>
                      <a:pt x="823" y="1218"/>
                    </a:cubicBezTo>
                    <a:cubicBezTo>
                      <a:pt x="817" y="1218"/>
                      <a:pt x="811" y="1217"/>
                      <a:pt x="805" y="1217"/>
                    </a:cubicBezTo>
                    <a:cubicBezTo>
                      <a:pt x="785" y="1213"/>
                      <a:pt x="769" y="1197"/>
                      <a:pt x="767" y="1178"/>
                    </a:cubicBezTo>
                    <a:cubicBezTo>
                      <a:pt x="764" y="1158"/>
                      <a:pt x="775" y="1138"/>
                      <a:pt x="795" y="1131"/>
                    </a:cubicBezTo>
                    <a:cubicBezTo>
                      <a:pt x="803" y="1128"/>
                      <a:pt x="812" y="1127"/>
                      <a:pt x="821" y="1127"/>
                    </a:cubicBezTo>
                    <a:cubicBezTo>
                      <a:pt x="872" y="1127"/>
                      <a:pt x="924" y="1127"/>
                      <a:pt x="975" y="1127"/>
                    </a:cubicBezTo>
                    <a:cubicBezTo>
                      <a:pt x="980" y="1127"/>
                      <a:pt x="986" y="1127"/>
                      <a:pt x="992" y="1126"/>
                    </a:cubicBezTo>
                    <a:cubicBezTo>
                      <a:pt x="992" y="1083"/>
                      <a:pt x="992" y="1042"/>
                      <a:pt x="992" y="1001"/>
                    </a:cubicBezTo>
                    <a:cubicBezTo>
                      <a:pt x="992" y="993"/>
                      <a:pt x="993" y="986"/>
                      <a:pt x="995" y="979"/>
                    </a:cubicBezTo>
                    <a:cubicBezTo>
                      <a:pt x="1000" y="960"/>
                      <a:pt x="1018" y="947"/>
                      <a:pt x="1037" y="947"/>
                    </a:cubicBezTo>
                    <a:cubicBezTo>
                      <a:pt x="1056" y="947"/>
                      <a:pt x="1075" y="960"/>
                      <a:pt x="1080" y="978"/>
                    </a:cubicBezTo>
                    <a:cubicBezTo>
                      <a:pt x="1082" y="986"/>
                      <a:pt x="1082" y="995"/>
                      <a:pt x="1082" y="1003"/>
                    </a:cubicBezTo>
                    <a:cubicBezTo>
                      <a:pt x="1082" y="1144"/>
                      <a:pt x="1082" y="1284"/>
                      <a:pt x="1082" y="1424"/>
                    </a:cubicBezTo>
                    <a:cubicBezTo>
                      <a:pt x="1082" y="1430"/>
                      <a:pt x="1082" y="1436"/>
                      <a:pt x="1082" y="1443"/>
                    </a:cubicBezTo>
                    <a:cubicBezTo>
                      <a:pt x="1089" y="1443"/>
                      <a:pt x="1094" y="1443"/>
                      <a:pt x="1099" y="1443"/>
                    </a:cubicBezTo>
                    <a:cubicBezTo>
                      <a:pt x="1196" y="1443"/>
                      <a:pt x="1292" y="1443"/>
                      <a:pt x="1389" y="1443"/>
                    </a:cubicBezTo>
                    <a:cubicBezTo>
                      <a:pt x="1426" y="1443"/>
                      <a:pt x="1443" y="1426"/>
                      <a:pt x="1443" y="1389"/>
                    </a:cubicBezTo>
                    <a:cubicBezTo>
                      <a:pt x="1443" y="1097"/>
                      <a:pt x="1443" y="805"/>
                      <a:pt x="1443" y="513"/>
                    </a:cubicBezTo>
                    <a:cubicBezTo>
                      <a:pt x="1443" y="508"/>
                      <a:pt x="1443" y="503"/>
                      <a:pt x="1443" y="497"/>
                    </a:cubicBezTo>
                    <a:cubicBezTo>
                      <a:pt x="1322" y="497"/>
                      <a:pt x="1203" y="497"/>
                      <a:pt x="1082" y="497"/>
                    </a:cubicBezTo>
                    <a:cubicBezTo>
                      <a:pt x="1082" y="504"/>
                      <a:pt x="1082" y="510"/>
                      <a:pt x="1082" y="516"/>
                    </a:cubicBezTo>
                    <a:cubicBezTo>
                      <a:pt x="1082" y="582"/>
                      <a:pt x="1082" y="649"/>
                      <a:pt x="1082" y="716"/>
                    </a:cubicBezTo>
                    <a:cubicBezTo>
                      <a:pt x="1082" y="733"/>
                      <a:pt x="1078" y="747"/>
                      <a:pt x="1065" y="757"/>
                    </a:cubicBezTo>
                    <a:cubicBezTo>
                      <a:pt x="1050" y="768"/>
                      <a:pt x="1034" y="770"/>
                      <a:pt x="1018" y="762"/>
                    </a:cubicBezTo>
                    <a:cubicBezTo>
                      <a:pt x="1000" y="753"/>
                      <a:pt x="992" y="738"/>
                      <a:pt x="992" y="718"/>
                    </a:cubicBezTo>
                    <a:cubicBezTo>
                      <a:pt x="992" y="650"/>
                      <a:pt x="992" y="583"/>
                      <a:pt x="992" y="515"/>
                    </a:cubicBezTo>
                    <a:cubicBezTo>
                      <a:pt x="992" y="509"/>
                      <a:pt x="992" y="503"/>
                      <a:pt x="992" y="496"/>
                    </a:cubicBezTo>
                    <a:cubicBezTo>
                      <a:pt x="984" y="496"/>
                      <a:pt x="979" y="496"/>
                      <a:pt x="974" y="496"/>
                    </a:cubicBezTo>
                    <a:cubicBezTo>
                      <a:pt x="923" y="496"/>
                      <a:pt x="873" y="496"/>
                      <a:pt x="822" y="496"/>
                    </a:cubicBezTo>
                    <a:cubicBezTo>
                      <a:pt x="815" y="496"/>
                      <a:pt x="808" y="496"/>
                      <a:pt x="802" y="494"/>
                    </a:cubicBezTo>
                    <a:cubicBezTo>
                      <a:pt x="784" y="490"/>
                      <a:pt x="770" y="475"/>
                      <a:pt x="767" y="457"/>
                    </a:cubicBezTo>
                    <a:cubicBezTo>
                      <a:pt x="764" y="439"/>
                      <a:pt x="773" y="420"/>
                      <a:pt x="790" y="412"/>
                    </a:cubicBezTo>
                    <a:cubicBezTo>
                      <a:pt x="800" y="408"/>
                      <a:pt x="812" y="406"/>
                      <a:pt x="823" y="406"/>
                    </a:cubicBezTo>
                    <a:cubicBezTo>
                      <a:pt x="1023" y="406"/>
                      <a:pt x="1223" y="406"/>
                      <a:pt x="1423" y="406"/>
                    </a:cubicBezTo>
                    <a:cubicBezTo>
                      <a:pt x="1430" y="406"/>
                      <a:pt x="1436" y="406"/>
                      <a:pt x="1443" y="406"/>
                    </a:cubicBezTo>
                    <a:cubicBezTo>
                      <a:pt x="1443" y="399"/>
                      <a:pt x="1443" y="394"/>
                      <a:pt x="1443" y="389"/>
                    </a:cubicBezTo>
                    <a:cubicBezTo>
                      <a:pt x="1443" y="307"/>
                      <a:pt x="1443" y="226"/>
                      <a:pt x="1443" y="145"/>
                    </a:cubicBezTo>
                    <a:cubicBezTo>
                      <a:pt x="1443" y="107"/>
                      <a:pt x="1426" y="90"/>
                      <a:pt x="1389" y="90"/>
                    </a:cubicBezTo>
                    <a:cubicBezTo>
                      <a:pt x="1112" y="90"/>
                      <a:pt x="836" y="90"/>
                      <a:pt x="559" y="90"/>
                    </a:cubicBezTo>
                    <a:cubicBezTo>
                      <a:pt x="554" y="90"/>
                      <a:pt x="548" y="90"/>
                      <a:pt x="541" y="90"/>
                    </a:cubicBezTo>
                    <a:cubicBezTo>
                      <a:pt x="541" y="98"/>
                      <a:pt x="541" y="103"/>
                      <a:pt x="541" y="109"/>
                    </a:cubicBezTo>
                    <a:cubicBezTo>
                      <a:pt x="541" y="220"/>
                      <a:pt x="541" y="330"/>
                      <a:pt x="541" y="440"/>
                    </a:cubicBezTo>
                    <a:cubicBezTo>
                      <a:pt x="541" y="448"/>
                      <a:pt x="541" y="456"/>
                      <a:pt x="539" y="464"/>
                    </a:cubicBezTo>
                    <a:cubicBezTo>
                      <a:pt x="531" y="493"/>
                      <a:pt x="495" y="505"/>
                      <a:pt x="470" y="487"/>
                    </a:cubicBezTo>
                    <a:cubicBezTo>
                      <a:pt x="455" y="477"/>
                      <a:pt x="451" y="462"/>
                      <a:pt x="451" y="444"/>
                    </a:cubicBezTo>
                    <a:cubicBezTo>
                      <a:pt x="451" y="333"/>
                      <a:pt x="451" y="221"/>
                      <a:pt x="451" y="109"/>
                    </a:cubicBezTo>
                    <a:cubicBezTo>
                      <a:pt x="451" y="103"/>
                      <a:pt x="451" y="97"/>
                      <a:pt x="451" y="90"/>
                    </a:cubicBezTo>
                    <a:cubicBezTo>
                      <a:pt x="444" y="90"/>
                      <a:pt x="439" y="90"/>
                      <a:pt x="433" y="90"/>
                    </a:cubicBezTo>
                    <a:cubicBezTo>
                      <a:pt x="337" y="90"/>
                      <a:pt x="241" y="90"/>
                      <a:pt x="144" y="90"/>
                    </a:cubicBezTo>
                    <a:cubicBezTo>
                      <a:pt x="107" y="90"/>
                      <a:pt x="90" y="107"/>
                      <a:pt x="90" y="144"/>
                    </a:cubicBezTo>
                    <a:cubicBezTo>
                      <a:pt x="90" y="346"/>
                      <a:pt x="90" y="548"/>
                      <a:pt x="90" y="750"/>
                    </a:cubicBezTo>
                    <a:cubicBezTo>
                      <a:pt x="90" y="755"/>
                      <a:pt x="90" y="761"/>
                      <a:pt x="90" y="766"/>
                    </a:cubicBezTo>
                    <a:cubicBezTo>
                      <a:pt x="212" y="766"/>
                      <a:pt x="331" y="766"/>
                      <a:pt x="451" y="766"/>
                    </a:cubicBezTo>
                    <a:cubicBezTo>
                      <a:pt x="451" y="752"/>
                      <a:pt x="451" y="739"/>
                      <a:pt x="451" y="726"/>
                    </a:cubicBezTo>
                    <a:cubicBezTo>
                      <a:pt x="452" y="719"/>
                      <a:pt x="452" y="711"/>
                      <a:pt x="455" y="704"/>
                    </a:cubicBezTo>
                    <a:cubicBezTo>
                      <a:pt x="463" y="684"/>
                      <a:pt x="484" y="673"/>
                      <a:pt x="505" y="677"/>
                    </a:cubicBezTo>
                    <a:cubicBezTo>
                      <a:pt x="526" y="681"/>
                      <a:pt x="541" y="700"/>
                      <a:pt x="541" y="724"/>
                    </a:cubicBezTo>
                    <a:cubicBezTo>
                      <a:pt x="542" y="782"/>
                      <a:pt x="542" y="840"/>
                      <a:pt x="541" y="899"/>
                    </a:cubicBezTo>
                    <a:cubicBezTo>
                      <a:pt x="541" y="927"/>
                      <a:pt x="522" y="946"/>
                      <a:pt x="496" y="946"/>
                    </a:cubicBezTo>
                    <a:cubicBezTo>
                      <a:pt x="470" y="947"/>
                      <a:pt x="452" y="927"/>
                      <a:pt x="451" y="898"/>
                    </a:cubicBezTo>
                    <a:cubicBezTo>
                      <a:pt x="451" y="885"/>
                      <a:pt x="451" y="871"/>
                      <a:pt x="451" y="857"/>
                    </a:cubicBezTo>
                    <a:cubicBezTo>
                      <a:pt x="330" y="857"/>
                      <a:pt x="211" y="857"/>
                      <a:pt x="90" y="857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20" name="Группа 219"/>
          <p:cNvGrpSpPr/>
          <p:nvPr/>
        </p:nvGrpSpPr>
        <p:grpSpPr>
          <a:xfrm>
            <a:off x="1045153" y="4717840"/>
            <a:ext cx="690954" cy="680848"/>
            <a:chOff x="1031069" y="5588657"/>
            <a:chExt cx="961200" cy="961200"/>
          </a:xfrm>
        </p:grpSpPr>
        <p:sp>
          <p:nvSpPr>
            <p:cNvPr id="221" name="Овал 220"/>
            <p:cNvSpPr/>
            <p:nvPr/>
          </p:nvSpPr>
          <p:spPr>
            <a:xfrm>
              <a:off x="1031069" y="5588657"/>
              <a:ext cx="961200" cy="961200"/>
            </a:xfrm>
            <a:prstGeom prst="ellipse">
              <a:avLst/>
            </a:prstGeom>
            <a:solidFill>
              <a:srgbClr val="EFF8FB"/>
            </a:solidFill>
            <a:ln>
              <a:solidFill>
                <a:srgbClr val="AECCE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B5D8"/>
                </a:solidFill>
              </a:endParaRPr>
            </a:p>
          </p:txBody>
        </p:sp>
        <p:grpSp>
          <p:nvGrpSpPr>
            <p:cNvPr id="222" name="Group 21"/>
            <p:cNvGrpSpPr>
              <a:grpSpLocks noChangeAspect="1"/>
            </p:cNvGrpSpPr>
            <p:nvPr/>
          </p:nvGrpSpPr>
          <p:grpSpPr bwMode="auto">
            <a:xfrm>
              <a:off x="1258771" y="5823240"/>
              <a:ext cx="512983" cy="510995"/>
              <a:chOff x="4296" y="2410"/>
              <a:chExt cx="258" cy="257"/>
            </a:xfrm>
          </p:grpSpPr>
          <p:sp>
            <p:nvSpPr>
              <p:cNvPr id="223" name="AutoShape 20"/>
              <p:cNvSpPr>
                <a:spLocks noChangeAspect="1" noChangeArrowheads="1" noTextEdit="1"/>
              </p:cNvSpPr>
              <p:nvPr/>
            </p:nvSpPr>
            <p:spPr bwMode="auto">
              <a:xfrm>
                <a:off x="4296" y="2410"/>
                <a:ext cx="258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22"/>
              <p:cNvSpPr>
                <a:spLocks noEditPoints="1"/>
              </p:cNvSpPr>
              <p:nvPr/>
            </p:nvSpPr>
            <p:spPr bwMode="auto">
              <a:xfrm>
                <a:off x="4296" y="2410"/>
                <a:ext cx="258" cy="257"/>
              </a:xfrm>
              <a:custGeom>
                <a:avLst/>
                <a:gdLst>
                  <a:gd name="T0" fmla="*/ 117 w 1533"/>
                  <a:gd name="T1" fmla="*/ 1533 h 1533"/>
                  <a:gd name="T2" fmla="*/ 13 w 1533"/>
                  <a:gd name="T3" fmla="*/ 1454 h 1533"/>
                  <a:gd name="T4" fmla="*/ 0 w 1533"/>
                  <a:gd name="T5" fmla="*/ 117 h 1533"/>
                  <a:gd name="T6" fmla="*/ 141 w 1533"/>
                  <a:gd name="T7" fmla="*/ 0 h 1533"/>
                  <a:gd name="T8" fmla="*/ 1434 w 1533"/>
                  <a:gd name="T9" fmla="*/ 5 h 1533"/>
                  <a:gd name="T10" fmla="*/ 1533 w 1533"/>
                  <a:gd name="T11" fmla="*/ 1387 h 1533"/>
                  <a:gd name="T12" fmla="*/ 1431 w 1533"/>
                  <a:gd name="T13" fmla="*/ 1529 h 1533"/>
                  <a:gd name="T14" fmla="*/ 90 w 1533"/>
                  <a:gd name="T15" fmla="*/ 857 h 1533"/>
                  <a:gd name="T16" fmla="*/ 90 w 1533"/>
                  <a:gd name="T17" fmla="*/ 1390 h 1533"/>
                  <a:gd name="T18" fmla="*/ 434 w 1533"/>
                  <a:gd name="T19" fmla="*/ 1443 h 1533"/>
                  <a:gd name="T20" fmla="*/ 451 w 1533"/>
                  <a:gd name="T21" fmla="*/ 1423 h 1533"/>
                  <a:gd name="T22" fmla="*/ 452 w 1533"/>
                  <a:gd name="T23" fmla="*/ 1168 h 1533"/>
                  <a:gd name="T24" fmla="*/ 541 w 1533"/>
                  <a:gd name="T25" fmla="*/ 1179 h 1533"/>
                  <a:gd name="T26" fmla="*/ 541 w 1533"/>
                  <a:gd name="T27" fmla="*/ 1442 h 1533"/>
                  <a:gd name="T28" fmla="*/ 991 w 1533"/>
                  <a:gd name="T29" fmla="*/ 1218 h 1533"/>
                  <a:gd name="T30" fmla="*/ 823 w 1533"/>
                  <a:gd name="T31" fmla="*/ 1218 h 1533"/>
                  <a:gd name="T32" fmla="*/ 767 w 1533"/>
                  <a:gd name="T33" fmla="*/ 1178 h 1533"/>
                  <a:gd name="T34" fmla="*/ 821 w 1533"/>
                  <a:gd name="T35" fmla="*/ 1127 h 1533"/>
                  <a:gd name="T36" fmla="*/ 992 w 1533"/>
                  <a:gd name="T37" fmla="*/ 1126 h 1533"/>
                  <a:gd name="T38" fmla="*/ 995 w 1533"/>
                  <a:gd name="T39" fmla="*/ 979 h 1533"/>
                  <a:gd name="T40" fmla="*/ 1080 w 1533"/>
                  <a:gd name="T41" fmla="*/ 978 h 1533"/>
                  <a:gd name="T42" fmla="*/ 1082 w 1533"/>
                  <a:gd name="T43" fmla="*/ 1424 h 1533"/>
                  <a:gd name="T44" fmla="*/ 1099 w 1533"/>
                  <a:gd name="T45" fmla="*/ 1443 h 1533"/>
                  <a:gd name="T46" fmla="*/ 1443 w 1533"/>
                  <a:gd name="T47" fmla="*/ 1389 h 1533"/>
                  <a:gd name="T48" fmla="*/ 1443 w 1533"/>
                  <a:gd name="T49" fmla="*/ 497 h 1533"/>
                  <a:gd name="T50" fmla="*/ 1082 w 1533"/>
                  <a:gd name="T51" fmla="*/ 516 h 1533"/>
                  <a:gd name="T52" fmla="*/ 1065 w 1533"/>
                  <a:gd name="T53" fmla="*/ 757 h 1533"/>
                  <a:gd name="T54" fmla="*/ 992 w 1533"/>
                  <a:gd name="T55" fmla="*/ 718 h 1533"/>
                  <a:gd name="T56" fmla="*/ 992 w 1533"/>
                  <a:gd name="T57" fmla="*/ 496 h 1533"/>
                  <a:gd name="T58" fmla="*/ 822 w 1533"/>
                  <a:gd name="T59" fmla="*/ 496 h 1533"/>
                  <a:gd name="T60" fmla="*/ 767 w 1533"/>
                  <a:gd name="T61" fmla="*/ 457 h 1533"/>
                  <a:gd name="T62" fmla="*/ 823 w 1533"/>
                  <a:gd name="T63" fmla="*/ 406 h 1533"/>
                  <a:gd name="T64" fmla="*/ 1443 w 1533"/>
                  <a:gd name="T65" fmla="*/ 406 h 1533"/>
                  <a:gd name="T66" fmla="*/ 1443 w 1533"/>
                  <a:gd name="T67" fmla="*/ 145 h 1533"/>
                  <a:gd name="T68" fmla="*/ 559 w 1533"/>
                  <a:gd name="T69" fmla="*/ 90 h 1533"/>
                  <a:gd name="T70" fmla="*/ 541 w 1533"/>
                  <a:gd name="T71" fmla="*/ 109 h 1533"/>
                  <a:gd name="T72" fmla="*/ 539 w 1533"/>
                  <a:gd name="T73" fmla="*/ 464 h 1533"/>
                  <a:gd name="T74" fmla="*/ 451 w 1533"/>
                  <a:gd name="T75" fmla="*/ 444 h 1533"/>
                  <a:gd name="T76" fmla="*/ 451 w 1533"/>
                  <a:gd name="T77" fmla="*/ 90 h 1533"/>
                  <a:gd name="T78" fmla="*/ 144 w 1533"/>
                  <a:gd name="T79" fmla="*/ 90 h 1533"/>
                  <a:gd name="T80" fmla="*/ 90 w 1533"/>
                  <a:gd name="T81" fmla="*/ 750 h 1533"/>
                  <a:gd name="T82" fmla="*/ 451 w 1533"/>
                  <a:gd name="T83" fmla="*/ 766 h 1533"/>
                  <a:gd name="T84" fmla="*/ 455 w 1533"/>
                  <a:gd name="T85" fmla="*/ 704 h 1533"/>
                  <a:gd name="T86" fmla="*/ 541 w 1533"/>
                  <a:gd name="T87" fmla="*/ 724 h 1533"/>
                  <a:gd name="T88" fmla="*/ 496 w 1533"/>
                  <a:gd name="T89" fmla="*/ 946 h 1533"/>
                  <a:gd name="T90" fmla="*/ 451 w 1533"/>
                  <a:gd name="T91" fmla="*/ 857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33" h="1533">
                    <a:moveTo>
                      <a:pt x="1417" y="1533"/>
                    </a:moveTo>
                    <a:cubicBezTo>
                      <a:pt x="983" y="1533"/>
                      <a:pt x="550" y="1533"/>
                      <a:pt x="117" y="1533"/>
                    </a:cubicBezTo>
                    <a:cubicBezTo>
                      <a:pt x="114" y="1532"/>
                      <a:pt x="110" y="1531"/>
                      <a:pt x="107" y="1530"/>
                    </a:cubicBezTo>
                    <a:cubicBezTo>
                      <a:pt x="64" y="1520"/>
                      <a:pt x="32" y="1495"/>
                      <a:pt x="13" y="1454"/>
                    </a:cubicBezTo>
                    <a:cubicBezTo>
                      <a:pt x="7" y="1442"/>
                      <a:pt x="4" y="1429"/>
                      <a:pt x="0" y="1416"/>
                    </a:cubicBezTo>
                    <a:cubicBezTo>
                      <a:pt x="0" y="983"/>
                      <a:pt x="0" y="550"/>
                      <a:pt x="0" y="117"/>
                    </a:cubicBezTo>
                    <a:cubicBezTo>
                      <a:pt x="1" y="115"/>
                      <a:pt x="2" y="113"/>
                      <a:pt x="2" y="111"/>
                    </a:cubicBezTo>
                    <a:cubicBezTo>
                      <a:pt x="19" y="41"/>
                      <a:pt x="69" y="0"/>
                      <a:pt x="141" y="0"/>
                    </a:cubicBezTo>
                    <a:cubicBezTo>
                      <a:pt x="558" y="0"/>
                      <a:pt x="975" y="0"/>
                      <a:pt x="1391" y="0"/>
                    </a:cubicBezTo>
                    <a:cubicBezTo>
                      <a:pt x="1406" y="0"/>
                      <a:pt x="1420" y="2"/>
                      <a:pt x="1434" y="5"/>
                    </a:cubicBezTo>
                    <a:cubicBezTo>
                      <a:pt x="1496" y="22"/>
                      <a:pt x="1533" y="75"/>
                      <a:pt x="1533" y="143"/>
                    </a:cubicBezTo>
                    <a:cubicBezTo>
                      <a:pt x="1533" y="558"/>
                      <a:pt x="1533" y="973"/>
                      <a:pt x="1533" y="1387"/>
                    </a:cubicBezTo>
                    <a:cubicBezTo>
                      <a:pt x="1533" y="1392"/>
                      <a:pt x="1533" y="1397"/>
                      <a:pt x="1533" y="1402"/>
                    </a:cubicBezTo>
                    <a:cubicBezTo>
                      <a:pt x="1531" y="1462"/>
                      <a:pt x="1489" y="1515"/>
                      <a:pt x="1431" y="1529"/>
                    </a:cubicBezTo>
                    <a:cubicBezTo>
                      <a:pt x="1426" y="1530"/>
                      <a:pt x="1421" y="1532"/>
                      <a:pt x="1417" y="1533"/>
                    </a:cubicBezTo>
                    <a:close/>
                    <a:moveTo>
                      <a:pt x="90" y="857"/>
                    </a:moveTo>
                    <a:cubicBezTo>
                      <a:pt x="90" y="863"/>
                      <a:pt x="90" y="868"/>
                      <a:pt x="90" y="872"/>
                    </a:cubicBezTo>
                    <a:cubicBezTo>
                      <a:pt x="90" y="1045"/>
                      <a:pt x="90" y="1217"/>
                      <a:pt x="90" y="1390"/>
                    </a:cubicBezTo>
                    <a:cubicBezTo>
                      <a:pt x="90" y="1425"/>
                      <a:pt x="108" y="1443"/>
                      <a:pt x="144" y="1443"/>
                    </a:cubicBezTo>
                    <a:cubicBezTo>
                      <a:pt x="241" y="1443"/>
                      <a:pt x="337" y="1443"/>
                      <a:pt x="434" y="1443"/>
                    </a:cubicBezTo>
                    <a:cubicBezTo>
                      <a:pt x="439" y="1443"/>
                      <a:pt x="445" y="1443"/>
                      <a:pt x="451" y="1443"/>
                    </a:cubicBezTo>
                    <a:cubicBezTo>
                      <a:pt x="451" y="1435"/>
                      <a:pt x="451" y="1429"/>
                      <a:pt x="451" y="1423"/>
                    </a:cubicBezTo>
                    <a:cubicBezTo>
                      <a:pt x="451" y="1344"/>
                      <a:pt x="451" y="1264"/>
                      <a:pt x="451" y="1185"/>
                    </a:cubicBezTo>
                    <a:cubicBezTo>
                      <a:pt x="451" y="1179"/>
                      <a:pt x="451" y="1174"/>
                      <a:pt x="452" y="1168"/>
                    </a:cubicBezTo>
                    <a:cubicBezTo>
                      <a:pt x="454" y="1142"/>
                      <a:pt x="477" y="1124"/>
                      <a:pt x="503" y="1128"/>
                    </a:cubicBezTo>
                    <a:cubicBezTo>
                      <a:pt x="527" y="1131"/>
                      <a:pt x="541" y="1150"/>
                      <a:pt x="541" y="1179"/>
                    </a:cubicBezTo>
                    <a:cubicBezTo>
                      <a:pt x="542" y="1260"/>
                      <a:pt x="541" y="1342"/>
                      <a:pt x="541" y="1424"/>
                    </a:cubicBezTo>
                    <a:cubicBezTo>
                      <a:pt x="541" y="1430"/>
                      <a:pt x="541" y="1436"/>
                      <a:pt x="541" y="1442"/>
                    </a:cubicBezTo>
                    <a:cubicBezTo>
                      <a:pt x="692" y="1442"/>
                      <a:pt x="841" y="1442"/>
                      <a:pt x="991" y="1442"/>
                    </a:cubicBezTo>
                    <a:cubicBezTo>
                      <a:pt x="991" y="1367"/>
                      <a:pt x="991" y="1293"/>
                      <a:pt x="991" y="1218"/>
                    </a:cubicBezTo>
                    <a:cubicBezTo>
                      <a:pt x="985" y="1218"/>
                      <a:pt x="980" y="1218"/>
                      <a:pt x="974" y="1218"/>
                    </a:cubicBezTo>
                    <a:cubicBezTo>
                      <a:pt x="924" y="1218"/>
                      <a:pt x="873" y="1218"/>
                      <a:pt x="823" y="1218"/>
                    </a:cubicBezTo>
                    <a:cubicBezTo>
                      <a:pt x="817" y="1218"/>
                      <a:pt x="811" y="1217"/>
                      <a:pt x="805" y="1217"/>
                    </a:cubicBezTo>
                    <a:cubicBezTo>
                      <a:pt x="785" y="1213"/>
                      <a:pt x="769" y="1197"/>
                      <a:pt x="767" y="1178"/>
                    </a:cubicBezTo>
                    <a:cubicBezTo>
                      <a:pt x="764" y="1158"/>
                      <a:pt x="775" y="1138"/>
                      <a:pt x="795" y="1131"/>
                    </a:cubicBezTo>
                    <a:cubicBezTo>
                      <a:pt x="803" y="1128"/>
                      <a:pt x="812" y="1127"/>
                      <a:pt x="821" y="1127"/>
                    </a:cubicBezTo>
                    <a:cubicBezTo>
                      <a:pt x="872" y="1127"/>
                      <a:pt x="924" y="1127"/>
                      <a:pt x="975" y="1127"/>
                    </a:cubicBezTo>
                    <a:cubicBezTo>
                      <a:pt x="980" y="1127"/>
                      <a:pt x="986" y="1127"/>
                      <a:pt x="992" y="1126"/>
                    </a:cubicBezTo>
                    <a:cubicBezTo>
                      <a:pt x="992" y="1083"/>
                      <a:pt x="992" y="1042"/>
                      <a:pt x="992" y="1001"/>
                    </a:cubicBezTo>
                    <a:cubicBezTo>
                      <a:pt x="992" y="993"/>
                      <a:pt x="993" y="986"/>
                      <a:pt x="995" y="979"/>
                    </a:cubicBezTo>
                    <a:cubicBezTo>
                      <a:pt x="1000" y="960"/>
                      <a:pt x="1018" y="947"/>
                      <a:pt x="1037" y="947"/>
                    </a:cubicBezTo>
                    <a:cubicBezTo>
                      <a:pt x="1056" y="947"/>
                      <a:pt x="1075" y="960"/>
                      <a:pt x="1080" y="978"/>
                    </a:cubicBezTo>
                    <a:cubicBezTo>
                      <a:pt x="1082" y="986"/>
                      <a:pt x="1082" y="995"/>
                      <a:pt x="1082" y="1003"/>
                    </a:cubicBezTo>
                    <a:cubicBezTo>
                      <a:pt x="1082" y="1144"/>
                      <a:pt x="1082" y="1284"/>
                      <a:pt x="1082" y="1424"/>
                    </a:cubicBezTo>
                    <a:cubicBezTo>
                      <a:pt x="1082" y="1430"/>
                      <a:pt x="1082" y="1436"/>
                      <a:pt x="1082" y="1443"/>
                    </a:cubicBezTo>
                    <a:cubicBezTo>
                      <a:pt x="1089" y="1443"/>
                      <a:pt x="1094" y="1443"/>
                      <a:pt x="1099" y="1443"/>
                    </a:cubicBezTo>
                    <a:cubicBezTo>
                      <a:pt x="1196" y="1443"/>
                      <a:pt x="1292" y="1443"/>
                      <a:pt x="1389" y="1443"/>
                    </a:cubicBezTo>
                    <a:cubicBezTo>
                      <a:pt x="1426" y="1443"/>
                      <a:pt x="1443" y="1426"/>
                      <a:pt x="1443" y="1389"/>
                    </a:cubicBezTo>
                    <a:cubicBezTo>
                      <a:pt x="1443" y="1097"/>
                      <a:pt x="1443" y="805"/>
                      <a:pt x="1443" y="513"/>
                    </a:cubicBezTo>
                    <a:cubicBezTo>
                      <a:pt x="1443" y="508"/>
                      <a:pt x="1443" y="503"/>
                      <a:pt x="1443" y="497"/>
                    </a:cubicBezTo>
                    <a:cubicBezTo>
                      <a:pt x="1322" y="497"/>
                      <a:pt x="1203" y="497"/>
                      <a:pt x="1082" y="497"/>
                    </a:cubicBezTo>
                    <a:cubicBezTo>
                      <a:pt x="1082" y="504"/>
                      <a:pt x="1082" y="510"/>
                      <a:pt x="1082" y="516"/>
                    </a:cubicBezTo>
                    <a:cubicBezTo>
                      <a:pt x="1082" y="582"/>
                      <a:pt x="1082" y="649"/>
                      <a:pt x="1082" y="716"/>
                    </a:cubicBezTo>
                    <a:cubicBezTo>
                      <a:pt x="1082" y="733"/>
                      <a:pt x="1078" y="747"/>
                      <a:pt x="1065" y="757"/>
                    </a:cubicBezTo>
                    <a:cubicBezTo>
                      <a:pt x="1050" y="768"/>
                      <a:pt x="1034" y="770"/>
                      <a:pt x="1018" y="762"/>
                    </a:cubicBezTo>
                    <a:cubicBezTo>
                      <a:pt x="1000" y="753"/>
                      <a:pt x="992" y="738"/>
                      <a:pt x="992" y="718"/>
                    </a:cubicBezTo>
                    <a:cubicBezTo>
                      <a:pt x="992" y="650"/>
                      <a:pt x="992" y="583"/>
                      <a:pt x="992" y="515"/>
                    </a:cubicBezTo>
                    <a:cubicBezTo>
                      <a:pt x="992" y="509"/>
                      <a:pt x="992" y="503"/>
                      <a:pt x="992" y="496"/>
                    </a:cubicBezTo>
                    <a:cubicBezTo>
                      <a:pt x="984" y="496"/>
                      <a:pt x="979" y="496"/>
                      <a:pt x="974" y="496"/>
                    </a:cubicBezTo>
                    <a:cubicBezTo>
                      <a:pt x="923" y="496"/>
                      <a:pt x="873" y="496"/>
                      <a:pt x="822" y="496"/>
                    </a:cubicBezTo>
                    <a:cubicBezTo>
                      <a:pt x="815" y="496"/>
                      <a:pt x="808" y="496"/>
                      <a:pt x="802" y="494"/>
                    </a:cubicBezTo>
                    <a:cubicBezTo>
                      <a:pt x="784" y="490"/>
                      <a:pt x="770" y="475"/>
                      <a:pt x="767" y="457"/>
                    </a:cubicBezTo>
                    <a:cubicBezTo>
                      <a:pt x="764" y="439"/>
                      <a:pt x="773" y="420"/>
                      <a:pt x="790" y="412"/>
                    </a:cubicBezTo>
                    <a:cubicBezTo>
                      <a:pt x="800" y="408"/>
                      <a:pt x="812" y="406"/>
                      <a:pt x="823" y="406"/>
                    </a:cubicBezTo>
                    <a:cubicBezTo>
                      <a:pt x="1023" y="406"/>
                      <a:pt x="1223" y="406"/>
                      <a:pt x="1423" y="406"/>
                    </a:cubicBezTo>
                    <a:cubicBezTo>
                      <a:pt x="1430" y="406"/>
                      <a:pt x="1436" y="406"/>
                      <a:pt x="1443" y="406"/>
                    </a:cubicBezTo>
                    <a:cubicBezTo>
                      <a:pt x="1443" y="399"/>
                      <a:pt x="1443" y="394"/>
                      <a:pt x="1443" y="389"/>
                    </a:cubicBezTo>
                    <a:cubicBezTo>
                      <a:pt x="1443" y="307"/>
                      <a:pt x="1443" y="226"/>
                      <a:pt x="1443" y="145"/>
                    </a:cubicBezTo>
                    <a:cubicBezTo>
                      <a:pt x="1443" y="107"/>
                      <a:pt x="1426" y="90"/>
                      <a:pt x="1389" y="90"/>
                    </a:cubicBezTo>
                    <a:cubicBezTo>
                      <a:pt x="1112" y="90"/>
                      <a:pt x="836" y="90"/>
                      <a:pt x="559" y="90"/>
                    </a:cubicBezTo>
                    <a:cubicBezTo>
                      <a:pt x="554" y="90"/>
                      <a:pt x="548" y="90"/>
                      <a:pt x="541" y="90"/>
                    </a:cubicBezTo>
                    <a:cubicBezTo>
                      <a:pt x="541" y="98"/>
                      <a:pt x="541" y="103"/>
                      <a:pt x="541" y="109"/>
                    </a:cubicBezTo>
                    <a:cubicBezTo>
                      <a:pt x="541" y="220"/>
                      <a:pt x="541" y="330"/>
                      <a:pt x="541" y="440"/>
                    </a:cubicBezTo>
                    <a:cubicBezTo>
                      <a:pt x="541" y="448"/>
                      <a:pt x="541" y="456"/>
                      <a:pt x="539" y="464"/>
                    </a:cubicBezTo>
                    <a:cubicBezTo>
                      <a:pt x="531" y="493"/>
                      <a:pt x="495" y="505"/>
                      <a:pt x="470" y="487"/>
                    </a:cubicBezTo>
                    <a:cubicBezTo>
                      <a:pt x="455" y="477"/>
                      <a:pt x="451" y="462"/>
                      <a:pt x="451" y="444"/>
                    </a:cubicBezTo>
                    <a:cubicBezTo>
                      <a:pt x="451" y="333"/>
                      <a:pt x="451" y="221"/>
                      <a:pt x="451" y="109"/>
                    </a:cubicBezTo>
                    <a:cubicBezTo>
                      <a:pt x="451" y="103"/>
                      <a:pt x="451" y="97"/>
                      <a:pt x="451" y="90"/>
                    </a:cubicBezTo>
                    <a:cubicBezTo>
                      <a:pt x="444" y="90"/>
                      <a:pt x="439" y="90"/>
                      <a:pt x="433" y="90"/>
                    </a:cubicBezTo>
                    <a:cubicBezTo>
                      <a:pt x="337" y="90"/>
                      <a:pt x="241" y="90"/>
                      <a:pt x="144" y="90"/>
                    </a:cubicBezTo>
                    <a:cubicBezTo>
                      <a:pt x="107" y="90"/>
                      <a:pt x="90" y="107"/>
                      <a:pt x="90" y="144"/>
                    </a:cubicBezTo>
                    <a:cubicBezTo>
                      <a:pt x="90" y="346"/>
                      <a:pt x="90" y="548"/>
                      <a:pt x="90" y="750"/>
                    </a:cubicBezTo>
                    <a:cubicBezTo>
                      <a:pt x="90" y="755"/>
                      <a:pt x="90" y="761"/>
                      <a:pt x="90" y="766"/>
                    </a:cubicBezTo>
                    <a:cubicBezTo>
                      <a:pt x="212" y="766"/>
                      <a:pt x="331" y="766"/>
                      <a:pt x="451" y="766"/>
                    </a:cubicBezTo>
                    <a:cubicBezTo>
                      <a:pt x="451" y="752"/>
                      <a:pt x="451" y="739"/>
                      <a:pt x="451" y="726"/>
                    </a:cubicBezTo>
                    <a:cubicBezTo>
                      <a:pt x="452" y="719"/>
                      <a:pt x="452" y="711"/>
                      <a:pt x="455" y="704"/>
                    </a:cubicBezTo>
                    <a:cubicBezTo>
                      <a:pt x="463" y="684"/>
                      <a:pt x="484" y="673"/>
                      <a:pt x="505" y="677"/>
                    </a:cubicBezTo>
                    <a:cubicBezTo>
                      <a:pt x="526" y="681"/>
                      <a:pt x="541" y="700"/>
                      <a:pt x="541" y="724"/>
                    </a:cubicBezTo>
                    <a:cubicBezTo>
                      <a:pt x="542" y="782"/>
                      <a:pt x="542" y="840"/>
                      <a:pt x="541" y="899"/>
                    </a:cubicBezTo>
                    <a:cubicBezTo>
                      <a:pt x="541" y="927"/>
                      <a:pt x="522" y="946"/>
                      <a:pt x="496" y="946"/>
                    </a:cubicBezTo>
                    <a:cubicBezTo>
                      <a:pt x="470" y="947"/>
                      <a:pt x="452" y="927"/>
                      <a:pt x="451" y="898"/>
                    </a:cubicBezTo>
                    <a:cubicBezTo>
                      <a:pt x="451" y="885"/>
                      <a:pt x="451" y="871"/>
                      <a:pt x="451" y="857"/>
                    </a:cubicBezTo>
                    <a:cubicBezTo>
                      <a:pt x="330" y="857"/>
                      <a:pt x="211" y="857"/>
                      <a:pt x="90" y="857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F5E19D3C-CADC-255B-7E49-6C4902F918AA}"/>
              </a:ext>
            </a:extLst>
          </p:cNvPr>
          <p:cNvCxnSpPr/>
          <p:nvPr/>
        </p:nvCxnSpPr>
        <p:spPr>
          <a:xfrm>
            <a:off x="525389" y="4282866"/>
            <a:ext cx="3977640" cy="0"/>
          </a:xfrm>
          <a:prstGeom prst="line">
            <a:avLst/>
          </a:prstGeom>
          <a:ln w="12700">
            <a:solidFill>
              <a:srgbClr val="549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DBF11159-D62D-94AC-4701-8C87B25D39D3}"/>
              </a:ext>
            </a:extLst>
          </p:cNvPr>
          <p:cNvCxnSpPr>
            <a:cxnSpLocks/>
          </p:cNvCxnSpPr>
          <p:nvPr/>
        </p:nvCxnSpPr>
        <p:spPr>
          <a:xfrm>
            <a:off x="5119313" y="4282866"/>
            <a:ext cx="4024687" cy="0"/>
          </a:xfrm>
          <a:prstGeom prst="line">
            <a:avLst/>
          </a:prstGeom>
          <a:ln w="12700">
            <a:solidFill>
              <a:srgbClr val="549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4546E55B-6227-D765-5DBC-386BC3C13AFE}"/>
              </a:ext>
            </a:extLst>
          </p:cNvPr>
          <p:cNvCxnSpPr>
            <a:cxnSpLocks/>
          </p:cNvCxnSpPr>
          <p:nvPr/>
        </p:nvCxnSpPr>
        <p:spPr>
          <a:xfrm>
            <a:off x="4788641" y="1925637"/>
            <a:ext cx="0" cy="4378983"/>
          </a:xfrm>
          <a:prstGeom prst="line">
            <a:avLst/>
          </a:prstGeom>
          <a:ln w="12700">
            <a:solidFill>
              <a:srgbClr val="549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 descr="C:\Users\lypkoes\Downloads\Лобненская_10-4467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104" y="4574338"/>
            <a:ext cx="3767818" cy="2428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Рисунок 72" descr="C:\Users\lypkoes\Downloads\регистрация.jfif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104" y="1505834"/>
            <a:ext cx="3767818" cy="2451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03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с одним скругленным углом 51"/>
          <p:cNvSpPr/>
          <p:nvPr/>
        </p:nvSpPr>
        <p:spPr>
          <a:xfrm>
            <a:off x="396240" y="1165341"/>
            <a:ext cx="12342494" cy="1068906"/>
          </a:xfrm>
          <a:prstGeom prst="round1Rect">
            <a:avLst>
              <a:gd name="adj" fmla="val 0"/>
            </a:avLst>
          </a:prstGeom>
          <a:solidFill>
            <a:srgbClr val="89B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одним скругленным углом 11">
            <a:extLst>
              <a:ext uri="{FF2B5EF4-FFF2-40B4-BE49-F238E27FC236}">
                <a16:creationId xmlns:a16="http://schemas.microsoft.com/office/drawing/2014/main" xmlns="" id="{08026633-BB62-3DF6-D19C-BCD3D3C87D13}"/>
              </a:ext>
            </a:extLst>
          </p:cNvPr>
          <p:cNvSpPr/>
          <p:nvPr/>
        </p:nvSpPr>
        <p:spPr>
          <a:xfrm>
            <a:off x="830600" y="3149230"/>
            <a:ext cx="11536675" cy="3838310"/>
          </a:xfrm>
          <a:prstGeom prst="round1Rect">
            <a:avLst>
              <a:gd name="adj" fmla="val 0"/>
            </a:avLst>
          </a:prstGeom>
          <a:solidFill>
            <a:srgbClr val="F8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12794029" y="7157193"/>
            <a:ext cx="645746" cy="402483"/>
          </a:xfrm>
        </p:spPr>
        <p:txBody>
          <a:bodyPr/>
          <a:lstStyle/>
          <a:p>
            <a:pPr algn="ctr"/>
            <a:fld id="{00000000-1234-1234-1234-123412341234}" type="slidenum">
              <a:rPr lang="ru-RU" sz="1100">
                <a:solidFill>
                  <a:srgbClr val="89B5D8"/>
                </a:solidFill>
              </a:rPr>
              <a:pPr algn="ctr"/>
              <a:t>7</a:t>
            </a:fld>
            <a:endParaRPr lang="ru-RU" sz="1100" dirty="0">
              <a:solidFill>
                <a:srgbClr val="89B5D8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53126" y="1228590"/>
            <a:ext cx="109856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Во время выполнения стандартного функционала администратора случаются такие моменты, когда </a:t>
            </a:r>
            <a:r>
              <a:rPr lang="ru-RU" sz="1800" b="1" dirty="0" smtClean="0">
                <a:solidFill>
                  <a:schemeClr val="bg1"/>
                </a:solidFill>
              </a:rPr>
              <a:t>требуется </a:t>
            </a:r>
            <a:r>
              <a:rPr lang="ru-RU" sz="1800" b="1" dirty="0">
                <a:solidFill>
                  <a:schemeClr val="bg1"/>
                </a:solidFill>
              </a:rPr>
              <a:t>проявление своих лучших человеческих качеств: </a:t>
            </a:r>
            <a:r>
              <a:rPr lang="ru-RU" sz="1800" b="1" dirty="0" smtClean="0">
                <a:solidFill>
                  <a:schemeClr val="bg1"/>
                </a:solidFill>
              </a:rPr>
              <a:t>внимательности, заботы, участливости, </a:t>
            </a:r>
            <a:r>
              <a:rPr lang="ru-RU" sz="1800" b="1" dirty="0" err="1" smtClean="0">
                <a:solidFill>
                  <a:schemeClr val="bg1"/>
                </a:solidFill>
              </a:rPr>
              <a:t>эмпатии</a:t>
            </a:r>
            <a:endParaRPr lang="ru-RU" sz="1800" b="1" dirty="0">
              <a:solidFill>
                <a:schemeClr val="bg1"/>
              </a:solidFill>
            </a:endParaRPr>
          </a:p>
          <a:p>
            <a:endParaRPr lang="ru-RU" sz="1600" b="1" i="1" dirty="0">
              <a:solidFill>
                <a:srgbClr val="E74825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Google Shape;309;p1"/>
          <p:cNvSpPr/>
          <p:nvPr/>
        </p:nvSpPr>
        <p:spPr>
          <a:xfrm flipH="1">
            <a:off x="1347769" y="3342011"/>
            <a:ext cx="4728864" cy="3389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579">
              <a:solidFill>
                <a:schemeClr val="l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5687" y="3856377"/>
            <a:ext cx="41536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В поликлинику пришла мама с мальчиком </a:t>
            </a:r>
            <a:b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на костылях по записи к ортопеду и хирургу. Кабинеты находятся на третьем этаже, </a:t>
            </a:r>
            <a:b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а лифт, к сожалению, в этот день сломался. Администраторы обратились </a:t>
            </a:r>
            <a:b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к администрации и совместно было принято решение проводить маму с мальчиком </a:t>
            </a:r>
            <a:b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в отдельный кабинет на первом этаже, </a:t>
            </a:r>
            <a:b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а врачей попросить спуститься к ним </a:t>
            </a:r>
            <a:b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для приёма.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781034" y="1253874"/>
            <a:ext cx="600054" cy="600054"/>
            <a:chOff x="2161288" y="2754392"/>
            <a:chExt cx="864943" cy="864943"/>
          </a:xfrm>
        </p:grpSpPr>
        <p:sp>
          <p:nvSpPr>
            <p:cNvPr id="24" name="Овал 23"/>
            <p:cNvSpPr/>
            <p:nvPr/>
          </p:nvSpPr>
          <p:spPr>
            <a:xfrm>
              <a:off x="2161288" y="2754392"/>
              <a:ext cx="864943" cy="864943"/>
            </a:xfrm>
            <a:prstGeom prst="ellipse">
              <a:avLst/>
            </a:prstGeom>
            <a:gradFill>
              <a:gsLst>
                <a:gs pos="2186">
                  <a:schemeClr val="accent1"/>
                </a:gs>
                <a:gs pos="50000">
                  <a:srgbClr val="E74825"/>
                </a:gs>
                <a:gs pos="100000">
                  <a:srgbClr val="CB3117"/>
                </a:gs>
              </a:gsLst>
              <a:lin ang="6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B5D8"/>
                </a:solidFill>
              </a:endParaRPr>
            </a:p>
          </p:txBody>
        </p:sp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2347697" y="2878927"/>
              <a:ext cx="492124" cy="615872"/>
              <a:chOff x="1910" y="557"/>
              <a:chExt cx="2915" cy="3648"/>
            </a:xfrm>
          </p:grpSpPr>
          <p:sp>
            <p:nvSpPr>
              <p:cNvPr id="2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10" y="557"/>
                <a:ext cx="2915" cy="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5"/>
              <p:cNvSpPr>
                <a:spLocks noEditPoints="1"/>
              </p:cNvSpPr>
              <p:nvPr/>
            </p:nvSpPr>
            <p:spPr bwMode="auto">
              <a:xfrm>
                <a:off x="1901" y="1735"/>
                <a:ext cx="1373" cy="2468"/>
              </a:xfrm>
              <a:custGeom>
                <a:avLst/>
                <a:gdLst>
                  <a:gd name="T0" fmla="*/ 227 w 578"/>
                  <a:gd name="T1" fmla="*/ 953 h 1039"/>
                  <a:gd name="T2" fmla="*/ 53 w 578"/>
                  <a:gd name="T3" fmla="*/ 702 h 1039"/>
                  <a:gd name="T4" fmla="*/ 5 w 578"/>
                  <a:gd name="T5" fmla="*/ 368 h 1039"/>
                  <a:gd name="T6" fmla="*/ 50 w 578"/>
                  <a:gd name="T7" fmla="*/ 368 h 1039"/>
                  <a:gd name="T8" fmla="*/ 94 w 578"/>
                  <a:gd name="T9" fmla="*/ 683 h 1039"/>
                  <a:gd name="T10" fmla="*/ 272 w 578"/>
                  <a:gd name="T11" fmla="*/ 946 h 1039"/>
                  <a:gd name="T12" fmla="*/ 501 w 578"/>
                  <a:gd name="T13" fmla="*/ 994 h 1039"/>
                  <a:gd name="T14" fmla="*/ 532 w 578"/>
                  <a:gd name="T15" fmla="*/ 715 h 1039"/>
                  <a:gd name="T16" fmla="*/ 329 w 578"/>
                  <a:gd name="T17" fmla="*/ 510 h 1039"/>
                  <a:gd name="T18" fmla="*/ 247 w 578"/>
                  <a:gd name="T19" fmla="*/ 535 h 1039"/>
                  <a:gd name="T20" fmla="*/ 359 w 578"/>
                  <a:gd name="T21" fmla="*/ 671 h 1039"/>
                  <a:gd name="T22" fmla="*/ 158 w 578"/>
                  <a:gd name="T23" fmla="*/ 515 h 1039"/>
                  <a:gd name="T24" fmla="*/ 114 w 578"/>
                  <a:gd name="T25" fmla="*/ 149 h 1039"/>
                  <a:gd name="T26" fmla="*/ 50 w 578"/>
                  <a:gd name="T27" fmla="*/ 149 h 1039"/>
                  <a:gd name="T28" fmla="*/ 27 w 578"/>
                  <a:gd name="T29" fmla="*/ 288 h 1039"/>
                  <a:gd name="T30" fmla="*/ 4 w 578"/>
                  <a:gd name="T31" fmla="*/ 148 h 1039"/>
                  <a:gd name="T32" fmla="*/ 207 w 578"/>
                  <a:gd name="T33" fmla="*/ 11 h 1039"/>
                  <a:gd name="T34" fmla="*/ 377 w 578"/>
                  <a:gd name="T35" fmla="*/ 214 h 1039"/>
                  <a:gd name="T36" fmla="*/ 485 w 578"/>
                  <a:gd name="T37" fmla="*/ 290 h 1039"/>
                  <a:gd name="T38" fmla="*/ 485 w 578"/>
                  <a:gd name="T39" fmla="*/ 539 h 1039"/>
                  <a:gd name="T40" fmla="*/ 575 w 578"/>
                  <a:gd name="T41" fmla="*/ 688 h 1039"/>
                  <a:gd name="T42" fmla="*/ 577 w 578"/>
                  <a:gd name="T43" fmla="*/ 955 h 1039"/>
                  <a:gd name="T44" fmla="*/ 280 w 578"/>
                  <a:gd name="T45" fmla="*/ 1039 h 1039"/>
                  <a:gd name="T46" fmla="*/ 223 w 578"/>
                  <a:gd name="T47" fmla="*/ 450 h 1039"/>
                  <a:gd name="T48" fmla="*/ 221 w 578"/>
                  <a:gd name="T49" fmla="*/ 76 h 1039"/>
                  <a:gd name="T50" fmla="*/ 160 w 578"/>
                  <a:gd name="T51" fmla="*/ 78 h 1039"/>
                  <a:gd name="T52" fmla="*/ 158 w 578"/>
                  <a:gd name="T53" fmla="*/ 410 h 1039"/>
                  <a:gd name="T54" fmla="*/ 331 w 578"/>
                  <a:gd name="T55" fmla="*/ 454 h 1039"/>
                  <a:gd name="T56" fmla="*/ 331 w 578"/>
                  <a:gd name="T57" fmla="*/ 195 h 1039"/>
                  <a:gd name="T58" fmla="*/ 268 w 578"/>
                  <a:gd name="T59" fmla="*/ 196 h 1039"/>
                  <a:gd name="T60" fmla="*/ 269 w 578"/>
                  <a:gd name="T61" fmla="*/ 447 h 1039"/>
                  <a:gd name="T62" fmla="*/ 440 w 578"/>
                  <a:gd name="T63" fmla="*/ 531 h 1039"/>
                  <a:gd name="T64" fmla="*/ 408 w 578"/>
                  <a:gd name="T65" fmla="*/ 257 h 1039"/>
                  <a:gd name="T66" fmla="*/ 376 w 578"/>
                  <a:gd name="T67" fmla="*/ 479 h 1039"/>
                  <a:gd name="T68" fmla="*/ 440 w 578"/>
                  <a:gd name="T69" fmla="*/ 531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8" h="1039">
                    <a:moveTo>
                      <a:pt x="280" y="1039"/>
                    </a:moveTo>
                    <a:cubicBezTo>
                      <a:pt x="239" y="1025"/>
                      <a:pt x="223" y="995"/>
                      <a:pt x="227" y="953"/>
                    </a:cubicBezTo>
                    <a:cubicBezTo>
                      <a:pt x="230" y="913"/>
                      <a:pt x="216" y="881"/>
                      <a:pt x="188" y="852"/>
                    </a:cubicBezTo>
                    <a:cubicBezTo>
                      <a:pt x="142" y="803"/>
                      <a:pt x="97" y="753"/>
                      <a:pt x="53" y="702"/>
                    </a:cubicBezTo>
                    <a:cubicBezTo>
                      <a:pt x="21" y="666"/>
                      <a:pt x="5" y="623"/>
                      <a:pt x="5" y="575"/>
                    </a:cubicBezTo>
                    <a:cubicBezTo>
                      <a:pt x="4" y="506"/>
                      <a:pt x="5" y="437"/>
                      <a:pt x="5" y="368"/>
                    </a:cubicBezTo>
                    <a:cubicBezTo>
                      <a:pt x="5" y="351"/>
                      <a:pt x="13" y="341"/>
                      <a:pt x="27" y="341"/>
                    </a:cubicBezTo>
                    <a:cubicBezTo>
                      <a:pt x="42" y="341"/>
                      <a:pt x="50" y="351"/>
                      <a:pt x="50" y="368"/>
                    </a:cubicBezTo>
                    <a:cubicBezTo>
                      <a:pt x="50" y="434"/>
                      <a:pt x="50" y="500"/>
                      <a:pt x="50" y="566"/>
                    </a:cubicBezTo>
                    <a:cubicBezTo>
                      <a:pt x="49" y="611"/>
                      <a:pt x="64" y="650"/>
                      <a:pt x="94" y="683"/>
                    </a:cubicBezTo>
                    <a:cubicBezTo>
                      <a:pt x="138" y="731"/>
                      <a:pt x="181" y="780"/>
                      <a:pt x="225" y="827"/>
                    </a:cubicBezTo>
                    <a:cubicBezTo>
                      <a:pt x="257" y="861"/>
                      <a:pt x="273" y="899"/>
                      <a:pt x="272" y="946"/>
                    </a:cubicBezTo>
                    <a:cubicBezTo>
                      <a:pt x="271" y="993"/>
                      <a:pt x="273" y="994"/>
                      <a:pt x="320" y="994"/>
                    </a:cubicBezTo>
                    <a:cubicBezTo>
                      <a:pt x="381" y="994"/>
                      <a:pt x="441" y="994"/>
                      <a:pt x="501" y="994"/>
                    </a:cubicBezTo>
                    <a:cubicBezTo>
                      <a:pt x="525" y="994"/>
                      <a:pt x="532" y="987"/>
                      <a:pt x="532" y="964"/>
                    </a:cubicBezTo>
                    <a:cubicBezTo>
                      <a:pt x="532" y="881"/>
                      <a:pt x="532" y="798"/>
                      <a:pt x="532" y="715"/>
                    </a:cubicBezTo>
                    <a:cubicBezTo>
                      <a:pt x="532" y="671"/>
                      <a:pt x="514" y="637"/>
                      <a:pt x="477" y="612"/>
                    </a:cubicBezTo>
                    <a:cubicBezTo>
                      <a:pt x="428" y="578"/>
                      <a:pt x="379" y="544"/>
                      <a:pt x="329" y="510"/>
                    </a:cubicBezTo>
                    <a:cubicBezTo>
                      <a:pt x="291" y="484"/>
                      <a:pt x="267" y="488"/>
                      <a:pt x="235" y="528"/>
                    </a:cubicBezTo>
                    <a:cubicBezTo>
                      <a:pt x="239" y="530"/>
                      <a:pt x="244" y="532"/>
                      <a:pt x="247" y="535"/>
                    </a:cubicBezTo>
                    <a:cubicBezTo>
                      <a:pt x="283" y="568"/>
                      <a:pt x="318" y="601"/>
                      <a:pt x="353" y="633"/>
                    </a:cubicBezTo>
                    <a:cubicBezTo>
                      <a:pt x="367" y="647"/>
                      <a:pt x="369" y="660"/>
                      <a:pt x="359" y="671"/>
                    </a:cubicBezTo>
                    <a:cubicBezTo>
                      <a:pt x="349" y="681"/>
                      <a:pt x="336" y="679"/>
                      <a:pt x="322" y="666"/>
                    </a:cubicBezTo>
                    <a:cubicBezTo>
                      <a:pt x="268" y="616"/>
                      <a:pt x="214" y="565"/>
                      <a:pt x="158" y="515"/>
                    </a:cubicBezTo>
                    <a:cubicBezTo>
                      <a:pt x="127" y="487"/>
                      <a:pt x="113" y="453"/>
                      <a:pt x="113" y="411"/>
                    </a:cubicBezTo>
                    <a:cubicBezTo>
                      <a:pt x="114" y="323"/>
                      <a:pt x="114" y="236"/>
                      <a:pt x="114" y="149"/>
                    </a:cubicBezTo>
                    <a:cubicBezTo>
                      <a:pt x="114" y="121"/>
                      <a:pt x="102" y="105"/>
                      <a:pt x="82" y="105"/>
                    </a:cubicBezTo>
                    <a:cubicBezTo>
                      <a:pt x="61" y="105"/>
                      <a:pt x="50" y="121"/>
                      <a:pt x="50" y="149"/>
                    </a:cubicBezTo>
                    <a:cubicBezTo>
                      <a:pt x="50" y="186"/>
                      <a:pt x="50" y="223"/>
                      <a:pt x="50" y="261"/>
                    </a:cubicBezTo>
                    <a:cubicBezTo>
                      <a:pt x="50" y="278"/>
                      <a:pt x="41" y="288"/>
                      <a:pt x="27" y="288"/>
                    </a:cubicBezTo>
                    <a:cubicBezTo>
                      <a:pt x="13" y="288"/>
                      <a:pt x="5" y="278"/>
                      <a:pt x="5" y="261"/>
                    </a:cubicBezTo>
                    <a:cubicBezTo>
                      <a:pt x="5" y="223"/>
                      <a:pt x="7" y="186"/>
                      <a:pt x="4" y="148"/>
                    </a:cubicBezTo>
                    <a:cubicBezTo>
                      <a:pt x="0" y="91"/>
                      <a:pt x="52" y="43"/>
                      <a:pt x="115" y="67"/>
                    </a:cubicBezTo>
                    <a:cubicBezTo>
                      <a:pt x="131" y="25"/>
                      <a:pt x="161" y="0"/>
                      <a:pt x="207" y="11"/>
                    </a:cubicBezTo>
                    <a:cubicBezTo>
                      <a:pt x="264" y="24"/>
                      <a:pt x="271" y="70"/>
                      <a:pt x="268" y="120"/>
                    </a:cubicBezTo>
                    <a:cubicBezTo>
                      <a:pt x="345" y="109"/>
                      <a:pt x="370" y="131"/>
                      <a:pt x="377" y="214"/>
                    </a:cubicBezTo>
                    <a:cubicBezTo>
                      <a:pt x="392" y="214"/>
                      <a:pt x="408" y="212"/>
                      <a:pt x="422" y="214"/>
                    </a:cubicBezTo>
                    <a:cubicBezTo>
                      <a:pt x="460" y="220"/>
                      <a:pt x="484" y="251"/>
                      <a:pt x="485" y="290"/>
                    </a:cubicBezTo>
                    <a:cubicBezTo>
                      <a:pt x="486" y="321"/>
                      <a:pt x="485" y="351"/>
                      <a:pt x="485" y="382"/>
                    </a:cubicBezTo>
                    <a:cubicBezTo>
                      <a:pt x="485" y="434"/>
                      <a:pt x="486" y="487"/>
                      <a:pt x="485" y="539"/>
                    </a:cubicBezTo>
                    <a:cubicBezTo>
                      <a:pt x="484" y="556"/>
                      <a:pt x="489" y="567"/>
                      <a:pt x="504" y="577"/>
                    </a:cubicBezTo>
                    <a:cubicBezTo>
                      <a:pt x="545" y="602"/>
                      <a:pt x="568" y="640"/>
                      <a:pt x="575" y="688"/>
                    </a:cubicBezTo>
                    <a:cubicBezTo>
                      <a:pt x="577" y="697"/>
                      <a:pt x="577" y="706"/>
                      <a:pt x="577" y="716"/>
                    </a:cubicBezTo>
                    <a:cubicBezTo>
                      <a:pt x="577" y="796"/>
                      <a:pt x="576" y="876"/>
                      <a:pt x="577" y="955"/>
                    </a:cubicBezTo>
                    <a:cubicBezTo>
                      <a:pt x="578" y="997"/>
                      <a:pt x="563" y="1026"/>
                      <a:pt x="523" y="1039"/>
                    </a:cubicBezTo>
                    <a:cubicBezTo>
                      <a:pt x="442" y="1039"/>
                      <a:pt x="361" y="1039"/>
                      <a:pt x="280" y="1039"/>
                    </a:cubicBezTo>
                    <a:close/>
                    <a:moveTo>
                      <a:pt x="203" y="493"/>
                    </a:moveTo>
                    <a:cubicBezTo>
                      <a:pt x="219" y="483"/>
                      <a:pt x="223" y="469"/>
                      <a:pt x="223" y="450"/>
                    </a:cubicBezTo>
                    <a:cubicBezTo>
                      <a:pt x="222" y="332"/>
                      <a:pt x="223" y="215"/>
                      <a:pt x="223" y="97"/>
                    </a:cubicBezTo>
                    <a:cubicBezTo>
                      <a:pt x="223" y="90"/>
                      <a:pt x="223" y="83"/>
                      <a:pt x="221" y="76"/>
                    </a:cubicBezTo>
                    <a:cubicBezTo>
                      <a:pt x="217" y="62"/>
                      <a:pt x="205" y="53"/>
                      <a:pt x="190" y="54"/>
                    </a:cubicBezTo>
                    <a:cubicBezTo>
                      <a:pt x="175" y="54"/>
                      <a:pt x="163" y="64"/>
                      <a:pt x="160" y="78"/>
                    </a:cubicBezTo>
                    <a:cubicBezTo>
                      <a:pt x="159" y="85"/>
                      <a:pt x="159" y="91"/>
                      <a:pt x="159" y="98"/>
                    </a:cubicBezTo>
                    <a:cubicBezTo>
                      <a:pt x="158" y="202"/>
                      <a:pt x="159" y="306"/>
                      <a:pt x="158" y="410"/>
                    </a:cubicBezTo>
                    <a:cubicBezTo>
                      <a:pt x="157" y="448"/>
                      <a:pt x="174" y="474"/>
                      <a:pt x="203" y="493"/>
                    </a:cubicBezTo>
                    <a:close/>
                    <a:moveTo>
                      <a:pt x="331" y="454"/>
                    </a:moveTo>
                    <a:cubicBezTo>
                      <a:pt x="331" y="422"/>
                      <a:pt x="331" y="388"/>
                      <a:pt x="331" y="355"/>
                    </a:cubicBezTo>
                    <a:cubicBezTo>
                      <a:pt x="331" y="301"/>
                      <a:pt x="331" y="248"/>
                      <a:pt x="331" y="195"/>
                    </a:cubicBezTo>
                    <a:cubicBezTo>
                      <a:pt x="331" y="171"/>
                      <a:pt x="314" y="157"/>
                      <a:pt x="292" y="161"/>
                    </a:cubicBezTo>
                    <a:cubicBezTo>
                      <a:pt x="277" y="165"/>
                      <a:pt x="268" y="177"/>
                      <a:pt x="268" y="196"/>
                    </a:cubicBezTo>
                    <a:cubicBezTo>
                      <a:pt x="268" y="277"/>
                      <a:pt x="268" y="359"/>
                      <a:pt x="268" y="440"/>
                    </a:cubicBezTo>
                    <a:cubicBezTo>
                      <a:pt x="268" y="443"/>
                      <a:pt x="268" y="446"/>
                      <a:pt x="269" y="447"/>
                    </a:cubicBezTo>
                    <a:cubicBezTo>
                      <a:pt x="290" y="449"/>
                      <a:pt x="310" y="452"/>
                      <a:pt x="331" y="454"/>
                    </a:cubicBezTo>
                    <a:close/>
                    <a:moveTo>
                      <a:pt x="440" y="531"/>
                    </a:moveTo>
                    <a:cubicBezTo>
                      <a:pt x="440" y="448"/>
                      <a:pt x="440" y="367"/>
                      <a:pt x="439" y="286"/>
                    </a:cubicBezTo>
                    <a:cubicBezTo>
                      <a:pt x="439" y="269"/>
                      <a:pt x="425" y="257"/>
                      <a:pt x="408" y="257"/>
                    </a:cubicBezTo>
                    <a:cubicBezTo>
                      <a:pt x="390" y="258"/>
                      <a:pt x="376" y="271"/>
                      <a:pt x="376" y="291"/>
                    </a:cubicBezTo>
                    <a:cubicBezTo>
                      <a:pt x="376" y="353"/>
                      <a:pt x="376" y="416"/>
                      <a:pt x="376" y="479"/>
                    </a:cubicBezTo>
                    <a:cubicBezTo>
                      <a:pt x="376" y="483"/>
                      <a:pt x="379" y="489"/>
                      <a:pt x="382" y="491"/>
                    </a:cubicBezTo>
                    <a:cubicBezTo>
                      <a:pt x="400" y="505"/>
                      <a:pt x="419" y="517"/>
                      <a:pt x="440" y="5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469" y="1740"/>
                <a:ext cx="1361" cy="2463"/>
              </a:xfrm>
              <a:custGeom>
                <a:avLst/>
                <a:gdLst>
                  <a:gd name="T0" fmla="*/ 3 w 573"/>
                  <a:gd name="T1" fmla="*/ 986 h 1037"/>
                  <a:gd name="T2" fmla="*/ 0 w 573"/>
                  <a:gd name="T3" fmla="*/ 709 h 1037"/>
                  <a:gd name="T4" fmla="*/ 191 w 573"/>
                  <a:gd name="T5" fmla="*/ 492 h 1037"/>
                  <a:gd name="T6" fmla="*/ 201 w 573"/>
                  <a:gd name="T7" fmla="*/ 291 h 1037"/>
                  <a:gd name="T8" fmla="*/ 145 w 573"/>
                  <a:gd name="T9" fmla="*/ 267 h 1037"/>
                  <a:gd name="T10" fmla="*/ 137 w 573"/>
                  <a:gd name="T11" fmla="*/ 468 h 1037"/>
                  <a:gd name="T12" fmla="*/ 114 w 573"/>
                  <a:gd name="T13" fmla="*/ 502 h 1037"/>
                  <a:gd name="T14" fmla="*/ 92 w 573"/>
                  <a:gd name="T15" fmla="*/ 474 h 1037"/>
                  <a:gd name="T16" fmla="*/ 175 w 573"/>
                  <a:gd name="T17" fmla="*/ 211 h 1037"/>
                  <a:gd name="T18" fmla="*/ 309 w 573"/>
                  <a:gd name="T19" fmla="*/ 118 h 1037"/>
                  <a:gd name="T20" fmla="*/ 371 w 573"/>
                  <a:gd name="T21" fmla="*/ 8 h 1037"/>
                  <a:gd name="T22" fmla="*/ 461 w 573"/>
                  <a:gd name="T23" fmla="*/ 62 h 1037"/>
                  <a:gd name="T24" fmla="*/ 572 w 573"/>
                  <a:gd name="T25" fmla="*/ 134 h 1037"/>
                  <a:gd name="T26" fmla="*/ 514 w 573"/>
                  <a:gd name="T27" fmla="*/ 713 h 1037"/>
                  <a:gd name="T28" fmla="*/ 350 w 573"/>
                  <a:gd name="T29" fmla="*/ 944 h 1037"/>
                  <a:gd name="T30" fmla="*/ 297 w 573"/>
                  <a:gd name="T31" fmla="*/ 1037 h 1037"/>
                  <a:gd name="T32" fmla="*/ 340 w 573"/>
                  <a:gd name="T33" fmla="*/ 524 h 1037"/>
                  <a:gd name="T34" fmla="*/ 100 w 573"/>
                  <a:gd name="T35" fmla="*/ 610 h 1037"/>
                  <a:gd name="T36" fmla="*/ 45 w 573"/>
                  <a:gd name="T37" fmla="*/ 962 h 1037"/>
                  <a:gd name="T38" fmla="*/ 255 w 573"/>
                  <a:gd name="T39" fmla="*/ 992 h 1037"/>
                  <a:gd name="T40" fmla="*/ 351 w 573"/>
                  <a:gd name="T41" fmla="*/ 826 h 1037"/>
                  <a:gd name="T42" fmla="*/ 528 w 573"/>
                  <a:gd name="T43" fmla="*/ 561 h 1037"/>
                  <a:gd name="T44" fmla="*/ 527 w 573"/>
                  <a:gd name="T45" fmla="*/ 133 h 1037"/>
                  <a:gd name="T46" fmla="*/ 464 w 573"/>
                  <a:gd name="T47" fmla="*/ 133 h 1037"/>
                  <a:gd name="T48" fmla="*/ 464 w 573"/>
                  <a:gd name="T49" fmla="*/ 413 h 1037"/>
                  <a:gd name="T50" fmla="*/ 270 w 573"/>
                  <a:gd name="T51" fmla="*/ 650 h 1037"/>
                  <a:gd name="T52" fmla="*/ 217 w 573"/>
                  <a:gd name="T53" fmla="*/ 667 h 1037"/>
                  <a:gd name="T54" fmla="*/ 228 w 573"/>
                  <a:gd name="T55" fmla="*/ 628 h 1037"/>
                  <a:gd name="T56" fmla="*/ 374 w 573"/>
                  <a:gd name="T57" fmla="*/ 491 h 1037"/>
                  <a:gd name="T58" fmla="*/ 419 w 573"/>
                  <a:gd name="T59" fmla="*/ 97 h 1037"/>
                  <a:gd name="T60" fmla="*/ 384 w 573"/>
                  <a:gd name="T61" fmla="*/ 52 h 1037"/>
                  <a:gd name="T62" fmla="*/ 354 w 573"/>
                  <a:gd name="T63" fmla="*/ 450 h 1037"/>
                  <a:gd name="T64" fmla="*/ 309 w 573"/>
                  <a:gd name="T65" fmla="*/ 445 h 1037"/>
                  <a:gd name="T66" fmla="*/ 309 w 573"/>
                  <a:gd name="T67" fmla="*/ 194 h 1037"/>
                  <a:gd name="T68" fmla="*/ 246 w 573"/>
                  <a:gd name="T69" fmla="*/ 194 h 1037"/>
                  <a:gd name="T70" fmla="*/ 246 w 573"/>
                  <a:gd name="T71" fmla="*/ 452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3" h="1037">
                    <a:moveTo>
                      <a:pt x="54" y="1037"/>
                    </a:moveTo>
                    <a:cubicBezTo>
                      <a:pt x="29" y="1028"/>
                      <a:pt x="9" y="1014"/>
                      <a:pt x="3" y="986"/>
                    </a:cubicBezTo>
                    <a:cubicBezTo>
                      <a:pt x="1" y="979"/>
                      <a:pt x="0" y="972"/>
                      <a:pt x="0" y="965"/>
                    </a:cubicBezTo>
                    <a:cubicBezTo>
                      <a:pt x="0" y="880"/>
                      <a:pt x="0" y="795"/>
                      <a:pt x="0" y="709"/>
                    </a:cubicBezTo>
                    <a:cubicBezTo>
                      <a:pt x="0" y="653"/>
                      <a:pt x="24" y="608"/>
                      <a:pt x="70" y="576"/>
                    </a:cubicBezTo>
                    <a:cubicBezTo>
                      <a:pt x="110" y="548"/>
                      <a:pt x="151" y="521"/>
                      <a:pt x="191" y="492"/>
                    </a:cubicBezTo>
                    <a:cubicBezTo>
                      <a:pt x="195" y="489"/>
                      <a:pt x="200" y="482"/>
                      <a:pt x="200" y="476"/>
                    </a:cubicBezTo>
                    <a:cubicBezTo>
                      <a:pt x="201" y="414"/>
                      <a:pt x="201" y="353"/>
                      <a:pt x="201" y="291"/>
                    </a:cubicBezTo>
                    <a:cubicBezTo>
                      <a:pt x="201" y="273"/>
                      <a:pt x="193" y="262"/>
                      <a:pt x="178" y="257"/>
                    </a:cubicBezTo>
                    <a:cubicBezTo>
                      <a:pt x="165" y="253"/>
                      <a:pt x="152" y="256"/>
                      <a:pt x="145" y="267"/>
                    </a:cubicBezTo>
                    <a:cubicBezTo>
                      <a:pt x="140" y="275"/>
                      <a:pt x="137" y="286"/>
                      <a:pt x="137" y="296"/>
                    </a:cubicBezTo>
                    <a:cubicBezTo>
                      <a:pt x="136" y="354"/>
                      <a:pt x="137" y="411"/>
                      <a:pt x="137" y="468"/>
                    </a:cubicBezTo>
                    <a:cubicBezTo>
                      <a:pt x="137" y="474"/>
                      <a:pt x="137" y="479"/>
                      <a:pt x="136" y="485"/>
                    </a:cubicBezTo>
                    <a:cubicBezTo>
                      <a:pt x="133" y="496"/>
                      <a:pt x="126" y="502"/>
                      <a:pt x="114" y="502"/>
                    </a:cubicBezTo>
                    <a:cubicBezTo>
                      <a:pt x="103" y="502"/>
                      <a:pt x="95" y="496"/>
                      <a:pt x="93" y="485"/>
                    </a:cubicBezTo>
                    <a:cubicBezTo>
                      <a:pt x="92" y="481"/>
                      <a:pt x="92" y="478"/>
                      <a:pt x="92" y="474"/>
                    </a:cubicBezTo>
                    <a:cubicBezTo>
                      <a:pt x="92" y="412"/>
                      <a:pt x="91" y="351"/>
                      <a:pt x="92" y="289"/>
                    </a:cubicBezTo>
                    <a:cubicBezTo>
                      <a:pt x="93" y="241"/>
                      <a:pt x="129" y="207"/>
                      <a:pt x="175" y="211"/>
                    </a:cubicBezTo>
                    <a:cubicBezTo>
                      <a:pt x="183" y="211"/>
                      <a:pt x="192" y="214"/>
                      <a:pt x="200" y="216"/>
                    </a:cubicBezTo>
                    <a:cubicBezTo>
                      <a:pt x="191" y="137"/>
                      <a:pt x="250" y="100"/>
                      <a:pt x="309" y="118"/>
                    </a:cubicBezTo>
                    <a:cubicBezTo>
                      <a:pt x="309" y="108"/>
                      <a:pt x="309" y="98"/>
                      <a:pt x="309" y="88"/>
                    </a:cubicBezTo>
                    <a:cubicBezTo>
                      <a:pt x="310" y="47"/>
                      <a:pt x="334" y="15"/>
                      <a:pt x="371" y="8"/>
                    </a:cubicBezTo>
                    <a:cubicBezTo>
                      <a:pt x="409" y="0"/>
                      <a:pt x="444" y="20"/>
                      <a:pt x="460" y="60"/>
                    </a:cubicBezTo>
                    <a:cubicBezTo>
                      <a:pt x="460" y="61"/>
                      <a:pt x="461" y="63"/>
                      <a:pt x="461" y="62"/>
                    </a:cubicBezTo>
                    <a:cubicBezTo>
                      <a:pt x="477" y="61"/>
                      <a:pt x="493" y="58"/>
                      <a:pt x="509" y="60"/>
                    </a:cubicBezTo>
                    <a:cubicBezTo>
                      <a:pt x="546" y="66"/>
                      <a:pt x="572" y="97"/>
                      <a:pt x="572" y="134"/>
                    </a:cubicBezTo>
                    <a:cubicBezTo>
                      <a:pt x="572" y="282"/>
                      <a:pt x="573" y="430"/>
                      <a:pt x="572" y="577"/>
                    </a:cubicBezTo>
                    <a:cubicBezTo>
                      <a:pt x="571" y="630"/>
                      <a:pt x="549" y="675"/>
                      <a:pt x="514" y="713"/>
                    </a:cubicBezTo>
                    <a:cubicBezTo>
                      <a:pt x="470" y="761"/>
                      <a:pt x="428" y="809"/>
                      <a:pt x="384" y="856"/>
                    </a:cubicBezTo>
                    <a:cubicBezTo>
                      <a:pt x="361" y="881"/>
                      <a:pt x="348" y="909"/>
                      <a:pt x="350" y="944"/>
                    </a:cubicBezTo>
                    <a:cubicBezTo>
                      <a:pt x="351" y="946"/>
                      <a:pt x="350" y="949"/>
                      <a:pt x="350" y="951"/>
                    </a:cubicBezTo>
                    <a:cubicBezTo>
                      <a:pt x="354" y="993"/>
                      <a:pt x="338" y="1023"/>
                      <a:pt x="297" y="1037"/>
                    </a:cubicBezTo>
                    <a:cubicBezTo>
                      <a:pt x="216" y="1037"/>
                      <a:pt x="135" y="1037"/>
                      <a:pt x="54" y="1037"/>
                    </a:cubicBezTo>
                    <a:close/>
                    <a:moveTo>
                      <a:pt x="340" y="524"/>
                    </a:moveTo>
                    <a:cubicBezTo>
                      <a:pt x="310" y="486"/>
                      <a:pt x="285" y="482"/>
                      <a:pt x="248" y="508"/>
                    </a:cubicBezTo>
                    <a:cubicBezTo>
                      <a:pt x="198" y="542"/>
                      <a:pt x="149" y="576"/>
                      <a:pt x="100" y="610"/>
                    </a:cubicBezTo>
                    <a:cubicBezTo>
                      <a:pt x="63" y="635"/>
                      <a:pt x="45" y="669"/>
                      <a:pt x="45" y="713"/>
                    </a:cubicBezTo>
                    <a:cubicBezTo>
                      <a:pt x="45" y="796"/>
                      <a:pt x="45" y="879"/>
                      <a:pt x="45" y="962"/>
                    </a:cubicBezTo>
                    <a:cubicBezTo>
                      <a:pt x="45" y="985"/>
                      <a:pt x="52" y="992"/>
                      <a:pt x="76" y="992"/>
                    </a:cubicBezTo>
                    <a:cubicBezTo>
                      <a:pt x="135" y="992"/>
                      <a:pt x="195" y="992"/>
                      <a:pt x="255" y="992"/>
                    </a:cubicBezTo>
                    <a:cubicBezTo>
                      <a:pt x="305" y="992"/>
                      <a:pt x="306" y="992"/>
                      <a:pt x="305" y="942"/>
                    </a:cubicBezTo>
                    <a:cubicBezTo>
                      <a:pt x="304" y="897"/>
                      <a:pt x="320" y="859"/>
                      <a:pt x="351" y="826"/>
                    </a:cubicBezTo>
                    <a:cubicBezTo>
                      <a:pt x="395" y="779"/>
                      <a:pt x="437" y="731"/>
                      <a:pt x="481" y="683"/>
                    </a:cubicBezTo>
                    <a:cubicBezTo>
                      <a:pt x="513" y="649"/>
                      <a:pt x="528" y="608"/>
                      <a:pt x="528" y="561"/>
                    </a:cubicBezTo>
                    <a:cubicBezTo>
                      <a:pt x="527" y="423"/>
                      <a:pt x="527" y="285"/>
                      <a:pt x="527" y="146"/>
                    </a:cubicBezTo>
                    <a:cubicBezTo>
                      <a:pt x="527" y="142"/>
                      <a:pt x="528" y="137"/>
                      <a:pt x="527" y="133"/>
                    </a:cubicBezTo>
                    <a:cubicBezTo>
                      <a:pt x="525" y="116"/>
                      <a:pt x="512" y="103"/>
                      <a:pt x="495" y="103"/>
                    </a:cubicBezTo>
                    <a:cubicBezTo>
                      <a:pt x="479" y="103"/>
                      <a:pt x="465" y="116"/>
                      <a:pt x="464" y="133"/>
                    </a:cubicBezTo>
                    <a:cubicBezTo>
                      <a:pt x="463" y="139"/>
                      <a:pt x="463" y="144"/>
                      <a:pt x="463" y="150"/>
                    </a:cubicBezTo>
                    <a:cubicBezTo>
                      <a:pt x="463" y="238"/>
                      <a:pt x="463" y="325"/>
                      <a:pt x="464" y="413"/>
                    </a:cubicBezTo>
                    <a:cubicBezTo>
                      <a:pt x="464" y="452"/>
                      <a:pt x="451" y="484"/>
                      <a:pt x="422" y="510"/>
                    </a:cubicBezTo>
                    <a:cubicBezTo>
                      <a:pt x="371" y="556"/>
                      <a:pt x="320" y="604"/>
                      <a:pt x="270" y="650"/>
                    </a:cubicBezTo>
                    <a:cubicBezTo>
                      <a:pt x="262" y="657"/>
                      <a:pt x="255" y="665"/>
                      <a:pt x="246" y="671"/>
                    </a:cubicBezTo>
                    <a:cubicBezTo>
                      <a:pt x="236" y="678"/>
                      <a:pt x="225" y="677"/>
                      <a:pt x="217" y="667"/>
                    </a:cubicBezTo>
                    <a:cubicBezTo>
                      <a:pt x="209" y="658"/>
                      <a:pt x="210" y="648"/>
                      <a:pt x="217" y="639"/>
                    </a:cubicBezTo>
                    <a:cubicBezTo>
                      <a:pt x="220" y="635"/>
                      <a:pt x="224" y="632"/>
                      <a:pt x="228" y="628"/>
                    </a:cubicBezTo>
                    <a:cubicBezTo>
                      <a:pt x="265" y="593"/>
                      <a:pt x="302" y="559"/>
                      <a:pt x="340" y="524"/>
                    </a:cubicBezTo>
                    <a:close/>
                    <a:moveTo>
                      <a:pt x="374" y="491"/>
                    </a:moveTo>
                    <a:cubicBezTo>
                      <a:pt x="403" y="472"/>
                      <a:pt x="420" y="446"/>
                      <a:pt x="419" y="408"/>
                    </a:cubicBezTo>
                    <a:cubicBezTo>
                      <a:pt x="418" y="304"/>
                      <a:pt x="419" y="201"/>
                      <a:pt x="419" y="97"/>
                    </a:cubicBezTo>
                    <a:cubicBezTo>
                      <a:pt x="419" y="91"/>
                      <a:pt x="419" y="84"/>
                      <a:pt x="417" y="78"/>
                    </a:cubicBezTo>
                    <a:cubicBezTo>
                      <a:pt x="414" y="61"/>
                      <a:pt x="401" y="51"/>
                      <a:pt x="384" y="52"/>
                    </a:cubicBezTo>
                    <a:cubicBezTo>
                      <a:pt x="365" y="53"/>
                      <a:pt x="354" y="67"/>
                      <a:pt x="354" y="91"/>
                    </a:cubicBezTo>
                    <a:cubicBezTo>
                      <a:pt x="354" y="210"/>
                      <a:pt x="355" y="330"/>
                      <a:pt x="354" y="450"/>
                    </a:cubicBezTo>
                    <a:cubicBezTo>
                      <a:pt x="353" y="468"/>
                      <a:pt x="359" y="481"/>
                      <a:pt x="374" y="491"/>
                    </a:cubicBezTo>
                    <a:close/>
                    <a:moveTo>
                      <a:pt x="309" y="445"/>
                    </a:moveTo>
                    <a:cubicBezTo>
                      <a:pt x="309" y="437"/>
                      <a:pt x="309" y="428"/>
                      <a:pt x="309" y="419"/>
                    </a:cubicBezTo>
                    <a:cubicBezTo>
                      <a:pt x="309" y="344"/>
                      <a:pt x="309" y="269"/>
                      <a:pt x="309" y="194"/>
                    </a:cubicBezTo>
                    <a:cubicBezTo>
                      <a:pt x="309" y="170"/>
                      <a:pt x="294" y="156"/>
                      <a:pt x="273" y="159"/>
                    </a:cubicBezTo>
                    <a:cubicBezTo>
                      <a:pt x="256" y="161"/>
                      <a:pt x="246" y="174"/>
                      <a:pt x="246" y="194"/>
                    </a:cubicBezTo>
                    <a:cubicBezTo>
                      <a:pt x="246" y="278"/>
                      <a:pt x="246" y="363"/>
                      <a:pt x="246" y="447"/>
                    </a:cubicBezTo>
                    <a:cubicBezTo>
                      <a:pt x="246" y="449"/>
                      <a:pt x="246" y="452"/>
                      <a:pt x="246" y="452"/>
                    </a:cubicBezTo>
                    <a:cubicBezTo>
                      <a:pt x="267" y="450"/>
                      <a:pt x="287" y="447"/>
                      <a:pt x="309" y="4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2435" y="441"/>
                <a:ext cx="1891" cy="1577"/>
              </a:xfrm>
              <a:custGeom>
                <a:avLst/>
                <a:gdLst>
                  <a:gd name="T0" fmla="*/ 0 w 796"/>
                  <a:gd name="T1" fmla="*/ 243 h 664"/>
                  <a:gd name="T2" fmla="*/ 112 w 796"/>
                  <a:gd name="T3" fmla="*/ 72 h 664"/>
                  <a:gd name="T4" fmla="*/ 319 w 796"/>
                  <a:gd name="T5" fmla="*/ 91 h 664"/>
                  <a:gd name="T6" fmla="*/ 372 w 796"/>
                  <a:gd name="T7" fmla="*/ 132 h 664"/>
                  <a:gd name="T8" fmla="*/ 415 w 796"/>
                  <a:gd name="T9" fmla="*/ 132 h 664"/>
                  <a:gd name="T10" fmla="*/ 462 w 796"/>
                  <a:gd name="T11" fmla="*/ 95 h 664"/>
                  <a:gd name="T12" fmla="*/ 784 w 796"/>
                  <a:gd name="T13" fmla="*/ 219 h 664"/>
                  <a:gd name="T14" fmla="*/ 728 w 796"/>
                  <a:gd name="T15" fmla="*/ 393 h 664"/>
                  <a:gd name="T16" fmla="*/ 658 w 796"/>
                  <a:gd name="T17" fmla="*/ 455 h 664"/>
                  <a:gd name="T18" fmla="*/ 625 w 796"/>
                  <a:gd name="T19" fmla="*/ 454 h 664"/>
                  <a:gd name="T20" fmla="*/ 628 w 796"/>
                  <a:gd name="T21" fmla="*/ 422 h 664"/>
                  <a:gd name="T22" fmla="*/ 696 w 796"/>
                  <a:gd name="T23" fmla="*/ 361 h 664"/>
                  <a:gd name="T24" fmla="*/ 736 w 796"/>
                  <a:gd name="T25" fmla="*/ 210 h 664"/>
                  <a:gd name="T26" fmla="*/ 624 w 796"/>
                  <a:gd name="T27" fmla="*/ 101 h 664"/>
                  <a:gd name="T28" fmla="*/ 497 w 796"/>
                  <a:gd name="T29" fmla="*/ 126 h 664"/>
                  <a:gd name="T30" fmla="*/ 446 w 796"/>
                  <a:gd name="T31" fmla="*/ 165 h 664"/>
                  <a:gd name="T32" fmla="*/ 342 w 796"/>
                  <a:gd name="T33" fmla="*/ 166 h 664"/>
                  <a:gd name="T34" fmla="*/ 296 w 796"/>
                  <a:gd name="T35" fmla="*/ 129 h 664"/>
                  <a:gd name="T36" fmla="*/ 81 w 796"/>
                  <a:gd name="T37" fmla="*/ 151 h 664"/>
                  <a:gd name="T38" fmla="*/ 97 w 796"/>
                  <a:gd name="T39" fmla="*/ 367 h 664"/>
                  <a:gd name="T40" fmla="*/ 321 w 796"/>
                  <a:gd name="T41" fmla="*/ 565 h 664"/>
                  <a:gd name="T42" fmla="*/ 355 w 796"/>
                  <a:gd name="T43" fmla="*/ 595 h 664"/>
                  <a:gd name="T44" fmla="*/ 432 w 796"/>
                  <a:gd name="T45" fmla="*/ 595 h 664"/>
                  <a:gd name="T46" fmla="*/ 555 w 796"/>
                  <a:gd name="T47" fmla="*/ 487 h 664"/>
                  <a:gd name="T48" fmla="*/ 575 w 796"/>
                  <a:gd name="T49" fmla="*/ 478 h 664"/>
                  <a:gd name="T50" fmla="*/ 595 w 796"/>
                  <a:gd name="T51" fmla="*/ 493 h 664"/>
                  <a:gd name="T52" fmla="*/ 587 w 796"/>
                  <a:gd name="T53" fmla="*/ 518 h 664"/>
                  <a:gd name="T54" fmla="*/ 494 w 796"/>
                  <a:gd name="T55" fmla="*/ 600 h 664"/>
                  <a:gd name="T56" fmla="*/ 458 w 796"/>
                  <a:gd name="T57" fmla="*/ 632 h 664"/>
                  <a:gd name="T58" fmla="*/ 329 w 796"/>
                  <a:gd name="T59" fmla="*/ 631 h 664"/>
                  <a:gd name="T60" fmla="*/ 62 w 796"/>
                  <a:gd name="T61" fmla="*/ 395 h 664"/>
                  <a:gd name="T62" fmla="*/ 0 w 796"/>
                  <a:gd name="T63" fmla="*/ 243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96" h="664">
                    <a:moveTo>
                      <a:pt x="0" y="243"/>
                    </a:moveTo>
                    <a:cubicBezTo>
                      <a:pt x="4" y="169"/>
                      <a:pt x="39" y="108"/>
                      <a:pt x="112" y="72"/>
                    </a:cubicBezTo>
                    <a:cubicBezTo>
                      <a:pt x="183" y="37"/>
                      <a:pt x="254" y="45"/>
                      <a:pt x="319" y="91"/>
                    </a:cubicBezTo>
                    <a:cubicBezTo>
                      <a:pt x="338" y="104"/>
                      <a:pt x="354" y="118"/>
                      <a:pt x="372" y="132"/>
                    </a:cubicBezTo>
                    <a:cubicBezTo>
                      <a:pt x="388" y="145"/>
                      <a:pt x="399" y="145"/>
                      <a:pt x="415" y="132"/>
                    </a:cubicBezTo>
                    <a:cubicBezTo>
                      <a:pt x="431" y="120"/>
                      <a:pt x="446" y="107"/>
                      <a:pt x="462" y="95"/>
                    </a:cubicBezTo>
                    <a:cubicBezTo>
                      <a:pt x="585" y="0"/>
                      <a:pt x="758" y="66"/>
                      <a:pt x="784" y="219"/>
                    </a:cubicBezTo>
                    <a:cubicBezTo>
                      <a:pt x="796" y="285"/>
                      <a:pt x="776" y="345"/>
                      <a:pt x="728" y="393"/>
                    </a:cubicBezTo>
                    <a:cubicBezTo>
                      <a:pt x="706" y="415"/>
                      <a:pt x="682" y="435"/>
                      <a:pt x="658" y="455"/>
                    </a:cubicBezTo>
                    <a:cubicBezTo>
                      <a:pt x="647" y="465"/>
                      <a:pt x="633" y="464"/>
                      <a:pt x="625" y="454"/>
                    </a:cubicBezTo>
                    <a:cubicBezTo>
                      <a:pt x="617" y="445"/>
                      <a:pt x="618" y="432"/>
                      <a:pt x="628" y="422"/>
                    </a:cubicBezTo>
                    <a:cubicBezTo>
                      <a:pt x="651" y="402"/>
                      <a:pt x="675" y="383"/>
                      <a:pt x="696" y="361"/>
                    </a:cubicBezTo>
                    <a:cubicBezTo>
                      <a:pt x="738" y="319"/>
                      <a:pt x="752" y="267"/>
                      <a:pt x="736" y="210"/>
                    </a:cubicBezTo>
                    <a:cubicBezTo>
                      <a:pt x="721" y="153"/>
                      <a:pt x="682" y="115"/>
                      <a:pt x="624" y="101"/>
                    </a:cubicBezTo>
                    <a:cubicBezTo>
                      <a:pt x="578" y="89"/>
                      <a:pt x="535" y="98"/>
                      <a:pt x="497" y="126"/>
                    </a:cubicBezTo>
                    <a:cubicBezTo>
                      <a:pt x="479" y="138"/>
                      <a:pt x="463" y="152"/>
                      <a:pt x="446" y="165"/>
                    </a:cubicBezTo>
                    <a:cubicBezTo>
                      <a:pt x="409" y="194"/>
                      <a:pt x="378" y="194"/>
                      <a:pt x="342" y="166"/>
                    </a:cubicBezTo>
                    <a:cubicBezTo>
                      <a:pt x="327" y="153"/>
                      <a:pt x="311" y="141"/>
                      <a:pt x="296" y="129"/>
                    </a:cubicBezTo>
                    <a:cubicBezTo>
                      <a:pt x="228" y="78"/>
                      <a:pt x="134" y="87"/>
                      <a:pt x="81" y="151"/>
                    </a:cubicBezTo>
                    <a:cubicBezTo>
                      <a:pt x="27" y="216"/>
                      <a:pt x="33" y="310"/>
                      <a:pt x="97" y="367"/>
                    </a:cubicBezTo>
                    <a:cubicBezTo>
                      <a:pt x="171" y="434"/>
                      <a:pt x="246" y="499"/>
                      <a:pt x="321" y="565"/>
                    </a:cubicBezTo>
                    <a:cubicBezTo>
                      <a:pt x="332" y="575"/>
                      <a:pt x="343" y="585"/>
                      <a:pt x="355" y="595"/>
                    </a:cubicBezTo>
                    <a:cubicBezTo>
                      <a:pt x="379" y="615"/>
                      <a:pt x="408" y="616"/>
                      <a:pt x="432" y="595"/>
                    </a:cubicBezTo>
                    <a:cubicBezTo>
                      <a:pt x="473" y="559"/>
                      <a:pt x="514" y="523"/>
                      <a:pt x="555" y="487"/>
                    </a:cubicBezTo>
                    <a:cubicBezTo>
                      <a:pt x="560" y="483"/>
                      <a:pt x="569" y="477"/>
                      <a:pt x="575" y="478"/>
                    </a:cubicBezTo>
                    <a:cubicBezTo>
                      <a:pt x="583" y="480"/>
                      <a:pt x="593" y="487"/>
                      <a:pt x="595" y="493"/>
                    </a:cubicBezTo>
                    <a:cubicBezTo>
                      <a:pt x="596" y="500"/>
                      <a:pt x="593" y="512"/>
                      <a:pt x="587" y="518"/>
                    </a:cubicBezTo>
                    <a:cubicBezTo>
                      <a:pt x="557" y="546"/>
                      <a:pt x="525" y="573"/>
                      <a:pt x="494" y="600"/>
                    </a:cubicBezTo>
                    <a:cubicBezTo>
                      <a:pt x="482" y="611"/>
                      <a:pt x="470" y="622"/>
                      <a:pt x="458" y="632"/>
                    </a:cubicBezTo>
                    <a:cubicBezTo>
                      <a:pt x="419" y="663"/>
                      <a:pt x="366" y="664"/>
                      <a:pt x="329" y="631"/>
                    </a:cubicBezTo>
                    <a:cubicBezTo>
                      <a:pt x="239" y="553"/>
                      <a:pt x="150" y="475"/>
                      <a:pt x="62" y="395"/>
                    </a:cubicBezTo>
                    <a:cubicBezTo>
                      <a:pt x="19" y="357"/>
                      <a:pt x="0" y="307"/>
                      <a:pt x="0" y="2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8" name="Google Shape;309;p1"/>
          <p:cNvSpPr/>
          <p:nvPr/>
        </p:nvSpPr>
        <p:spPr>
          <a:xfrm flipH="1">
            <a:off x="7165971" y="3342011"/>
            <a:ext cx="4728864" cy="3389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579">
              <a:solidFill>
                <a:schemeClr val="l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81988" y="3856377"/>
            <a:ext cx="415366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В поликлинику обратилась семья иностранцев, никто из них не говорил </a:t>
            </a:r>
            <a:b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на русском языке. Моя коллега, владея английским языком, выступила в роли переводчика между родителями и врачами. Выяснилось, что у девочки серьезное отравление и ей необходима срочная медицинская помощь, дежурный врач вызвала скорую. Таким образом врачи узнали все симптомы ребенка, а также ответы на все интересующие их вопросы.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348444" y="3523429"/>
            <a:ext cx="4363918" cy="3026965"/>
          </a:xfrm>
          <a:prstGeom prst="rect">
            <a:avLst/>
          </a:prstGeom>
          <a:noFill/>
          <a:ln w="12700">
            <a:solidFill>
              <a:srgbClr val="A8CAE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30242" y="3523429"/>
            <a:ext cx="4363918" cy="3026965"/>
          </a:xfrm>
          <a:prstGeom prst="rect">
            <a:avLst/>
          </a:prstGeom>
          <a:noFill/>
          <a:ln w="12700">
            <a:solidFill>
              <a:srgbClr val="A8CAE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Group 10"/>
          <p:cNvGrpSpPr>
            <a:grpSpLocks noChangeAspect="1"/>
          </p:cNvGrpSpPr>
          <p:nvPr/>
        </p:nvGrpSpPr>
        <p:grpSpPr bwMode="auto">
          <a:xfrm>
            <a:off x="1453833" y="3376614"/>
            <a:ext cx="679450" cy="479425"/>
            <a:chOff x="442" y="2199"/>
            <a:chExt cx="428" cy="302"/>
          </a:xfrm>
        </p:grpSpPr>
        <p:sp>
          <p:nvSpPr>
            <p:cNvPr id="34" name="AutoShape 9"/>
            <p:cNvSpPr>
              <a:spLocks noChangeAspect="1" noChangeArrowheads="1" noTextEdit="1"/>
            </p:cNvSpPr>
            <p:nvPr/>
          </p:nvSpPr>
          <p:spPr bwMode="auto">
            <a:xfrm>
              <a:off x="442" y="2199"/>
              <a:ext cx="428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679" y="2198"/>
              <a:ext cx="191" cy="307"/>
            </a:xfrm>
            <a:custGeom>
              <a:avLst/>
              <a:gdLst>
                <a:gd name="T0" fmla="*/ 294 w 294"/>
                <a:gd name="T1" fmla="*/ 334 h 473"/>
                <a:gd name="T2" fmla="*/ 283 w 294"/>
                <a:gd name="T3" fmla="*/ 375 h 473"/>
                <a:gd name="T4" fmla="*/ 171 w 294"/>
                <a:gd name="T5" fmla="*/ 465 h 473"/>
                <a:gd name="T6" fmla="*/ 50 w 294"/>
                <a:gd name="T7" fmla="*/ 428 h 473"/>
                <a:gd name="T8" fmla="*/ 5 w 294"/>
                <a:gd name="T9" fmla="*/ 342 h 473"/>
                <a:gd name="T10" fmla="*/ 2 w 294"/>
                <a:gd name="T11" fmla="*/ 262 h 473"/>
                <a:gd name="T12" fmla="*/ 44 w 294"/>
                <a:gd name="T13" fmla="*/ 116 h 473"/>
                <a:gd name="T14" fmla="*/ 126 w 294"/>
                <a:gd name="T15" fmla="*/ 7 h 473"/>
                <a:gd name="T16" fmla="*/ 145 w 294"/>
                <a:gd name="T17" fmla="*/ 8 h 473"/>
                <a:gd name="T18" fmla="*/ 190 w 294"/>
                <a:gd name="T19" fmla="*/ 53 h 473"/>
                <a:gd name="T20" fmla="*/ 192 w 294"/>
                <a:gd name="T21" fmla="*/ 70 h 473"/>
                <a:gd name="T22" fmla="*/ 161 w 294"/>
                <a:gd name="T23" fmla="*/ 134 h 473"/>
                <a:gd name="T24" fmla="*/ 156 w 294"/>
                <a:gd name="T25" fmla="*/ 173 h 473"/>
                <a:gd name="T26" fmla="*/ 204 w 294"/>
                <a:gd name="T27" fmla="*/ 187 h 473"/>
                <a:gd name="T28" fmla="*/ 293 w 294"/>
                <a:gd name="T29" fmla="*/ 302 h 473"/>
                <a:gd name="T30" fmla="*/ 294 w 294"/>
                <a:gd name="T31" fmla="*/ 308 h 473"/>
                <a:gd name="T32" fmla="*/ 294 w 294"/>
                <a:gd name="T33" fmla="*/ 334 h 473"/>
                <a:gd name="T34" fmla="*/ 135 w 294"/>
                <a:gd name="T35" fmla="*/ 28 h 473"/>
                <a:gd name="T36" fmla="*/ 133 w 294"/>
                <a:gd name="T37" fmla="*/ 29 h 473"/>
                <a:gd name="T38" fmla="*/ 52 w 294"/>
                <a:gd name="T39" fmla="*/ 147 h 473"/>
                <a:gd name="T40" fmla="*/ 22 w 294"/>
                <a:gd name="T41" fmla="*/ 284 h 473"/>
                <a:gd name="T42" fmla="*/ 34 w 294"/>
                <a:gd name="T43" fmla="*/ 369 h 473"/>
                <a:gd name="T44" fmla="*/ 174 w 294"/>
                <a:gd name="T45" fmla="*/ 444 h 473"/>
                <a:gd name="T46" fmla="*/ 272 w 294"/>
                <a:gd name="T47" fmla="*/ 303 h 473"/>
                <a:gd name="T48" fmla="*/ 154 w 294"/>
                <a:gd name="T49" fmla="*/ 196 h 473"/>
                <a:gd name="T50" fmla="*/ 137 w 294"/>
                <a:gd name="T51" fmla="*/ 181 h 473"/>
                <a:gd name="T52" fmla="*/ 136 w 294"/>
                <a:gd name="T53" fmla="*/ 173 h 473"/>
                <a:gd name="T54" fmla="*/ 148 w 294"/>
                <a:gd name="T55" fmla="*/ 109 h 473"/>
                <a:gd name="T56" fmla="*/ 171 w 294"/>
                <a:gd name="T57" fmla="*/ 63 h 473"/>
                <a:gd name="T58" fmla="*/ 135 w 294"/>
                <a:gd name="T59" fmla="*/ 2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4" h="473">
                  <a:moveTo>
                    <a:pt x="294" y="334"/>
                  </a:moveTo>
                  <a:cubicBezTo>
                    <a:pt x="291" y="347"/>
                    <a:pt x="289" y="362"/>
                    <a:pt x="283" y="375"/>
                  </a:cubicBezTo>
                  <a:cubicBezTo>
                    <a:pt x="263" y="425"/>
                    <a:pt x="225" y="456"/>
                    <a:pt x="171" y="465"/>
                  </a:cubicBezTo>
                  <a:cubicBezTo>
                    <a:pt x="125" y="473"/>
                    <a:pt x="84" y="460"/>
                    <a:pt x="50" y="428"/>
                  </a:cubicBezTo>
                  <a:cubicBezTo>
                    <a:pt x="25" y="404"/>
                    <a:pt x="11" y="375"/>
                    <a:pt x="5" y="342"/>
                  </a:cubicBezTo>
                  <a:cubicBezTo>
                    <a:pt x="0" y="315"/>
                    <a:pt x="0" y="289"/>
                    <a:pt x="2" y="262"/>
                  </a:cubicBezTo>
                  <a:cubicBezTo>
                    <a:pt x="7" y="211"/>
                    <a:pt x="21" y="162"/>
                    <a:pt x="44" y="116"/>
                  </a:cubicBezTo>
                  <a:cubicBezTo>
                    <a:pt x="65" y="75"/>
                    <a:pt x="92" y="38"/>
                    <a:pt x="126" y="7"/>
                  </a:cubicBezTo>
                  <a:cubicBezTo>
                    <a:pt x="133" y="0"/>
                    <a:pt x="138" y="0"/>
                    <a:pt x="145" y="8"/>
                  </a:cubicBezTo>
                  <a:cubicBezTo>
                    <a:pt x="160" y="23"/>
                    <a:pt x="175" y="38"/>
                    <a:pt x="190" y="53"/>
                  </a:cubicBezTo>
                  <a:cubicBezTo>
                    <a:pt x="196" y="59"/>
                    <a:pt x="197" y="62"/>
                    <a:pt x="192" y="70"/>
                  </a:cubicBezTo>
                  <a:cubicBezTo>
                    <a:pt x="179" y="90"/>
                    <a:pt x="167" y="111"/>
                    <a:pt x="161" y="134"/>
                  </a:cubicBezTo>
                  <a:cubicBezTo>
                    <a:pt x="157" y="148"/>
                    <a:pt x="155" y="161"/>
                    <a:pt x="156" y="173"/>
                  </a:cubicBezTo>
                  <a:cubicBezTo>
                    <a:pt x="173" y="178"/>
                    <a:pt x="189" y="180"/>
                    <a:pt x="204" y="187"/>
                  </a:cubicBezTo>
                  <a:cubicBezTo>
                    <a:pt x="254" y="208"/>
                    <a:pt x="284" y="247"/>
                    <a:pt x="293" y="302"/>
                  </a:cubicBezTo>
                  <a:cubicBezTo>
                    <a:pt x="293" y="304"/>
                    <a:pt x="294" y="306"/>
                    <a:pt x="294" y="308"/>
                  </a:cubicBezTo>
                  <a:cubicBezTo>
                    <a:pt x="294" y="317"/>
                    <a:pt x="294" y="325"/>
                    <a:pt x="294" y="334"/>
                  </a:cubicBezTo>
                  <a:close/>
                  <a:moveTo>
                    <a:pt x="135" y="28"/>
                  </a:moveTo>
                  <a:cubicBezTo>
                    <a:pt x="135" y="28"/>
                    <a:pt x="134" y="28"/>
                    <a:pt x="133" y="29"/>
                  </a:cubicBezTo>
                  <a:cubicBezTo>
                    <a:pt x="99" y="63"/>
                    <a:pt x="72" y="102"/>
                    <a:pt x="52" y="147"/>
                  </a:cubicBezTo>
                  <a:cubicBezTo>
                    <a:pt x="33" y="191"/>
                    <a:pt x="23" y="237"/>
                    <a:pt x="22" y="284"/>
                  </a:cubicBezTo>
                  <a:cubicBezTo>
                    <a:pt x="21" y="313"/>
                    <a:pt x="23" y="342"/>
                    <a:pt x="34" y="369"/>
                  </a:cubicBezTo>
                  <a:cubicBezTo>
                    <a:pt x="57" y="425"/>
                    <a:pt x="116" y="457"/>
                    <a:pt x="174" y="444"/>
                  </a:cubicBezTo>
                  <a:cubicBezTo>
                    <a:pt x="239" y="430"/>
                    <a:pt x="281" y="370"/>
                    <a:pt x="272" y="303"/>
                  </a:cubicBezTo>
                  <a:cubicBezTo>
                    <a:pt x="264" y="244"/>
                    <a:pt x="213" y="198"/>
                    <a:pt x="154" y="196"/>
                  </a:cubicBezTo>
                  <a:cubicBezTo>
                    <a:pt x="141" y="195"/>
                    <a:pt x="139" y="194"/>
                    <a:pt x="137" y="181"/>
                  </a:cubicBezTo>
                  <a:cubicBezTo>
                    <a:pt x="136" y="178"/>
                    <a:pt x="136" y="176"/>
                    <a:pt x="136" y="173"/>
                  </a:cubicBezTo>
                  <a:cubicBezTo>
                    <a:pt x="135" y="151"/>
                    <a:pt x="140" y="129"/>
                    <a:pt x="148" y="109"/>
                  </a:cubicBezTo>
                  <a:cubicBezTo>
                    <a:pt x="155" y="93"/>
                    <a:pt x="163" y="78"/>
                    <a:pt x="171" y="63"/>
                  </a:cubicBezTo>
                  <a:cubicBezTo>
                    <a:pt x="159" y="51"/>
                    <a:pt x="147" y="40"/>
                    <a:pt x="135" y="28"/>
                  </a:cubicBezTo>
                  <a:close/>
                </a:path>
              </a:pathLst>
            </a:custGeom>
            <a:solidFill>
              <a:srgbClr val="89B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443" y="2198"/>
              <a:ext cx="196" cy="310"/>
            </a:xfrm>
            <a:custGeom>
              <a:avLst/>
              <a:gdLst>
                <a:gd name="T0" fmla="*/ 156 w 302"/>
                <a:gd name="T1" fmla="*/ 174 h 477"/>
                <a:gd name="T2" fmla="*/ 218 w 302"/>
                <a:gd name="T3" fmla="*/ 192 h 477"/>
                <a:gd name="T4" fmla="*/ 291 w 302"/>
                <a:gd name="T5" fmla="*/ 343 h 477"/>
                <a:gd name="T6" fmla="*/ 179 w 302"/>
                <a:gd name="T7" fmla="*/ 463 h 477"/>
                <a:gd name="T8" fmla="*/ 21 w 302"/>
                <a:gd name="T9" fmla="*/ 389 h 477"/>
                <a:gd name="T10" fmla="*/ 0 w 302"/>
                <a:gd name="T11" fmla="*/ 293 h 477"/>
                <a:gd name="T12" fmla="*/ 114 w 302"/>
                <a:gd name="T13" fmla="*/ 17 h 477"/>
                <a:gd name="T14" fmla="*/ 127 w 302"/>
                <a:gd name="T15" fmla="*/ 5 h 477"/>
                <a:gd name="T16" fmla="*/ 143 w 302"/>
                <a:gd name="T17" fmla="*/ 5 h 477"/>
                <a:gd name="T18" fmla="*/ 190 w 302"/>
                <a:gd name="T19" fmla="*/ 52 h 477"/>
                <a:gd name="T20" fmla="*/ 191 w 302"/>
                <a:gd name="T21" fmla="*/ 69 h 477"/>
                <a:gd name="T22" fmla="*/ 161 w 302"/>
                <a:gd name="T23" fmla="*/ 133 h 477"/>
                <a:gd name="T24" fmla="*/ 156 w 302"/>
                <a:gd name="T25" fmla="*/ 174 h 477"/>
                <a:gd name="T26" fmla="*/ 134 w 302"/>
                <a:gd name="T27" fmla="*/ 26 h 477"/>
                <a:gd name="T28" fmla="*/ 102 w 302"/>
                <a:gd name="T29" fmla="*/ 63 h 477"/>
                <a:gd name="T30" fmla="*/ 21 w 302"/>
                <a:gd name="T31" fmla="*/ 278 h 477"/>
                <a:gd name="T32" fmla="*/ 29 w 302"/>
                <a:gd name="T33" fmla="*/ 355 h 477"/>
                <a:gd name="T34" fmla="*/ 225 w 302"/>
                <a:gd name="T35" fmla="*/ 419 h 477"/>
                <a:gd name="T36" fmla="*/ 241 w 302"/>
                <a:gd name="T37" fmla="*/ 237 h 477"/>
                <a:gd name="T38" fmla="*/ 152 w 302"/>
                <a:gd name="T39" fmla="*/ 195 h 477"/>
                <a:gd name="T40" fmla="*/ 136 w 302"/>
                <a:gd name="T41" fmla="*/ 182 h 477"/>
                <a:gd name="T42" fmla="*/ 141 w 302"/>
                <a:gd name="T43" fmla="*/ 127 h 477"/>
                <a:gd name="T44" fmla="*/ 168 w 302"/>
                <a:gd name="T45" fmla="*/ 67 h 477"/>
                <a:gd name="T46" fmla="*/ 169 w 302"/>
                <a:gd name="T47" fmla="*/ 60 h 477"/>
                <a:gd name="T48" fmla="*/ 134 w 302"/>
                <a:gd name="T49" fmla="*/ 2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2" h="477">
                  <a:moveTo>
                    <a:pt x="156" y="174"/>
                  </a:moveTo>
                  <a:cubicBezTo>
                    <a:pt x="178" y="176"/>
                    <a:pt x="198" y="182"/>
                    <a:pt x="218" y="192"/>
                  </a:cubicBezTo>
                  <a:cubicBezTo>
                    <a:pt x="271" y="221"/>
                    <a:pt x="302" y="283"/>
                    <a:pt x="291" y="343"/>
                  </a:cubicBezTo>
                  <a:cubicBezTo>
                    <a:pt x="281" y="403"/>
                    <a:pt x="239" y="449"/>
                    <a:pt x="179" y="463"/>
                  </a:cubicBezTo>
                  <a:cubicBezTo>
                    <a:pt x="117" y="477"/>
                    <a:pt x="51" y="446"/>
                    <a:pt x="21" y="389"/>
                  </a:cubicBezTo>
                  <a:cubicBezTo>
                    <a:pt x="5" y="359"/>
                    <a:pt x="0" y="327"/>
                    <a:pt x="0" y="293"/>
                  </a:cubicBezTo>
                  <a:cubicBezTo>
                    <a:pt x="2" y="186"/>
                    <a:pt x="40" y="94"/>
                    <a:pt x="114" y="17"/>
                  </a:cubicBezTo>
                  <a:cubicBezTo>
                    <a:pt x="118" y="13"/>
                    <a:pt x="122" y="9"/>
                    <a:pt x="127" y="5"/>
                  </a:cubicBezTo>
                  <a:cubicBezTo>
                    <a:pt x="133" y="0"/>
                    <a:pt x="138" y="0"/>
                    <a:pt x="143" y="5"/>
                  </a:cubicBezTo>
                  <a:cubicBezTo>
                    <a:pt x="159" y="21"/>
                    <a:pt x="175" y="37"/>
                    <a:pt x="190" y="52"/>
                  </a:cubicBezTo>
                  <a:cubicBezTo>
                    <a:pt x="196" y="58"/>
                    <a:pt x="196" y="62"/>
                    <a:pt x="191" y="69"/>
                  </a:cubicBezTo>
                  <a:cubicBezTo>
                    <a:pt x="178" y="89"/>
                    <a:pt x="167" y="110"/>
                    <a:pt x="161" y="133"/>
                  </a:cubicBezTo>
                  <a:cubicBezTo>
                    <a:pt x="157" y="146"/>
                    <a:pt x="155" y="160"/>
                    <a:pt x="156" y="174"/>
                  </a:cubicBezTo>
                  <a:close/>
                  <a:moveTo>
                    <a:pt x="134" y="26"/>
                  </a:moveTo>
                  <a:cubicBezTo>
                    <a:pt x="123" y="38"/>
                    <a:pt x="112" y="50"/>
                    <a:pt x="102" y="63"/>
                  </a:cubicBezTo>
                  <a:cubicBezTo>
                    <a:pt x="53" y="126"/>
                    <a:pt x="25" y="198"/>
                    <a:pt x="21" y="278"/>
                  </a:cubicBezTo>
                  <a:cubicBezTo>
                    <a:pt x="20" y="304"/>
                    <a:pt x="21" y="330"/>
                    <a:pt x="29" y="355"/>
                  </a:cubicBezTo>
                  <a:cubicBezTo>
                    <a:pt x="54" y="441"/>
                    <a:pt x="153" y="473"/>
                    <a:pt x="225" y="419"/>
                  </a:cubicBezTo>
                  <a:cubicBezTo>
                    <a:pt x="281" y="376"/>
                    <a:pt x="289" y="290"/>
                    <a:pt x="241" y="237"/>
                  </a:cubicBezTo>
                  <a:cubicBezTo>
                    <a:pt x="217" y="211"/>
                    <a:pt x="188" y="196"/>
                    <a:pt x="152" y="195"/>
                  </a:cubicBezTo>
                  <a:cubicBezTo>
                    <a:pt x="141" y="194"/>
                    <a:pt x="138" y="192"/>
                    <a:pt x="136" y="182"/>
                  </a:cubicBezTo>
                  <a:cubicBezTo>
                    <a:pt x="133" y="163"/>
                    <a:pt x="136" y="145"/>
                    <a:pt x="141" y="127"/>
                  </a:cubicBezTo>
                  <a:cubicBezTo>
                    <a:pt x="147" y="106"/>
                    <a:pt x="156" y="86"/>
                    <a:pt x="168" y="67"/>
                  </a:cubicBezTo>
                  <a:cubicBezTo>
                    <a:pt x="169" y="65"/>
                    <a:pt x="170" y="61"/>
                    <a:pt x="169" y="60"/>
                  </a:cubicBezTo>
                  <a:cubicBezTo>
                    <a:pt x="158" y="49"/>
                    <a:pt x="146" y="38"/>
                    <a:pt x="134" y="26"/>
                  </a:cubicBezTo>
                  <a:close/>
                </a:path>
              </a:pathLst>
            </a:custGeom>
            <a:solidFill>
              <a:srgbClr val="89B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7" name="Group 10"/>
          <p:cNvGrpSpPr>
            <a:grpSpLocks noChangeAspect="1"/>
          </p:cNvGrpSpPr>
          <p:nvPr/>
        </p:nvGrpSpPr>
        <p:grpSpPr bwMode="auto">
          <a:xfrm>
            <a:off x="7277529" y="3373393"/>
            <a:ext cx="679450" cy="479425"/>
            <a:chOff x="442" y="2199"/>
            <a:chExt cx="428" cy="302"/>
          </a:xfrm>
        </p:grpSpPr>
        <p:sp>
          <p:nvSpPr>
            <p:cNvPr id="38" name="AutoShape 9"/>
            <p:cNvSpPr>
              <a:spLocks noChangeAspect="1" noChangeArrowheads="1" noTextEdit="1"/>
            </p:cNvSpPr>
            <p:nvPr/>
          </p:nvSpPr>
          <p:spPr bwMode="auto">
            <a:xfrm>
              <a:off x="442" y="2199"/>
              <a:ext cx="428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1"/>
            <p:cNvSpPr>
              <a:spLocks noEditPoints="1"/>
            </p:cNvSpPr>
            <p:nvPr/>
          </p:nvSpPr>
          <p:spPr bwMode="auto">
            <a:xfrm>
              <a:off x="679" y="2198"/>
              <a:ext cx="191" cy="307"/>
            </a:xfrm>
            <a:custGeom>
              <a:avLst/>
              <a:gdLst>
                <a:gd name="T0" fmla="*/ 294 w 294"/>
                <a:gd name="T1" fmla="*/ 334 h 473"/>
                <a:gd name="T2" fmla="*/ 283 w 294"/>
                <a:gd name="T3" fmla="*/ 375 h 473"/>
                <a:gd name="T4" fmla="*/ 171 w 294"/>
                <a:gd name="T5" fmla="*/ 465 h 473"/>
                <a:gd name="T6" fmla="*/ 50 w 294"/>
                <a:gd name="T7" fmla="*/ 428 h 473"/>
                <a:gd name="T8" fmla="*/ 5 w 294"/>
                <a:gd name="T9" fmla="*/ 342 h 473"/>
                <a:gd name="T10" fmla="*/ 2 w 294"/>
                <a:gd name="T11" fmla="*/ 262 h 473"/>
                <a:gd name="T12" fmla="*/ 44 w 294"/>
                <a:gd name="T13" fmla="*/ 116 h 473"/>
                <a:gd name="T14" fmla="*/ 126 w 294"/>
                <a:gd name="T15" fmla="*/ 7 h 473"/>
                <a:gd name="T16" fmla="*/ 145 w 294"/>
                <a:gd name="T17" fmla="*/ 8 h 473"/>
                <a:gd name="T18" fmla="*/ 190 w 294"/>
                <a:gd name="T19" fmla="*/ 53 h 473"/>
                <a:gd name="T20" fmla="*/ 192 w 294"/>
                <a:gd name="T21" fmla="*/ 70 h 473"/>
                <a:gd name="T22" fmla="*/ 161 w 294"/>
                <a:gd name="T23" fmla="*/ 134 h 473"/>
                <a:gd name="T24" fmla="*/ 156 w 294"/>
                <a:gd name="T25" fmla="*/ 173 h 473"/>
                <a:gd name="T26" fmla="*/ 204 w 294"/>
                <a:gd name="T27" fmla="*/ 187 h 473"/>
                <a:gd name="T28" fmla="*/ 293 w 294"/>
                <a:gd name="T29" fmla="*/ 302 h 473"/>
                <a:gd name="T30" fmla="*/ 294 w 294"/>
                <a:gd name="T31" fmla="*/ 308 h 473"/>
                <a:gd name="T32" fmla="*/ 294 w 294"/>
                <a:gd name="T33" fmla="*/ 334 h 473"/>
                <a:gd name="T34" fmla="*/ 135 w 294"/>
                <a:gd name="T35" fmla="*/ 28 h 473"/>
                <a:gd name="T36" fmla="*/ 133 w 294"/>
                <a:gd name="T37" fmla="*/ 29 h 473"/>
                <a:gd name="T38" fmla="*/ 52 w 294"/>
                <a:gd name="T39" fmla="*/ 147 h 473"/>
                <a:gd name="T40" fmla="*/ 22 w 294"/>
                <a:gd name="T41" fmla="*/ 284 h 473"/>
                <a:gd name="T42" fmla="*/ 34 w 294"/>
                <a:gd name="T43" fmla="*/ 369 h 473"/>
                <a:gd name="T44" fmla="*/ 174 w 294"/>
                <a:gd name="T45" fmla="*/ 444 h 473"/>
                <a:gd name="T46" fmla="*/ 272 w 294"/>
                <a:gd name="T47" fmla="*/ 303 h 473"/>
                <a:gd name="T48" fmla="*/ 154 w 294"/>
                <a:gd name="T49" fmla="*/ 196 h 473"/>
                <a:gd name="T50" fmla="*/ 137 w 294"/>
                <a:gd name="T51" fmla="*/ 181 h 473"/>
                <a:gd name="T52" fmla="*/ 136 w 294"/>
                <a:gd name="T53" fmla="*/ 173 h 473"/>
                <a:gd name="T54" fmla="*/ 148 w 294"/>
                <a:gd name="T55" fmla="*/ 109 h 473"/>
                <a:gd name="T56" fmla="*/ 171 w 294"/>
                <a:gd name="T57" fmla="*/ 63 h 473"/>
                <a:gd name="T58" fmla="*/ 135 w 294"/>
                <a:gd name="T59" fmla="*/ 2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4" h="473">
                  <a:moveTo>
                    <a:pt x="294" y="334"/>
                  </a:moveTo>
                  <a:cubicBezTo>
                    <a:pt x="291" y="347"/>
                    <a:pt x="289" y="362"/>
                    <a:pt x="283" y="375"/>
                  </a:cubicBezTo>
                  <a:cubicBezTo>
                    <a:pt x="263" y="425"/>
                    <a:pt x="225" y="456"/>
                    <a:pt x="171" y="465"/>
                  </a:cubicBezTo>
                  <a:cubicBezTo>
                    <a:pt x="125" y="473"/>
                    <a:pt x="84" y="460"/>
                    <a:pt x="50" y="428"/>
                  </a:cubicBezTo>
                  <a:cubicBezTo>
                    <a:pt x="25" y="404"/>
                    <a:pt x="11" y="375"/>
                    <a:pt x="5" y="342"/>
                  </a:cubicBezTo>
                  <a:cubicBezTo>
                    <a:pt x="0" y="315"/>
                    <a:pt x="0" y="289"/>
                    <a:pt x="2" y="262"/>
                  </a:cubicBezTo>
                  <a:cubicBezTo>
                    <a:pt x="7" y="211"/>
                    <a:pt x="21" y="162"/>
                    <a:pt x="44" y="116"/>
                  </a:cubicBezTo>
                  <a:cubicBezTo>
                    <a:pt x="65" y="75"/>
                    <a:pt x="92" y="38"/>
                    <a:pt x="126" y="7"/>
                  </a:cubicBezTo>
                  <a:cubicBezTo>
                    <a:pt x="133" y="0"/>
                    <a:pt x="138" y="0"/>
                    <a:pt x="145" y="8"/>
                  </a:cubicBezTo>
                  <a:cubicBezTo>
                    <a:pt x="160" y="23"/>
                    <a:pt x="175" y="38"/>
                    <a:pt x="190" y="53"/>
                  </a:cubicBezTo>
                  <a:cubicBezTo>
                    <a:pt x="196" y="59"/>
                    <a:pt x="197" y="62"/>
                    <a:pt x="192" y="70"/>
                  </a:cubicBezTo>
                  <a:cubicBezTo>
                    <a:pt x="179" y="90"/>
                    <a:pt x="167" y="111"/>
                    <a:pt x="161" y="134"/>
                  </a:cubicBezTo>
                  <a:cubicBezTo>
                    <a:pt x="157" y="148"/>
                    <a:pt x="155" y="161"/>
                    <a:pt x="156" y="173"/>
                  </a:cubicBezTo>
                  <a:cubicBezTo>
                    <a:pt x="173" y="178"/>
                    <a:pt x="189" y="180"/>
                    <a:pt x="204" y="187"/>
                  </a:cubicBezTo>
                  <a:cubicBezTo>
                    <a:pt x="254" y="208"/>
                    <a:pt x="284" y="247"/>
                    <a:pt x="293" y="302"/>
                  </a:cubicBezTo>
                  <a:cubicBezTo>
                    <a:pt x="293" y="304"/>
                    <a:pt x="294" y="306"/>
                    <a:pt x="294" y="308"/>
                  </a:cubicBezTo>
                  <a:cubicBezTo>
                    <a:pt x="294" y="317"/>
                    <a:pt x="294" y="325"/>
                    <a:pt x="294" y="334"/>
                  </a:cubicBezTo>
                  <a:close/>
                  <a:moveTo>
                    <a:pt x="135" y="28"/>
                  </a:moveTo>
                  <a:cubicBezTo>
                    <a:pt x="135" y="28"/>
                    <a:pt x="134" y="28"/>
                    <a:pt x="133" y="29"/>
                  </a:cubicBezTo>
                  <a:cubicBezTo>
                    <a:pt x="99" y="63"/>
                    <a:pt x="72" y="102"/>
                    <a:pt x="52" y="147"/>
                  </a:cubicBezTo>
                  <a:cubicBezTo>
                    <a:pt x="33" y="191"/>
                    <a:pt x="23" y="237"/>
                    <a:pt x="22" y="284"/>
                  </a:cubicBezTo>
                  <a:cubicBezTo>
                    <a:pt x="21" y="313"/>
                    <a:pt x="23" y="342"/>
                    <a:pt x="34" y="369"/>
                  </a:cubicBezTo>
                  <a:cubicBezTo>
                    <a:pt x="57" y="425"/>
                    <a:pt x="116" y="457"/>
                    <a:pt x="174" y="444"/>
                  </a:cubicBezTo>
                  <a:cubicBezTo>
                    <a:pt x="239" y="430"/>
                    <a:pt x="281" y="370"/>
                    <a:pt x="272" y="303"/>
                  </a:cubicBezTo>
                  <a:cubicBezTo>
                    <a:pt x="264" y="244"/>
                    <a:pt x="213" y="198"/>
                    <a:pt x="154" y="196"/>
                  </a:cubicBezTo>
                  <a:cubicBezTo>
                    <a:pt x="141" y="195"/>
                    <a:pt x="139" y="194"/>
                    <a:pt x="137" y="181"/>
                  </a:cubicBezTo>
                  <a:cubicBezTo>
                    <a:pt x="136" y="178"/>
                    <a:pt x="136" y="176"/>
                    <a:pt x="136" y="173"/>
                  </a:cubicBezTo>
                  <a:cubicBezTo>
                    <a:pt x="135" y="151"/>
                    <a:pt x="140" y="129"/>
                    <a:pt x="148" y="109"/>
                  </a:cubicBezTo>
                  <a:cubicBezTo>
                    <a:pt x="155" y="93"/>
                    <a:pt x="163" y="78"/>
                    <a:pt x="171" y="63"/>
                  </a:cubicBezTo>
                  <a:cubicBezTo>
                    <a:pt x="159" y="51"/>
                    <a:pt x="147" y="40"/>
                    <a:pt x="135" y="28"/>
                  </a:cubicBezTo>
                  <a:close/>
                </a:path>
              </a:pathLst>
            </a:custGeom>
            <a:solidFill>
              <a:srgbClr val="89B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2"/>
            <p:cNvSpPr>
              <a:spLocks noEditPoints="1"/>
            </p:cNvSpPr>
            <p:nvPr/>
          </p:nvSpPr>
          <p:spPr bwMode="auto">
            <a:xfrm>
              <a:off x="443" y="2198"/>
              <a:ext cx="196" cy="310"/>
            </a:xfrm>
            <a:custGeom>
              <a:avLst/>
              <a:gdLst>
                <a:gd name="T0" fmla="*/ 156 w 302"/>
                <a:gd name="T1" fmla="*/ 174 h 477"/>
                <a:gd name="T2" fmla="*/ 218 w 302"/>
                <a:gd name="T3" fmla="*/ 192 h 477"/>
                <a:gd name="T4" fmla="*/ 291 w 302"/>
                <a:gd name="T5" fmla="*/ 343 h 477"/>
                <a:gd name="T6" fmla="*/ 179 w 302"/>
                <a:gd name="T7" fmla="*/ 463 h 477"/>
                <a:gd name="T8" fmla="*/ 21 w 302"/>
                <a:gd name="T9" fmla="*/ 389 h 477"/>
                <a:gd name="T10" fmla="*/ 0 w 302"/>
                <a:gd name="T11" fmla="*/ 293 h 477"/>
                <a:gd name="T12" fmla="*/ 114 w 302"/>
                <a:gd name="T13" fmla="*/ 17 h 477"/>
                <a:gd name="T14" fmla="*/ 127 w 302"/>
                <a:gd name="T15" fmla="*/ 5 h 477"/>
                <a:gd name="T16" fmla="*/ 143 w 302"/>
                <a:gd name="T17" fmla="*/ 5 h 477"/>
                <a:gd name="T18" fmla="*/ 190 w 302"/>
                <a:gd name="T19" fmla="*/ 52 h 477"/>
                <a:gd name="T20" fmla="*/ 191 w 302"/>
                <a:gd name="T21" fmla="*/ 69 h 477"/>
                <a:gd name="T22" fmla="*/ 161 w 302"/>
                <a:gd name="T23" fmla="*/ 133 h 477"/>
                <a:gd name="T24" fmla="*/ 156 w 302"/>
                <a:gd name="T25" fmla="*/ 174 h 477"/>
                <a:gd name="T26" fmla="*/ 134 w 302"/>
                <a:gd name="T27" fmla="*/ 26 h 477"/>
                <a:gd name="T28" fmla="*/ 102 w 302"/>
                <a:gd name="T29" fmla="*/ 63 h 477"/>
                <a:gd name="T30" fmla="*/ 21 w 302"/>
                <a:gd name="T31" fmla="*/ 278 h 477"/>
                <a:gd name="T32" fmla="*/ 29 w 302"/>
                <a:gd name="T33" fmla="*/ 355 h 477"/>
                <a:gd name="T34" fmla="*/ 225 w 302"/>
                <a:gd name="T35" fmla="*/ 419 h 477"/>
                <a:gd name="T36" fmla="*/ 241 w 302"/>
                <a:gd name="T37" fmla="*/ 237 h 477"/>
                <a:gd name="T38" fmla="*/ 152 w 302"/>
                <a:gd name="T39" fmla="*/ 195 h 477"/>
                <a:gd name="T40" fmla="*/ 136 w 302"/>
                <a:gd name="T41" fmla="*/ 182 h 477"/>
                <a:gd name="T42" fmla="*/ 141 w 302"/>
                <a:gd name="T43" fmla="*/ 127 h 477"/>
                <a:gd name="T44" fmla="*/ 168 w 302"/>
                <a:gd name="T45" fmla="*/ 67 h 477"/>
                <a:gd name="T46" fmla="*/ 169 w 302"/>
                <a:gd name="T47" fmla="*/ 60 h 477"/>
                <a:gd name="T48" fmla="*/ 134 w 302"/>
                <a:gd name="T49" fmla="*/ 2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2" h="477">
                  <a:moveTo>
                    <a:pt x="156" y="174"/>
                  </a:moveTo>
                  <a:cubicBezTo>
                    <a:pt x="178" y="176"/>
                    <a:pt x="198" y="182"/>
                    <a:pt x="218" y="192"/>
                  </a:cubicBezTo>
                  <a:cubicBezTo>
                    <a:pt x="271" y="221"/>
                    <a:pt x="302" y="283"/>
                    <a:pt x="291" y="343"/>
                  </a:cubicBezTo>
                  <a:cubicBezTo>
                    <a:pt x="281" y="403"/>
                    <a:pt x="239" y="449"/>
                    <a:pt x="179" y="463"/>
                  </a:cubicBezTo>
                  <a:cubicBezTo>
                    <a:pt x="117" y="477"/>
                    <a:pt x="51" y="446"/>
                    <a:pt x="21" y="389"/>
                  </a:cubicBezTo>
                  <a:cubicBezTo>
                    <a:pt x="5" y="359"/>
                    <a:pt x="0" y="327"/>
                    <a:pt x="0" y="293"/>
                  </a:cubicBezTo>
                  <a:cubicBezTo>
                    <a:pt x="2" y="186"/>
                    <a:pt x="40" y="94"/>
                    <a:pt x="114" y="17"/>
                  </a:cubicBezTo>
                  <a:cubicBezTo>
                    <a:pt x="118" y="13"/>
                    <a:pt x="122" y="9"/>
                    <a:pt x="127" y="5"/>
                  </a:cubicBezTo>
                  <a:cubicBezTo>
                    <a:pt x="133" y="0"/>
                    <a:pt x="138" y="0"/>
                    <a:pt x="143" y="5"/>
                  </a:cubicBezTo>
                  <a:cubicBezTo>
                    <a:pt x="159" y="21"/>
                    <a:pt x="175" y="37"/>
                    <a:pt x="190" y="52"/>
                  </a:cubicBezTo>
                  <a:cubicBezTo>
                    <a:pt x="196" y="58"/>
                    <a:pt x="196" y="62"/>
                    <a:pt x="191" y="69"/>
                  </a:cubicBezTo>
                  <a:cubicBezTo>
                    <a:pt x="178" y="89"/>
                    <a:pt x="167" y="110"/>
                    <a:pt x="161" y="133"/>
                  </a:cubicBezTo>
                  <a:cubicBezTo>
                    <a:pt x="157" y="146"/>
                    <a:pt x="155" y="160"/>
                    <a:pt x="156" y="174"/>
                  </a:cubicBezTo>
                  <a:close/>
                  <a:moveTo>
                    <a:pt x="134" y="26"/>
                  </a:moveTo>
                  <a:cubicBezTo>
                    <a:pt x="123" y="38"/>
                    <a:pt x="112" y="50"/>
                    <a:pt x="102" y="63"/>
                  </a:cubicBezTo>
                  <a:cubicBezTo>
                    <a:pt x="53" y="126"/>
                    <a:pt x="25" y="198"/>
                    <a:pt x="21" y="278"/>
                  </a:cubicBezTo>
                  <a:cubicBezTo>
                    <a:pt x="20" y="304"/>
                    <a:pt x="21" y="330"/>
                    <a:pt x="29" y="355"/>
                  </a:cubicBezTo>
                  <a:cubicBezTo>
                    <a:pt x="54" y="441"/>
                    <a:pt x="153" y="473"/>
                    <a:pt x="225" y="419"/>
                  </a:cubicBezTo>
                  <a:cubicBezTo>
                    <a:pt x="281" y="376"/>
                    <a:pt x="289" y="290"/>
                    <a:pt x="241" y="237"/>
                  </a:cubicBezTo>
                  <a:cubicBezTo>
                    <a:pt x="217" y="211"/>
                    <a:pt x="188" y="196"/>
                    <a:pt x="152" y="195"/>
                  </a:cubicBezTo>
                  <a:cubicBezTo>
                    <a:pt x="141" y="194"/>
                    <a:pt x="138" y="192"/>
                    <a:pt x="136" y="182"/>
                  </a:cubicBezTo>
                  <a:cubicBezTo>
                    <a:pt x="133" y="163"/>
                    <a:pt x="136" y="145"/>
                    <a:pt x="141" y="127"/>
                  </a:cubicBezTo>
                  <a:cubicBezTo>
                    <a:pt x="147" y="106"/>
                    <a:pt x="156" y="86"/>
                    <a:pt x="168" y="67"/>
                  </a:cubicBezTo>
                  <a:cubicBezTo>
                    <a:pt x="169" y="65"/>
                    <a:pt x="170" y="61"/>
                    <a:pt x="169" y="60"/>
                  </a:cubicBezTo>
                  <a:cubicBezTo>
                    <a:pt x="158" y="49"/>
                    <a:pt x="146" y="38"/>
                    <a:pt x="134" y="26"/>
                  </a:cubicBezTo>
                  <a:close/>
                </a:path>
              </a:pathLst>
            </a:custGeom>
            <a:solidFill>
              <a:srgbClr val="89B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" name="Group 10"/>
          <p:cNvGrpSpPr>
            <a:grpSpLocks noChangeAspect="1"/>
          </p:cNvGrpSpPr>
          <p:nvPr/>
        </p:nvGrpSpPr>
        <p:grpSpPr bwMode="auto">
          <a:xfrm rot="10800000">
            <a:off x="5325595" y="6233337"/>
            <a:ext cx="679450" cy="479425"/>
            <a:chOff x="442" y="2199"/>
            <a:chExt cx="428" cy="302"/>
          </a:xfrm>
        </p:grpSpPr>
        <p:sp>
          <p:nvSpPr>
            <p:cNvPr id="42" name="AutoShape 9"/>
            <p:cNvSpPr>
              <a:spLocks noChangeAspect="1" noChangeArrowheads="1" noTextEdit="1"/>
            </p:cNvSpPr>
            <p:nvPr/>
          </p:nvSpPr>
          <p:spPr bwMode="auto">
            <a:xfrm>
              <a:off x="442" y="2199"/>
              <a:ext cx="428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1"/>
            <p:cNvSpPr>
              <a:spLocks noEditPoints="1"/>
            </p:cNvSpPr>
            <p:nvPr/>
          </p:nvSpPr>
          <p:spPr bwMode="auto">
            <a:xfrm>
              <a:off x="679" y="2198"/>
              <a:ext cx="191" cy="307"/>
            </a:xfrm>
            <a:custGeom>
              <a:avLst/>
              <a:gdLst>
                <a:gd name="T0" fmla="*/ 294 w 294"/>
                <a:gd name="T1" fmla="*/ 334 h 473"/>
                <a:gd name="T2" fmla="*/ 283 w 294"/>
                <a:gd name="T3" fmla="*/ 375 h 473"/>
                <a:gd name="T4" fmla="*/ 171 w 294"/>
                <a:gd name="T5" fmla="*/ 465 h 473"/>
                <a:gd name="T6" fmla="*/ 50 w 294"/>
                <a:gd name="T7" fmla="*/ 428 h 473"/>
                <a:gd name="T8" fmla="*/ 5 w 294"/>
                <a:gd name="T9" fmla="*/ 342 h 473"/>
                <a:gd name="T10" fmla="*/ 2 w 294"/>
                <a:gd name="T11" fmla="*/ 262 h 473"/>
                <a:gd name="T12" fmla="*/ 44 w 294"/>
                <a:gd name="T13" fmla="*/ 116 h 473"/>
                <a:gd name="T14" fmla="*/ 126 w 294"/>
                <a:gd name="T15" fmla="*/ 7 h 473"/>
                <a:gd name="T16" fmla="*/ 145 w 294"/>
                <a:gd name="T17" fmla="*/ 8 h 473"/>
                <a:gd name="T18" fmla="*/ 190 w 294"/>
                <a:gd name="T19" fmla="*/ 53 h 473"/>
                <a:gd name="T20" fmla="*/ 192 w 294"/>
                <a:gd name="T21" fmla="*/ 70 h 473"/>
                <a:gd name="T22" fmla="*/ 161 w 294"/>
                <a:gd name="T23" fmla="*/ 134 h 473"/>
                <a:gd name="T24" fmla="*/ 156 w 294"/>
                <a:gd name="T25" fmla="*/ 173 h 473"/>
                <a:gd name="T26" fmla="*/ 204 w 294"/>
                <a:gd name="T27" fmla="*/ 187 h 473"/>
                <a:gd name="T28" fmla="*/ 293 w 294"/>
                <a:gd name="T29" fmla="*/ 302 h 473"/>
                <a:gd name="T30" fmla="*/ 294 w 294"/>
                <a:gd name="T31" fmla="*/ 308 h 473"/>
                <a:gd name="T32" fmla="*/ 294 w 294"/>
                <a:gd name="T33" fmla="*/ 334 h 473"/>
                <a:gd name="T34" fmla="*/ 135 w 294"/>
                <a:gd name="T35" fmla="*/ 28 h 473"/>
                <a:gd name="T36" fmla="*/ 133 w 294"/>
                <a:gd name="T37" fmla="*/ 29 h 473"/>
                <a:gd name="T38" fmla="*/ 52 w 294"/>
                <a:gd name="T39" fmla="*/ 147 h 473"/>
                <a:gd name="T40" fmla="*/ 22 w 294"/>
                <a:gd name="T41" fmla="*/ 284 h 473"/>
                <a:gd name="T42" fmla="*/ 34 w 294"/>
                <a:gd name="T43" fmla="*/ 369 h 473"/>
                <a:gd name="T44" fmla="*/ 174 w 294"/>
                <a:gd name="T45" fmla="*/ 444 h 473"/>
                <a:gd name="T46" fmla="*/ 272 w 294"/>
                <a:gd name="T47" fmla="*/ 303 h 473"/>
                <a:gd name="T48" fmla="*/ 154 w 294"/>
                <a:gd name="T49" fmla="*/ 196 h 473"/>
                <a:gd name="T50" fmla="*/ 137 w 294"/>
                <a:gd name="T51" fmla="*/ 181 h 473"/>
                <a:gd name="T52" fmla="*/ 136 w 294"/>
                <a:gd name="T53" fmla="*/ 173 h 473"/>
                <a:gd name="T54" fmla="*/ 148 w 294"/>
                <a:gd name="T55" fmla="*/ 109 h 473"/>
                <a:gd name="T56" fmla="*/ 171 w 294"/>
                <a:gd name="T57" fmla="*/ 63 h 473"/>
                <a:gd name="T58" fmla="*/ 135 w 294"/>
                <a:gd name="T59" fmla="*/ 2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4" h="473">
                  <a:moveTo>
                    <a:pt x="294" y="334"/>
                  </a:moveTo>
                  <a:cubicBezTo>
                    <a:pt x="291" y="347"/>
                    <a:pt x="289" y="362"/>
                    <a:pt x="283" y="375"/>
                  </a:cubicBezTo>
                  <a:cubicBezTo>
                    <a:pt x="263" y="425"/>
                    <a:pt x="225" y="456"/>
                    <a:pt x="171" y="465"/>
                  </a:cubicBezTo>
                  <a:cubicBezTo>
                    <a:pt x="125" y="473"/>
                    <a:pt x="84" y="460"/>
                    <a:pt x="50" y="428"/>
                  </a:cubicBezTo>
                  <a:cubicBezTo>
                    <a:pt x="25" y="404"/>
                    <a:pt x="11" y="375"/>
                    <a:pt x="5" y="342"/>
                  </a:cubicBezTo>
                  <a:cubicBezTo>
                    <a:pt x="0" y="315"/>
                    <a:pt x="0" y="289"/>
                    <a:pt x="2" y="262"/>
                  </a:cubicBezTo>
                  <a:cubicBezTo>
                    <a:pt x="7" y="211"/>
                    <a:pt x="21" y="162"/>
                    <a:pt x="44" y="116"/>
                  </a:cubicBezTo>
                  <a:cubicBezTo>
                    <a:pt x="65" y="75"/>
                    <a:pt x="92" y="38"/>
                    <a:pt x="126" y="7"/>
                  </a:cubicBezTo>
                  <a:cubicBezTo>
                    <a:pt x="133" y="0"/>
                    <a:pt x="138" y="0"/>
                    <a:pt x="145" y="8"/>
                  </a:cubicBezTo>
                  <a:cubicBezTo>
                    <a:pt x="160" y="23"/>
                    <a:pt x="175" y="38"/>
                    <a:pt x="190" y="53"/>
                  </a:cubicBezTo>
                  <a:cubicBezTo>
                    <a:pt x="196" y="59"/>
                    <a:pt x="197" y="62"/>
                    <a:pt x="192" y="70"/>
                  </a:cubicBezTo>
                  <a:cubicBezTo>
                    <a:pt x="179" y="90"/>
                    <a:pt x="167" y="111"/>
                    <a:pt x="161" y="134"/>
                  </a:cubicBezTo>
                  <a:cubicBezTo>
                    <a:pt x="157" y="148"/>
                    <a:pt x="155" y="161"/>
                    <a:pt x="156" y="173"/>
                  </a:cubicBezTo>
                  <a:cubicBezTo>
                    <a:pt x="173" y="178"/>
                    <a:pt x="189" y="180"/>
                    <a:pt x="204" y="187"/>
                  </a:cubicBezTo>
                  <a:cubicBezTo>
                    <a:pt x="254" y="208"/>
                    <a:pt x="284" y="247"/>
                    <a:pt x="293" y="302"/>
                  </a:cubicBezTo>
                  <a:cubicBezTo>
                    <a:pt x="293" y="304"/>
                    <a:pt x="294" y="306"/>
                    <a:pt x="294" y="308"/>
                  </a:cubicBezTo>
                  <a:cubicBezTo>
                    <a:pt x="294" y="317"/>
                    <a:pt x="294" y="325"/>
                    <a:pt x="294" y="334"/>
                  </a:cubicBezTo>
                  <a:close/>
                  <a:moveTo>
                    <a:pt x="135" y="28"/>
                  </a:moveTo>
                  <a:cubicBezTo>
                    <a:pt x="135" y="28"/>
                    <a:pt x="134" y="28"/>
                    <a:pt x="133" y="29"/>
                  </a:cubicBezTo>
                  <a:cubicBezTo>
                    <a:pt x="99" y="63"/>
                    <a:pt x="72" y="102"/>
                    <a:pt x="52" y="147"/>
                  </a:cubicBezTo>
                  <a:cubicBezTo>
                    <a:pt x="33" y="191"/>
                    <a:pt x="23" y="237"/>
                    <a:pt x="22" y="284"/>
                  </a:cubicBezTo>
                  <a:cubicBezTo>
                    <a:pt x="21" y="313"/>
                    <a:pt x="23" y="342"/>
                    <a:pt x="34" y="369"/>
                  </a:cubicBezTo>
                  <a:cubicBezTo>
                    <a:pt x="57" y="425"/>
                    <a:pt x="116" y="457"/>
                    <a:pt x="174" y="444"/>
                  </a:cubicBezTo>
                  <a:cubicBezTo>
                    <a:pt x="239" y="430"/>
                    <a:pt x="281" y="370"/>
                    <a:pt x="272" y="303"/>
                  </a:cubicBezTo>
                  <a:cubicBezTo>
                    <a:pt x="264" y="244"/>
                    <a:pt x="213" y="198"/>
                    <a:pt x="154" y="196"/>
                  </a:cubicBezTo>
                  <a:cubicBezTo>
                    <a:pt x="141" y="195"/>
                    <a:pt x="139" y="194"/>
                    <a:pt x="137" y="181"/>
                  </a:cubicBezTo>
                  <a:cubicBezTo>
                    <a:pt x="136" y="178"/>
                    <a:pt x="136" y="176"/>
                    <a:pt x="136" y="173"/>
                  </a:cubicBezTo>
                  <a:cubicBezTo>
                    <a:pt x="135" y="151"/>
                    <a:pt x="140" y="129"/>
                    <a:pt x="148" y="109"/>
                  </a:cubicBezTo>
                  <a:cubicBezTo>
                    <a:pt x="155" y="93"/>
                    <a:pt x="163" y="78"/>
                    <a:pt x="171" y="63"/>
                  </a:cubicBezTo>
                  <a:cubicBezTo>
                    <a:pt x="159" y="51"/>
                    <a:pt x="147" y="40"/>
                    <a:pt x="135" y="28"/>
                  </a:cubicBezTo>
                  <a:close/>
                </a:path>
              </a:pathLst>
            </a:custGeom>
            <a:solidFill>
              <a:srgbClr val="89B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12"/>
            <p:cNvSpPr>
              <a:spLocks noEditPoints="1"/>
            </p:cNvSpPr>
            <p:nvPr/>
          </p:nvSpPr>
          <p:spPr bwMode="auto">
            <a:xfrm>
              <a:off x="443" y="2198"/>
              <a:ext cx="196" cy="310"/>
            </a:xfrm>
            <a:custGeom>
              <a:avLst/>
              <a:gdLst>
                <a:gd name="T0" fmla="*/ 156 w 302"/>
                <a:gd name="T1" fmla="*/ 174 h 477"/>
                <a:gd name="T2" fmla="*/ 218 w 302"/>
                <a:gd name="T3" fmla="*/ 192 h 477"/>
                <a:gd name="T4" fmla="*/ 291 w 302"/>
                <a:gd name="T5" fmla="*/ 343 h 477"/>
                <a:gd name="T6" fmla="*/ 179 w 302"/>
                <a:gd name="T7" fmla="*/ 463 h 477"/>
                <a:gd name="T8" fmla="*/ 21 w 302"/>
                <a:gd name="T9" fmla="*/ 389 h 477"/>
                <a:gd name="T10" fmla="*/ 0 w 302"/>
                <a:gd name="T11" fmla="*/ 293 h 477"/>
                <a:gd name="T12" fmla="*/ 114 w 302"/>
                <a:gd name="T13" fmla="*/ 17 h 477"/>
                <a:gd name="T14" fmla="*/ 127 w 302"/>
                <a:gd name="T15" fmla="*/ 5 h 477"/>
                <a:gd name="T16" fmla="*/ 143 w 302"/>
                <a:gd name="T17" fmla="*/ 5 h 477"/>
                <a:gd name="T18" fmla="*/ 190 w 302"/>
                <a:gd name="T19" fmla="*/ 52 h 477"/>
                <a:gd name="T20" fmla="*/ 191 w 302"/>
                <a:gd name="T21" fmla="*/ 69 h 477"/>
                <a:gd name="T22" fmla="*/ 161 w 302"/>
                <a:gd name="T23" fmla="*/ 133 h 477"/>
                <a:gd name="T24" fmla="*/ 156 w 302"/>
                <a:gd name="T25" fmla="*/ 174 h 477"/>
                <a:gd name="T26" fmla="*/ 134 w 302"/>
                <a:gd name="T27" fmla="*/ 26 h 477"/>
                <a:gd name="T28" fmla="*/ 102 w 302"/>
                <a:gd name="T29" fmla="*/ 63 h 477"/>
                <a:gd name="T30" fmla="*/ 21 w 302"/>
                <a:gd name="T31" fmla="*/ 278 h 477"/>
                <a:gd name="T32" fmla="*/ 29 w 302"/>
                <a:gd name="T33" fmla="*/ 355 h 477"/>
                <a:gd name="T34" fmla="*/ 225 w 302"/>
                <a:gd name="T35" fmla="*/ 419 h 477"/>
                <a:gd name="T36" fmla="*/ 241 w 302"/>
                <a:gd name="T37" fmla="*/ 237 h 477"/>
                <a:gd name="T38" fmla="*/ 152 w 302"/>
                <a:gd name="T39" fmla="*/ 195 h 477"/>
                <a:gd name="T40" fmla="*/ 136 w 302"/>
                <a:gd name="T41" fmla="*/ 182 h 477"/>
                <a:gd name="T42" fmla="*/ 141 w 302"/>
                <a:gd name="T43" fmla="*/ 127 h 477"/>
                <a:gd name="T44" fmla="*/ 168 w 302"/>
                <a:gd name="T45" fmla="*/ 67 h 477"/>
                <a:gd name="T46" fmla="*/ 169 w 302"/>
                <a:gd name="T47" fmla="*/ 60 h 477"/>
                <a:gd name="T48" fmla="*/ 134 w 302"/>
                <a:gd name="T49" fmla="*/ 2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2" h="477">
                  <a:moveTo>
                    <a:pt x="156" y="174"/>
                  </a:moveTo>
                  <a:cubicBezTo>
                    <a:pt x="178" y="176"/>
                    <a:pt x="198" y="182"/>
                    <a:pt x="218" y="192"/>
                  </a:cubicBezTo>
                  <a:cubicBezTo>
                    <a:pt x="271" y="221"/>
                    <a:pt x="302" y="283"/>
                    <a:pt x="291" y="343"/>
                  </a:cubicBezTo>
                  <a:cubicBezTo>
                    <a:pt x="281" y="403"/>
                    <a:pt x="239" y="449"/>
                    <a:pt x="179" y="463"/>
                  </a:cubicBezTo>
                  <a:cubicBezTo>
                    <a:pt x="117" y="477"/>
                    <a:pt x="51" y="446"/>
                    <a:pt x="21" y="389"/>
                  </a:cubicBezTo>
                  <a:cubicBezTo>
                    <a:pt x="5" y="359"/>
                    <a:pt x="0" y="327"/>
                    <a:pt x="0" y="293"/>
                  </a:cubicBezTo>
                  <a:cubicBezTo>
                    <a:pt x="2" y="186"/>
                    <a:pt x="40" y="94"/>
                    <a:pt x="114" y="17"/>
                  </a:cubicBezTo>
                  <a:cubicBezTo>
                    <a:pt x="118" y="13"/>
                    <a:pt x="122" y="9"/>
                    <a:pt x="127" y="5"/>
                  </a:cubicBezTo>
                  <a:cubicBezTo>
                    <a:pt x="133" y="0"/>
                    <a:pt x="138" y="0"/>
                    <a:pt x="143" y="5"/>
                  </a:cubicBezTo>
                  <a:cubicBezTo>
                    <a:pt x="159" y="21"/>
                    <a:pt x="175" y="37"/>
                    <a:pt x="190" y="52"/>
                  </a:cubicBezTo>
                  <a:cubicBezTo>
                    <a:pt x="196" y="58"/>
                    <a:pt x="196" y="62"/>
                    <a:pt x="191" y="69"/>
                  </a:cubicBezTo>
                  <a:cubicBezTo>
                    <a:pt x="178" y="89"/>
                    <a:pt x="167" y="110"/>
                    <a:pt x="161" y="133"/>
                  </a:cubicBezTo>
                  <a:cubicBezTo>
                    <a:pt x="157" y="146"/>
                    <a:pt x="155" y="160"/>
                    <a:pt x="156" y="174"/>
                  </a:cubicBezTo>
                  <a:close/>
                  <a:moveTo>
                    <a:pt x="134" y="26"/>
                  </a:moveTo>
                  <a:cubicBezTo>
                    <a:pt x="123" y="38"/>
                    <a:pt x="112" y="50"/>
                    <a:pt x="102" y="63"/>
                  </a:cubicBezTo>
                  <a:cubicBezTo>
                    <a:pt x="53" y="126"/>
                    <a:pt x="25" y="198"/>
                    <a:pt x="21" y="278"/>
                  </a:cubicBezTo>
                  <a:cubicBezTo>
                    <a:pt x="20" y="304"/>
                    <a:pt x="21" y="330"/>
                    <a:pt x="29" y="355"/>
                  </a:cubicBezTo>
                  <a:cubicBezTo>
                    <a:pt x="54" y="441"/>
                    <a:pt x="153" y="473"/>
                    <a:pt x="225" y="419"/>
                  </a:cubicBezTo>
                  <a:cubicBezTo>
                    <a:pt x="281" y="376"/>
                    <a:pt x="289" y="290"/>
                    <a:pt x="241" y="237"/>
                  </a:cubicBezTo>
                  <a:cubicBezTo>
                    <a:pt x="217" y="211"/>
                    <a:pt x="188" y="196"/>
                    <a:pt x="152" y="195"/>
                  </a:cubicBezTo>
                  <a:cubicBezTo>
                    <a:pt x="141" y="194"/>
                    <a:pt x="138" y="192"/>
                    <a:pt x="136" y="182"/>
                  </a:cubicBezTo>
                  <a:cubicBezTo>
                    <a:pt x="133" y="163"/>
                    <a:pt x="136" y="145"/>
                    <a:pt x="141" y="127"/>
                  </a:cubicBezTo>
                  <a:cubicBezTo>
                    <a:pt x="147" y="106"/>
                    <a:pt x="156" y="86"/>
                    <a:pt x="168" y="67"/>
                  </a:cubicBezTo>
                  <a:cubicBezTo>
                    <a:pt x="169" y="65"/>
                    <a:pt x="170" y="61"/>
                    <a:pt x="169" y="60"/>
                  </a:cubicBezTo>
                  <a:cubicBezTo>
                    <a:pt x="158" y="49"/>
                    <a:pt x="146" y="38"/>
                    <a:pt x="134" y="26"/>
                  </a:cubicBezTo>
                  <a:close/>
                </a:path>
              </a:pathLst>
            </a:custGeom>
            <a:solidFill>
              <a:srgbClr val="89B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5" name="Group 10"/>
          <p:cNvGrpSpPr>
            <a:grpSpLocks noChangeAspect="1"/>
          </p:cNvGrpSpPr>
          <p:nvPr/>
        </p:nvGrpSpPr>
        <p:grpSpPr bwMode="auto">
          <a:xfrm rot="10800000">
            <a:off x="11135794" y="6220398"/>
            <a:ext cx="679450" cy="479425"/>
            <a:chOff x="442" y="2199"/>
            <a:chExt cx="428" cy="302"/>
          </a:xfrm>
        </p:grpSpPr>
        <p:sp>
          <p:nvSpPr>
            <p:cNvPr id="46" name="AutoShape 9"/>
            <p:cNvSpPr>
              <a:spLocks noChangeAspect="1" noChangeArrowheads="1" noTextEdit="1"/>
            </p:cNvSpPr>
            <p:nvPr/>
          </p:nvSpPr>
          <p:spPr bwMode="auto">
            <a:xfrm>
              <a:off x="442" y="2199"/>
              <a:ext cx="428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11"/>
            <p:cNvSpPr>
              <a:spLocks noEditPoints="1"/>
            </p:cNvSpPr>
            <p:nvPr/>
          </p:nvSpPr>
          <p:spPr bwMode="auto">
            <a:xfrm>
              <a:off x="679" y="2198"/>
              <a:ext cx="191" cy="307"/>
            </a:xfrm>
            <a:custGeom>
              <a:avLst/>
              <a:gdLst>
                <a:gd name="T0" fmla="*/ 294 w 294"/>
                <a:gd name="T1" fmla="*/ 334 h 473"/>
                <a:gd name="T2" fmla="*/ 283 w 294"/>
                <a:gd name="T3" fmla="*/ 375 h 473"/>
                <a:gd name="T4" fmla="*/ 171 w 294"/>
                <a:gd name="T5" fmla="*/ 465 h 473"/>
                <a:gd name="T6" fmla="*/ 50 w 294"/>
                <a:gd name="T7" fmla="*/ 428 h 473"/>
                <a:gd name="T8" fmla="*/ 5 w 294"/>
                <a:gd name="T9" fmla="*/ 342 h 473"/>
                <a:gd name="T10" fmla="*/ 2 w 294"/>
                <a:gd name="T11" fmla="*/ 262 h 473"/>
                <a:gd name="T12" fmla="*/ 44 w 294"/>
                <a:gd name="T13" fmla="*/ 116 h 473"/>
                <a:gd name="T14" fmla="*/ 126 w 294"/>
                <a:gd name="T15" fmla="*/ 7 h 473"/>
                <a:gd name="T16" fmla="*/ 145 w 294"/>
                <a:gd name="T17" fmla="*/ 8 h 473"/>
                <a:gd name="T18" fmla="*/ 190 w 294"/>
                <a:gd name="T19" fmla="*/ 53 h 473"/>
                <a:gd name="T20" fmla="*/ 192 w 294"/>
                <a:gd name="T21" fmla="*/ 70 h 473"/>
                <a:gd name="T22" fmla="*/ 161 w 294"/>
                <a:gd name="T23" fmla="*/ 134 h 473"/>
                <a:gd name="T24" fmla="*/ 156 w 294"/>
                <a:gd name="T25" fmla="*/ 173 h 473"/>
                <a:gd name="T26" fmla="*/ 204 w 294"/>
                <a:gd name="T27" fmla="*/ 187 h 473"/>
                <a:gd name="T28" fmla="*/ 293 w 294"/>
                <a:gd name="T29" fmla="*/ 302 h 473"/>
                <a:gd name="T30" fmla="*/ 294 w 294"/>
                <a:gd name="T31" fmla="*/ 308 h 473"/>
                <a:gd name="T32" fmla="*/ 294 w 294"/>
                <a:gd name="T33" fmla="*/ 334 h 473"/>
                <a:gd name="T34" fmla="*/ 135 w 294"/>
                <a:gd name="T35" fmla="*/ 28 h 473"/>
                <a:gd name="T36" fmla="*/ 133 w 294"/>
                <a:gd name="T37" fmla="*/ 29 h 473"/>
                <a:gd name="T38" fmla="*/ 52 w 294"/>
                <a:gd name="T39" fmla="*/ 147 h 473"/>
                <a:gd name="T40" fmla="*/ 22 w 294"/>
                <a:gd name="T41" fmla="*/ 284 h 473"/>
                <a:gd name="T42" fmla="*/ 34 w 294"/>
                <a:gd name="T43" fmla="*/ 369 h 473"/>
                <a:gd name="T44" fmla="*/ 174 w 294"/>
                <a:gd name="T45" fmla="*/ 444 h 473"/>
                <a:gd name="T46" fmla="*/ 272 w 294"/>
                <a:gd name="T47" fmla="*/ 303 h 473"/>
                <a:gd name="T48" fmla="*/ 154 w 294"/>
                <a:gd name="T49" fmla="*/ 196 h 473"/>
                <a:gd name="T50" fmla="*/ 137 w 294"/>
                <a:gd name="T51" fmla="*/ 181 h 473"/>
                <a:gd name="T52" fmla="*/ 136 w 294"/>
                <a:gd name="T53" fmla="*/ 173 h 473"/>
                <a:gd name="T54" fmla="*/ 148 w 294"/>
                <a:gd name="T55" fmla="*/ 109 h 473"/>
                <a:gd name="T56" fmla="*/ 171 w 294"/>
                <a:gd name="T57" fmla="*/ 63 h 473"/>
                <a:gd name="T58" fmla="*/ 135 w 294"/>
                <a:gd name="T59" fmla="*/ 2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4" h="473">
                  <a:moveTo>
                    <a:pt x="294" y="334"/>
                  </a:moveTo>
                  <a:cubicBezTo>
                    <a:pt x="291" y="347"/>
                    <a:pt x="289" y="362"/>
                    <a:pt x="283" y="375"/>
                  </a:cubicBezTo>
                  <a:cubicBezTo>
                    <a:pt x="263" y="425"/>
                    <a:pt x="225" y="456"/>
                    <a:pt x="171" y="465"/>
                  </a:cubicBezTo>
                  <a:cubicBezTo>
                    <a:pt x="125" y="473"/>
                    <a:pt x="84" y="460"/>
                    <a:pt x="50" y="428"/>
                  </a:cubicBezTo>
                  <a:cubicBezTo>
                    <a:pt x="25" y="404"/>
                    <a:pt x="11" y="375"/>
                    <a:pt x="5" y="342"/>
                  </a:cubicBezTo>
                  <a:cubicBezTo>
                    <a:pt x="0" y="315"/>
                    <a:pt x="0" y="289"/>
                    <a:pt x="2" y="262"/>
                  </a:cubicBezTo>
                  <a:cubicBezTo>
                    <a:pt x="7" y="211"/>
                    <a:pt x="21" y="162"/>
                    <a:pt x="44" y="116"/>
                  </a:cubicBezTo>
                  <a:cubicBezTo>
                    <a:pt x="65" y="75"/>
                    <a:pt x="92" y="38"/>
                    <a:pt x="126" y="7"/>
                  </a:cubicBezTo>
                  <a:cubicBezTo>
                    <a:pt x="133" y="0"/>
                    <a:pt x="138" y="0"/>
                    <a:pt x="145" y="8"/>
                  </a:cubicBezTo>
                  <a:cubicBezTo>
                    <a:pt x="160" y="23"/>
                    <a:pt x="175" y="38"/>
                    <a:pt x="190" y="53"/>
                  </a:cubicBezTo>
                  <a:cubicBezTo>
                    <a:pt x="196" y="59"/>
                    <a:pt x="197" y="62"/>
                    <a:pt x="192" y="70"/>
                  </a:cubicBezTo>
                  <a:cubicBezTo>
                    <a:pt x="179" y="90"/>
                    <a:pt x="167" y="111"/>
                    <a:pt x="161" y="134"/>
                  </a:cubicBezTo>
                  <a:cubicBezTo>
                    <a:pt x="157" y="148"/>
                    <a:pt x="155" y="161"/>
                    <a:pt x="156" y="173"/>
                  </a:cubicBezTo>
                  <a:cubicBezTo>
                    <a:pt x="173" y="178"/>
                    <a:pt x="189" y="180"/>
                    <a:pt x="204" y="187"/>
                  </a:cubicBezTo>
                  <a:cubicBezTo>
                    <a:pt x="254" y="208"/>
                    <a:pt x="284" y="247"/>
                    <a:pt x="293" y="302"/>
                  </a:cubicBezTo>
                  <a:cubicBezTo>
                    <a:pt x="293" y="304"/>
                    <a:pt x="294" y="306"/>
                    <a:pt x="294" y="308"/>
                  </a:cubicBezTo>
                  <a:cubicBezTo>
                    <a:pt x="294" y="317"/>
                    <a:pt x="294" y="325"/>
                    <a:pt x="294" y="334"/>
                  </a:cubicBezTo>
                  <a:close/>
                  <a:moveTo>
                    <a:pt x="135" y="28"/>
                  </a:moveTo>
                  <a:cubicBezTo>
                    <a:pt x="135" y="28"/>
                    <a:pt x="134" y="28"/>
                    <a:pt x="133" y="29"/>
                  </a:cubicBezTo>
                  <a:cubicBezTo>
                    <a:pt x="99" y="63"/>
                    <a:pt x="72" y="102"/>
                    <a:pt x="52" y="147"/>
                  </a:cubicBezTo>
                  <a:cubicBezTo>
                    <a:pt x="33" y="191"/>
                    <a:pt x="23" y="237"/>
                    <a:pt x="22" y="284"/>
                  </a:cubicBezTo>
                  <a:cubicBezTo>
                    <a:pt x="21" y="313"/>
                    <a:pt x="23" y="342"/>
                    <a:pt x="34" y="369"/>
                  </a:cubicBezTo>
                  <a:cubicBezTo>
                    <a:pt x="57" y="425"/>
                    <a:pt x="116" y="457"/>
                    <a:pt x="174" y="444"/>
                  </a:cubicBezTo>
                  <a:cubicBezTo>
                    <a:pt x="239" y="430"/>
                    <a:pt x="281" y="370"/>
                    <a:pt x="272" y="303"/>
                  </a:cubicBezTo>
                  <a:cubicBezTo>
                    <a:pt x="264" y="244"/>
                    <a:pt x="213" y="198"/>
                    <a:pt x="154" y="196"/>
                  </a:cubicBezTo>
                  <a:cubicBezTo>
                    <a:pt x="141" y="195"/>
                    <a:pt x="139" y="194"/>
                    <a:pt x="137" y="181"/>
                  </a:cubicBezTo>
                  <a:cubicBezTo>
                    <a:pt x="136" y="178"/>
                    <a:pt x="136" y="176"/>
                    <a:pt x="136" y="173"/>
                  </a:cubicBezTo>
                  <a:cubicBezTo>
                    <a:pt x="135" y="151"/>
                    <a:pt x="140" y="129"/>
                    <a:pt x="148" y="109"/>
                  </a:cubicBezTo>
                  <a:cubicBezTo>
                    <a:pt x="155" y="93"/>
                    <a:pt x="163" y="78"/>
                    <a:pt x="171" y="63"/>
                  </a:cubicBezTo>
                  <a:cubicBezTo>
                    <a:pt x="159" y="51"/>
                    <a:pt x="147" y="40"/>
                    <a:pt x="135" y="28"/>
                  </a:cubicBezTo>
                  <a:close/>
                </a:path>
              </a:pathLst>
            </a:custGeom>
            <a:solidFill>
              <a:srgbClr val="89B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2"/>
            <p:cNvSpPr>
              <a:spLocks noEditPoints="1"/>
            </p:cNvSpPr>
            <p:nvPr/>
          </p:nvSpPr>
          <p:spPr bwMode="auto">
            <a:xfrm>
              <a:off x="443" y="2198"/>
              <a:ext cx="196" cy="310"/>
            </a:xfrm>
            <a:custGeom>
              <a:avLst/>
              <a:gdLst>
                <a:gd name="T0" fmla="*/ 156 w 302"/>
                <a:gd name="T1" fmla="*/ 174 h 477"/>
                <a:gd name="T2" fmla="*/ 218 w 302"/>
                <a:gd name="T3" fmla="*/ 192 h 477"/>
                <a:gd name="T4" fmla="*/ 291 w 302"/>
                <a:gd name="T5" fmla="*/ 343 h 477"/>
                <a:gd name="T6" fmla="*/ 179 w 302"/>
                <a:gd name="T7" fmla="*/ 463 h 477"/>
                <a:gd name="T8" fmla="*/ 21 w 302"/>
                <a:gd name="T9" fmla="*/ 389 h 477"/>
                <a:gd name="T10" fmla="*/ 0 w 302"/>
                <a:gd name="T11" fmla="*/ 293 h 477"/>
                <a:gd name="T12" fmla="*/ 114 w 302"/>
                <a:gd name="T13" fmla="*/ 17 h 477"/>
                <a:gd name="T14" fmla="*/ 127 w 302"/>
                <a:gd name="T15" fmla="*/ 5 h 477"/>
                <a:gd name="T16" fmla="*/ 143 w 302"/>
                <a:gd name="T17" fmla="*/ 5 h 477"/>
                <a:gd name="T18" fmla="*/ 190 w 302"/>
                <a:gd name="T19" fmla="*/ 52 h 477"/>
                <a:gd name="T20" fmla="*/ 191 w 302"/>
                <a:gd name="T21" fmla="*/ 69 h 477"/>
                <a:gd name="T22" fmla="*/ 161 w 302"/>
                <a:gd name="T23" fmla="*/ 133 h 477"/>
                <a:gd name="T24" fmla="*/ 156 w 302"/>
                <a:gd name="T25" fmla="*/ 174 h 477"/>
                <a:gd name="T26" fmla="*/ 134 w 302"/>
                <a:gd name="T27" fmla="*/ 26 h 477"/>
                <a:gd name="T28" fmla="*/ 102 w 302"/>
                <a:gd name="T29" fmla="*/ 63 h 477"/>
                <a:gd name="T30" fmla="*/ 21 w 302"/>
                <a:gd name="T31" fmla="*/ 278 h 477"/>
                <a:gd name="T32" fmla="*/ 29 w 302"/>
                <a:gd name="T33" fmla="*/ 355 h 477"/>
                <a:gd name="T34" fmla="*/ 225 w 302"/>
                <a:gd name="T35" fmla="*/ 419 h 477"/>
                <a:gd name="T36" fmla="*/ 241 w 302"/>
                <a:gd name="T37" fmla="*/ 237 h 477"/>
                <a:gd name="T38" fmla="*/ 152 w 302"/>
                <a:gd name="T39" fmla="*/ 195 h 477"/>
                <a:gd name="T40" fmla="*/ 136 w 302"/>
                <a:gd name="T41" fmla="*/ 182 h 477"/>
                <a:gd name="T42" fmla="*/ 141 w 302"/>
                <a:gd name="T43" fmla="*/ 127 h 477"/>
                <a:gd name="T44" fmla="*/ 168 w 302"/>
                <a:gd name="T45" fmla="*/ 67 h 477"/>
                <a:gd name="T46" fmla="*/ 169 w 302"/>
                <a:gd name="T47" fmla="*/ 60 h 477"/>
                <a:gd name="T48" fmla="*/ 134 w 302"/>
                <a:gd name="T49" fmla="*/ 2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2" h="477">
                  <a:moveTo>
                    <a:pt x="156" y="174"/>
                  </a:moveTo>
                  <a:cubicBezTo>
                    <a:pt x="178" y="176"/>
                    <a:pt x="198" y="182"/>
                    <a:pt x="218" y="192"/>
                  </a:cubicBezTo>
                  <a:cubicBezTo>
                    <a:pt x="271" y="221"/>
                    <a:pt x="302" y="283"/>
                    <a:pt x="291" y="343"/>
                  </a:cubicBezTo>
                  <a:cubicBezTo>
                    <a:pt x="281" y="403"/>
                    <a:pt x="239" y="449"/>
                    <a:pt x="179" y="463"/>
                  </a:cubicBezTo>
                  <a:cubicBezTo>
                    <a:pt x="117" y="477"/>
                    <a:pt x="51" y="446"/>
                    <a:pt x="21" y="389"/>
                  </a:cubicBezTo>
                  <a:cubicBezTo>
                    <a:pt x="5" y="359"/>
                    <a:pt x="0" y="327"/>
                    <a:pt x="0" y="293"/>
                  </a:cubicBezTo>
                  <a:cubicBezTo>
                    <a:pt x="2" y="186"/>
                    <a:pt x="40" y="94"/>
                    <a:pt x="114" y="17"/>
                  </a:cubicBezTo>
                  <a:cubicBezTo>
                    <a:pt x="118" y="13"/>
                    <a:pt x="122" y="9"/>
                    <a:pt x="127" y="5"/>
                  </a:cubicBezTo>
                  <a:cubicBezTo>
                    <a:pt x="133" y="0"/>
                    <a:pt x="138" y="0"/>
                    <a:pt x="143" y="5"/>
                  </a:cubicBezTo>
                  <a:cubicBezTo>
                    <a:pt x="159" y="21"/>
                    <a:pt x="175" y="37"/>
                    <a:pt x="190" y="52"/>
                  </a:cubicBezTo>
                  <a:cubicBezTo>
                    <a:pt x="196" y="58"/>
                    <a:pt x="196" y="62"/>
                    <a:pt x="191" y="69"/>
                  </a:cubicBezTo>
                  <a:cubicBezTo>
                    <a:pt x="178" y="89"/>
                    <a:pt x="167" y="110"/>
                    <a:pt x="161" y="133"/>
                  </a:cubicBezTo>
                  <a:cubicBezTo>
                    <a:pt x="157" y="146"/>
                    <a:pt x="155" y="160"/>
                    <a:pt x="156" y="174"/>
                  </a:cubicBezTo>
                  <a:close/>
                  <a:moveTo>
                    <a:pt x="134" y="26"/>
                  </a:moveTo>
                  <a:cubicBezTo>
                    <a:pt x="123" y="38"/>
                    <a:pt x="112" y="50"/>
                    <a:pt x="102" y="63"/>
                  </a:cubicBezTo>
                  <a:cubicBezTo>
                    <a:pt x="53" y="126"/>
                    <a:pt x="25" y="198"/>
                    <a:pt x="21" y="278"/>
                  </a:cubicBezTo>
                  <a:cubicBezTo>
                    <a:pt x="20" y="304"/>
                    <a:pt x="21" y="330"/>
                    <a:pt x="29" y="355"/>
                  </a:cubicBezTo>
                  <a:cubicBezTo>
                    <a:pt x="54" y="441"/>
                    <a:pt x="153" y="473"/>
                    <a:pt x="225" y="419"/>
                  </a:cubicBezTo>
                  <a:cubicBezTo>
                    <a:pt x="281" y="376"/>
                    <a:pt x="289" y="290"/>
                    <a:pt x="241" y="237"/>
                  </a:cubicBezTo>
                  <a:cubicBezTo>
                    <a:pt x="217" y="211"/>
                    <a:pt x="188" y="196"/>
                    <a:pt x="152" y="195"/>
                  </a:cubicBezTo>
                  <a:cubicBezTo>
                    <a:pt x="141" y="194"/>
                    <a:pt x="138" y="192"/>
                    <a:pt x="136" y="182"/>
                  </a:cubicBezTo>
                  <a:cubicBezTo>
                    <a:pt x="133" y="163"/>
                    <a:pt x="136" y="145"/>
                    <a:pt x="141" y="127"/>
                  </a:cubicBezTo>
                  <a:cubicBezTo>
                    <a:pt x="147" y="106"/>
                    <a:pt x="156" y="86"/>
                    <a:pt x="168" y="67"/>
                  </a:cubicBezTo>
                  <a:cubicBezTo>
                    <a:pt x="169" y="65"/>
                    <a:pt x="170" y="61"/>
                    <a:pt x="169" y="60"/>
                  </a:cubicBezTo>
                  <a:cubicBezTo>
                    <a:pt x="158" y="49"/>
                    <a:pt x="146" y="38"/>
                    <a:pt x="134" y="26"/>
                  </a:cubicBezTo>
                  <a:close/>
                </a:path>
              </a:pathLst>
            </a:custGeom>
            <a:solidFill>
              <a:srgbClr val="89B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9727EEB4-3227-F3A8-71DC-530955CC2B46}"/>
              </a:ext>
            </a:extLst>
          </p:cNvPr>
          <p:cNvGrpSpPr/>
          <p:nvPr/>
        </p:nvGrpSpPr>
        <p:grpSpPr>
          <a:xfrm>
            <a:off x="9575387" y="307084"/>
            <a:ext cx="3163347" cy="581394"/>
            <a:chOff x="7721023" y="200834"/>
            <a:chExt cx="2690940" cy="494570"/>
          </a:xfrm>
        </p:grpSpPr>
        <p:pic>
          <p:nvPicPr>
            <p:cNvPr id="10" name="Google Shape;330;p2">
              <a:extLst>
                <a:ext uri="{FF2B5EF4-FFF2-40B4-BE49-F238E27FC236}">
                  <a16:creationId xmlns:a16="http://schemas.microsoft.com/office/drawing/2014/main" xmlns="" id="{40D2D2CB-B5DB-8995-ED83-B9C88627C3BE}"/>
                </a:ext>
              </a:extLst>
            </p:cNvPr>
            <p:cNvPicPr preferRelativeResize="0"/>
            <p:nvPr/>
          </p:nvPicPr>
          <p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1023" y="200834"/>
              <a:ext cx="1162708" cy="494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332;p2">
              <a:extLst>
                <a:ext uri="{FF2B5EF4-FFF2-40B4-BE49-F238E27FC236}">
                  <a16:creationId xmlns:a16="http://schemas.microsoft.com/office/drawing/2014/main" xmlns="" id="{BA4409DB-03AE-5B13-20CF-98B2CAADFE15}"/>
                </a:ext>
              </a:extLst>
            </p:cNvPr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5276" y="225429"/>
              <a:ext cx="1346687" cy="40075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" name="Google Shape;338;p2">
              <a:extLst>
                <a:ext uri="{FF2B5EF4-FFF2-40B4-BE49-F238E27FC236}">
                  <a16:creationId xmlns:a16="http://schemas.microsoft.com/office/drawing/2014/main" xmlns="" id="{374F1295-0B7B-41E6-BBB6-CC3307418E9E}"/>
                </a:ext>
              </a:extLst>
            </p:cNvPr>
            <p:cNvCxnSpPr/>
            <p:nvPr/>
          </p:nvCxnSpPr>
          <p:spPr>
            <a:xfrm rot="10800000">
              <a:off x="8945929" y="226800"/>
              <a:ext cx="0" cy="439498"/>
            </a:xfrm>
            <a:prstGeom prst="straightConnector1">
              <a:avLst/>
            </a:prstGeom>
            <a:noFill/>
            <a:ln w="12700" cap="flat" cmpd="sng">
              <a:solidFill>
                <a:srgbClr val="E7482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2" name="Google Shape;485;p5">
            <a:extLst>
              <a:ext uri="{FF2B5EF4-FFF2-40B4-BE49-F238E27FC236}">
                <a16:creationId xmlns:a16="http://schemas.microsoft.com/office/drawing/2014/main" xmlns="" id="{00CEAAFF-7F49-75CD-25FD-74F7B85364F7}"/>
              </a:ext>
            </a:extLst>
          </p:cNvPr>
          <p:cNvSpPr/>
          <p:nvPr/>
        </p:nvSpPr>
        <p:spPr>
          <a:xfrm>
            <a:off x="396240" y="175260"/>
            <a:ext cx="7938989" cy="720382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2186">
                <a:schemeClr val="accent1"/>
              </a:gs>
              <a:gs pos="50000">
                <a:srgbClr val="E74825"/>
              </a:gs>
              <a:gs pos="100000">
                <a:srgbClr val="CB3117"/>
              </a:gs>
            </a:gsLst>
            <a:lin ang="6600000" scaled="0"/>
          </a:gradFill>
          <a:ln w="38100"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85">
              <a:solidFill>
                <a:schemeClr val="lt1"/>
              </a:solidFill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23DC5E62-6217-4FEB-4ADB-01CD6D45BE21}"/>
              </a:ext>
            </a:extLst>
          </p:cNvPr>
          <p:cNvSpPr/>
          <p:nvPr/>
        </p:nvSpPr>
        <p:spPr>
          <a:xfrm>
            <a:off x="830600" y="307084"/>
            <a:ext cx="5563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ПРИМЕРЫ ИСКРЕННЕГО СЕРВИСА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830071" y="2348643"/>
            <a:ext cx="8831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b="1" i="1" dirty="0" smtClean="0">
                <a:solidFill>
                  <a:srgbClr val="E74825"/>
                </a:solidFill>
                <a:latin typeface="+mj-lt"/>
                <a:cs typeface="Times New Roman" panose="02020603050405020304" pitchFamily="18" charset="0"/>
              </a:rPr>
              <a:t>Более 2</a:t>
            </a:r>
            <a:r>
              <a:rPr lang="en-US" sz="1600" b="1" i="1" smtClean="0">
                <a:solidFill>
                  <a:srgbClr val="E74825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ru-RU" sz="1600" b="1" i="1" smtClean="0">
                <a:solidFill>
                  <a:srgbClr val="E74825"/>
                </a:solidFill>
                <a:latin typeface="+mj-lt"/>
                <a:cs typeface="Times New Roman" panose="02020603050405020304" pitchFamily="18" charset="0"/>
              </a:rPr>
              <a:t>00 </a:t>
            </a:r>
            <a:r>
              <a:rPr lang="ru-RU" sz="1600" b="1" i="1" dirty="0" smtClean="0">
                <a:solidFill>
                  <a:srgbClr val="E74825"/>
                </a:solidFill>
                <a:latin typeface="+mj-lt"/>
                <a:cs typeface="Times New Roman" panose="02020603050405020304" pitchFamily="18" charset="0"/>
              </a:rPr>
              <a:t>примеров искреннего сервиса собрано в корпоративной социальной сети «Мои добрые </a:t>
            </a:r>
            <a:r>
              <a:rPr lang="ru-RU" sz="1600" b="1" i="1" smtClean="0">
                <a:solidFill>
                  <a:srgbClr val="E74825"/>
                </a:solidFill>
                <a:latin typeface="+mj-lt"/>
                <a:cs typeface="Times New Roman" panose="02020603050405020304" pitchFamily="18" charset="0"/>
              </a:rPr>
              <a:t>дела».</a:t>
            </a:r>
            <a:endParaRPr lang="ru-RU" sz="1600" b="1" i="1" dirty="0">
              <a:solidFill>
                <a:srgbClr val="E74825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одним скругленным углом 11">
            <a:extLst>
              <a:ext uri="{FF2B5EF4-FFF2-40B4-BE49-F238E27FC236}">
                <a16:creationId xmlns:a16="http://schemas.microsoft.com/office/drawing/2014/main" xmlns="" id="{602A4940-AFF4-4CFD-1405-A335AA7A8069}"/>
              </a:ext>
            </a:extLst>
          </p:cNvPr>
          <p:cNvSpPr/>
          <p:nvPr/>
        </p:nvSpPr>
        <p:spPr>
          <a:xfrm>
            <a:off x="582931" y="2374060"/>
            <a:ext cx="11770993" cy="4219310"/>
          </a:xfrm>
          <a:prstGeom prst="round1Rect">
            <a:avLst>
              <a:gd name="adj" fmla="val 0"/>
            </a:avLst>
          </a:prstGeom>
          <a:solidFill>
            <a:srgbClr val="F8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33A03A0A-4BB6-DA80-7E52-CC1825063863}"/>
              </a:ext>
            </a:extLst>
          </p:cNvPr>
          <p:cNvGrpSpPr/>
          <p:nvPr/>
        </p:nvGrpSpPr>
        <p:grpSpPr>
          <a:xfrm>
            <a:off x="9575387" y="307084"/>
            <a:ext cx="3163347" cy="581394"/>
            <a:chOff x="7721023" y="200834"/>
            <a:chExt cx="2690940" cy="494570"/>
          </a:xfrm>
        </p:grpSpPr>
        <p:pic>
          <p:nvPicPr>
            <p:cNvPr id="20" name="Google Shape;330;p2">
              <a:extLst>
                <a:ext uri="{FF2B5EF4-FFF2-40B4-BE49-F238E27FC236}">
                  <a16:creationId xmlns:a16="http://schemas.microsoft.com/office/drawing/2014/main" xmlns="" id="{FAB48ED2-E6B7-EC91-4861-DF980601E4C1}"/>
                </a:ext>
              </a:extLst>
            </p:cNvPr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1023" y="200834"/>
              <a:ext cx="1162708" cy="494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332;p2">
              <a:extLst>
                <a:ext uri="{FF2B5EF4-FFF2-40B4-BE49-F238E27FC236}">
                  <a16:creationId xmlns:a16="http://schemas.microsoft.com/office/drawing/2014/main" xmlns="" id="{D3DC4F42-EDE1-3DEC-8C7C-AD59CC999568}"/>
                </a:ext>
              </a:extLst>
            </p:cNvPr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5276" y="225429"/>
              <a:ext cx="1346687" cy="40075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" name="Google Shape;338;p2">
              <a:extLst>
                <a:ext uri="{FF2B5EF4-FFF2-40B4-BE49-F238E27FC236}">
                  <a16:creationId xmlns:a16="http://schemas.microsoft.com/office/drawing/2014/main" xmlns="" id="{0CEF20F3-F3AD-8B0D-500F-051D2F1E2E52}"/>
                </a:ext>
              </a:extLst>
            </p:cNvPr>
            <p:cNvCxnSpPr/>
            <p:nvPr/>
          </p:nvCxnSpPr>
          <p:spPr>
            <a:xfrm rot="10800000">
              <a:off x="8945929" y="226800"/>
              <a:ext cx="0" cy="439498"/>
            </a:xfrm>
            <a:prstGeom prst="straightConnector1">
              <a:avLst/>
            </a:prstGeom>
            <a:noFill/>
            <a:ln w="12700" cap="flat" cmpd="sng">
              <a:solidFill>
                <a:srgbClr val="E7482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0" name="Группа 59"/>
          <p:cNvGrpSpPr/>
          <p:nvPr/>
        </p:nvGrpSpPr>
        <p:grpSpPr>
          <a:xfrm>
            <a:off x="4826703" y="2566841"/>
            <a:ext cx="3057076" cy="3607429"/>
            <a:chOff x="519410" y="3456310"/>
            <a:chExt cx="3057076" cy="3389803"/>
          </a:xfrm>
        </p:grpSpPr>
        <p:sp>
          <p:nvSpPr>
            <p:cNvPr id="61" name="Google Shape;309;p1"/>
            <p:cNvSpPr/>
            <p:nvPr/>
          </p:nvSpPr>
          <p:spPr>
            <a:xfrm flipH="1">
              <a:off x="519410" y="3456310"/>
              <a:ext cx="3057076" cy="33898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579">
                <a:solidFill>
                  <a:schemeClr val="lt1"/>
                </a:solidFill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74476" y="3637728"/>
              <a:ext cx="2734541" cy="3026965"/>
            </a:xfrm>
            <a:prstGeom prst="rect">
              <a:avLst/>
            </a:prstGeom>
            <a:noFill/>
            <a:ln w="12700">
              <a:solidFill>
                <a:srgbClr val="A8CAE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3" name="Group 10"/>
            <p:cNvGrpSpPr>
              <a:grpSpLocks noChangeAspect="1"/>
            </p:cNvGrpSpPr>
            <p:nvPr/>
          </p:nvGrpSpPr>
          <p:grpSpPr bwMode="auto">
            <a:xfrm>
              <a:off x="603250" y="3522663"/>
              <a:ext cx="484338" cy="341753"/>
              <a:chOff x="442" y="2199"/>
              <a:chExt cx="428" cy="302"/>
            </a:xfrm>
          </p:grpSpPr>
          <p:sp>
            <p:nvSpPr>
              <p:cNvPr id="68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42" y="2199"/>
                <a:ext cx="428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11"/>
              <p:cNvSpPr>
                <a:spLocks noEditPoints="1"/>
              </p:cNvSpPr>
              <p:nvPr/>
            </p:nvSpPr>
            <p:spPr bwMode="auto">
              <a:xfrm>
                <a:off x="679" y="2198"/>
                <a:ext cx="191" cy="307"/>
              </a:xfrm>
              <a:custGeom>
                <a:avLst/>
                <a:gdLst>
                  <a:gd name="T0" fmla="*/ 294 w 294"/>
                  <a:gd name="T1" fmla="*/ 334 h 473"/>
                  <a:gd name="T2" fmla="*/ 283 w 294"/>
                  <a:gd name="T3" fmla="*/ 375 h 473"/>
                  <a:gd name="T4" fmla="*/ 171 w 294"/>
                  <a:gd name="T5" fmla="*/ 465 h 473"/>
                  <a:gd name="T6" fmla="*/ 50 w 294"/>
                  <a:gd name="T7" fmla="*/ 428 h 473"/>
                  <a:gd name="T8" fmla="*/ 5 w 294"/>
                  <a:gd name="T9" fmla="*/ 342 h 473"/>
                  <a:gd name="T10" fmla="*/ 2 w 294"/>
                  <a:gd name="T11" fmla="*/ 262 h 473"/>
                  <a:gd name="T12" fmla="*/ 44 w 294"/>
                  <a:gd name="T13" fmla="*/ 116 h 473"/>
                  <a:gd name="T14" fmla="*/ 126 w 294"/>
                  <a:gd name="T15" fmla="*/ 7 h 473"/>
                  <a:gd name="T16" fmla="*/ 145 w 294"/>
                  <a:gd name="T17" fmla="*/ 8 h 473"/>
                  <a:gd name="T18" fmla="*/ 190 w 294"/>
                  <a:gd name="T19" fmla="*/ 53 h 473"/>
                  <a:gd name="T20" fmla="*/ 192 w 294"/>
                  <a:gd name="T21" fmla="*/ 70 h 473"/>
                  <a:gd name="T22" fmla="*/ 161 w 294"/>
                  <a:gd name="T23" fmla="*/ 134 h 473"/>
                  <a:gd name="T24" fmla="*/ 156 w 294"/>
                  <a:gd name="T25" fmla="*/ 173 h 473"/>
                  <a:gd name="T26" fmla="*/ 204 w 294"/>
                  <a:gd name="T27" fmla="*/ 187 h 473"/>
                  <a:gd name="T28" fmla="*/ 293 w 294"/>
                  <a:gd name="T29" fmla="*/ 302 h 473"/>
                  <a:gd name="T30" fmla="*/ 294 w 294"/>
                  <a:gd name="T31" fmla="*/ 308 h 473"/>
                  <a:gd name="T32" fmla="*/ 294 w 294"/>
                  <a:gd name="T33" fmla="*/ 334 h 473"/>
                  <a:gd name="T34" fmla="*/ 135 w 294"/>
                  <a:gd name="T35" fmla="*/ 28 h 473"/>
                  <a:gd name="T36" fmla="*/ 133 w 294"/>
                  <a:gd name="T37" fmla="*/ 29 h 473"/>
                  <a:gd name="T38" fmla="*/ 52 w 294"/>
                  <a:gd name="T39" fmla="*/ 147 h 473"/>
                  <a:gd name="T40" fmla="*/ 22 w 294"/>
                  <a:gd name="T41" fmla="*/ 284 h 473"/>
                  <a:gd name="T42" fmla="*/ 34 w 294"/>
                  <a:gd name="T43" fmla="*/ 369 h 473"/>
                  <a:gd name="T44" fmla="*/ 174 w 294"/>
                  <a:gd name="T45" fmla="*/ 444 h 473"/>
                  <a:gd name="T46" fmla="*/ 272 w 294"/>
                  <a:gd name="T47" fmla="*/ 303 h 473"/>
                  <a:gd name="T48" fmla="*/ 154 w 294"/>
                  <a:gd name="T49" fmla="*/ 196 h 473"/>
                  <a:gd name="T50" fmla="*/ 137 w 294"/>
                  <a:gd name="T51" fmla="*/ 181 h 473"/>
                  <a:gd name="T52" fmla="*/ 136 w 294"/>
                  <a:gd name="T53" fmla="*/ 173 h 473"/>
                  <a:gd name="T54" fmla="*/ 148 w 294"/>
                  <a:gd name="T55" fmla="*/ 109 h 473"/>
                  <a:gd name="T56" fmla="*/ 171 w 294"/>
                  <a:gd name="T57" fmla="*/ 63 h 473"/>
                  <a:gd name="T58" fmla="*/ 135 w 294"/>
                  <a:gd name="T59" fmla="*/ 2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4" h="473">
                    <a:moveTo>
                      <a:pt x="294" y="334"/>
                    </a:moveTo>
                    <a:cubicBezTo>
                      <a:pt x="291" y="347"/>
                      <a:pt x="289" y="362"/>
                      <a:pt x="283" y="375"/>
                    </a:cubicBezTo>
                    <a:cubicBezTo>
                      <a:pt x="263" y="425"/>
                      <a:pt x="225" y="456"/>
                      <a:pt x="171" y="465"/>
                    </a:cubicBezTo>
                    <a:cubicBezTo>
                      <a:pt x="125" y="473"/>
                      <a:pt x="84" y="460"/>
                      <a:pt x="50" y="428"/>
                    </a:cubicBezTo>
                    <a:cubicBezTo>
                      <a:pt x="25" y="404"/>
                      <a:pt x="11" y="375"/>
                      <a:pt x="5" y="342"/>
                    </a:cubicBezTo>
                    <a:cubicBezTo>
                      <a:pt x="0" y="315"/>
                      <a:pt x="0" y="289"/>
                      <a:pt x="2" y="262"/>
                    </a:cubicBezTo>
                    <a:cubicBezTo>
                      <a:pt x="7" y="211"/>
                      <a:pt x="21" y="162"/>
                      <a:pt x="44" y="116"/>
                    </a:cubicBezTo>
                    <a:cubicBezTo>
                      <a:pt x="65" y="75"/>
                      <a:pt x="92" y="38"/>
                      <a:pt x="126" y="7"/>
                    </a:cubicBezTo>
                    <a:cubicBezTo>
                      <a:pt x="133" y="0"/>
                      <a:pt x="138" y="0"/>
                      <a:pt x="145" y="8"/>
                    </a:cubicBezTo>
                    <a:cubicBezTo>
                      <a:pt x="160" y="23"/>
                      <a:pt x="175" y="38"/>
                      <a:pt x="190" y="53"/>
                    </a:cubicBezTo>
                    <a:cubicBezTo>
                      <a:pt x="196" y="59"/>
                      <a:pt x="197" y="62"/>
                      <a:pt x="192" y="70"/>
                    </a:cubicBezTo>
                    <a:cubicBezTo>
                      <a:pt x="179" y="90"/>
                      <a:pt x="167" y="111"/>
                      <a:pt x="161" y="134"/>
                    </a:cubicBezTo>
                    <a:cubicBezTo>
                      <a:pt x="157" y="148"/>
                      <a:pt x="155" y="161"/>
                      <a:pt x="156" y="173"/>
                    </a:cubicBezTo>
                    <a:cubicBezTo>
                      <a:pt x="173" y="178"/>
                      <a:pt x="189" y="180"/>
                      <a:pt x="204" y="187"/>
                    </a:cubicBezTo>
                    <a:cubicBezTo>
                      <a:pt x="254" y="208"/>
                      <a:pt x="284" y="247"/>
                      <a:pt x="293" y="302"/>
                    </a:cubicBezTo>
                    <a:cubicBezTo>
                      <a:pt x="293" y="304"/>
                      <a:pt x="294" y="306"/>
                      <a:pt x="294" y="308"/>
                    </a:cubicBezTo>
                    <a:cubicBezTo>
                      <a:pt x="294" y="317"/>
                      <a:pt x="294" y="325"/>
                      <a:pt x="294" y="334"/>
                    </a:cubicBezTo>
                    <a:close/>
                    <a:moveTo>
                      <a:pt x="135" y="28"/>
                    </a:moveTo>
                    <a:cubicBezTo>
                      <a:pt x="135" y="28"/>
                      <a:pt x="134" y="28"/>
                      <a:pt x="133" y="29"/>
                    </a:cubicBezTo>
                    <a:cubicBezTo>
                      <a:pt x="99" y="63"/>
                      <a:pt x="72" y="102"/>
                      <a:pt x="52" y="147"/>
                    </a:cubicBezTo>
                    <a:cubicBezTo>
                      <a:pt x="33" y="191"/>
                      <a:pt x="23" y="237"/>
                      <a:pt x="22" y="284"/>
                    </a:cubicBezTo>
                    <a:cubicBezTo>
                      <a:pt x="21" y="313"/>
                      <a:pt x="23" y="342"/>
                      <a:pt x="34" y="369"/>
                    </a:cubicBezTo>
                    <a:cubicBezTo>
                      <a:pt x="57" y="425"/>
                      <a:pt x="116" y="457"/>
                      <a:pt x="174" y="444"/>
                    </a:cubicBezTo>
                    <a:cubicBezTo>
                      <a:pt x="239" y="430"/>
                      <a:pt x="281" y="370"/>
                      <a:pt x="272" y="303"/>
                    </a:cubicBezTo>
                    <a:cubicBezTo>
                      <a:pt x="264" y="244"/>
                      <a:pt x="213" y="198"/>
                      <a:pt x="154" y="196"/>
                    </a:cubicBezTo>
                    <a:cubicBezTo>
                      <a:pt x="141" y="195"/>
                      <a:pt x="139" y="194"/>
                      <a:pt x="137" y="181"/>
                    </a:cubicBezTo>
                    <a:cubicBezTo>
                      <a:pt x="136" y="178"/>
                      <a:pt x="136" y="176"/>
                      <a:pt x="136" y="173"/>
                    </a:cubicBezTo>
                    <a:cubicBezTo>
                      <a:pt x="135" y="151"/>
                      <a:pt x="140" y="129"/>
                      <a:pt x="148" y="109"/>
                    </a:cubicBezTo>
                    <a:cubicBezTo>
                      <a:pt x="155" y="93"/>
                      <a:pt x="163" y="78"/>
                      <a:pt x="171" y="63"/>
                    </a:cubicBezTo>
                    <a:cubicBezTo>
                      <a:pt x="159" y="51"/>
                      <a:pt x="147" y="40"/>
                      <a:pt x="135" y="28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12"/>
              <p:cNvSpPr>
                <a:spLocks noEditPoints="1"/>
              </p:cNvSpPr>
              <p:nvPr/>
            </p:nvSpPr>
            <p:spPr bwMode="auto">
              <a:xfrm>
                <a:off x="443" y="2198"/>
                <a:ext cx="196" cy="310"/>
              </a:xfrm>
              <a:custGeom>
                <a:avLst/>
                <a:gdLst>
                  <a:gd name="T0" fmla="*/ 156 w 302"/>
                  <a:gd name="T1" fmla="*/ 174 h 477"/>
                  <a:gd name="T2" fmla="*/ 218 w 302"/>
                  <a:gd name="T3" fmla="*/ 192 h 477"/>
                  <a:gd name="T4" fmla="*/ 291 w 302"/>
                  <a:gd name="T5" fmla="*/ 343 h 477"/>
                  <a:gd name="T6" fmla="*/ 179 w 302"/>
                  <a:gd name="T7" fmla="*/ 463 h 477"/>
                  <a:gd name="T8" fmla="*/ 21 w 302"/>
                  <a:gd name="T9" fmla="*/ 389 h 477"/>
                  <a:gd name="T10" fmla="*/ 0 w 302"/>
                  <a:gd name="T11" fmla="*/ 293 h 477"/>
                  <a:gd name="T12" fmla="*/ 114 w 302"/>
                  <a:gd name="T13" fmla="*/ 17 h 477"/>
                  <a:gd name="T14" fmla="*/ 127 w 302"/>
                  <a:gd name="T15" fmla="*/ 5 h 477"/>
                  <a:gd name="T16" fmla="*/ 143 w 302"/>
                  <a:gd name="T17" fmla="*/ 5 h 477"/>
                  <a:gd name="T18" fmla="*/ 190 w 302"/>
                  <a:gd name="T19" fmla="*/ 52 h 477"/>
                  <a:gd name="T20" fmla="*/ 191 w 302"/>
                  <a:gd name="T21" fmla="*/ 69 h 477"/>
                  <a:gd name="T22" fmla="*/ 161 w 302"/>
                  <a:gd name="T23" fmla="*/ 133 h 477"/>
                  <a:gd name="T24" fmla="*/ 156 w 302"/>
                  <a:gd name="T25" fmla="*/ 174 h 477"/>
                  <a:gd name="T26" fmla="*/ 134 w 302"/>
                  <a:gd name="T27" fmla="*/ 26 h 477"/>
                  <a:gd name="T28" fmla="*/ 102 w 302"/>
                  <a:gd name="T29" fmla="*/ 63 h 477"/>
                  <a:gd name="T30" fmla="*/ 21 w 302"/>
                  <a:gd name="T31" fmla="*/ 278 h 477"/>
                  <a:gd name="T32" fmla="*/ 29 w 302"/>
                  <a:gd name="T33" fmla="*/ 355 h 477"/>
                  <a:gd name="T34" fmla="*/ 225 w 302"/>
                  <a:gd name="T35" fmla="*/ 419 h 477"/>
                  <a:gd name="T36" fmla="*/ 241 w 302"/>
                  <a:gd name="T37" fmla="*/ 237 h 477"/>
                  <a:gd name="T38" fmla="*/ 152 w 302"/>
                  <a:gd name="T39" fmla="*/ 195 h 477"/>
                  <a:gd name="T40" fmla="*/ 136 w 302"/>
                  <a:gd name="T41" fmla="*/ 182 h 477"/>
                  <a:gd name="T42" fmla="*/ 141 w 302"/>
                  <a:gd name="T43" fmla="*/ 127 h 477"/>
                  <a:gd name="T44" fmla="*/ 168 w 302"/>
                  <a:gd name="T45" fmla="*/ 67 h 477"/>
                  <a:gd name="T46" fmla="*/ 169 w 302"/>
                  <a:gd name="T47" fmla="*/ 60 h 477"/>
                  <a:gd name="T48" fmla="*/ 134 w 302"/>
                  <a:gd name="T49" fmla="*/ 26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2" h="477">
                    <a:moveTo>
                      <a:pt x="156" y="174"/>
                    </a:moveTo>
                    <a:cubicBezTo>
                      <a:pt x="178" y="176"/>
                      <a:pt x="198" y="182"/>
                      <a:pt x="218" y="192"/>
                    </a:cubicBezTo>
                    <a:cubicBezTo>
                      <a:pt x="271" y="221"/>
                      <a:pt x="302" y="283"/>
                      <a:pt x="291" y="343"/>
                    </a:cubicBezTo>
                    <a:cubicBezTo>
                      <a:pt x="281" y="403"/>
                      <a:pt x="239" y="449"/>
                      <a:pt x="179" y="463"/>
                    </a:cubicBezTo>
                    <a:cubicBezTo>
                      <a:pt x="117" y="477"/>
                      <a:pt x="51" y="446"/>
                      <a:pt x="21" y="389"/>
                    </a:cubicBezTo>
                    <a:cubicBezTo>
                      <a:pt x="5" y="359"/>
                      <a:pt x="0" y="327"/>
                      <a:pt x="0" y="293"/>
                    </a:cubicBezTo>
                    <a:cubicBezTo>
                      <a:pt x="2" y="186"/>
                      <a:pt x="40" y="94"/>
                      <a:pt x="114" y="17"/>
                    </a:cubicBezTo>
                    <a:cubicBezTo>
                      <a:pt x="118" y="13"/>
                      <a:pt x="122" y="9"/>
                      <a:pt x="127" y="5"/>
                    </a:cubicBezTo>
                    <a:cubicBezTo>
                      <a:pt x="133" y="0"/>
                      <a:pt x="138" y="0"/>
                      <a:pt x="143" y="5"/>
                    </a:cubicBezTo>
                    <a:cubicBezTo>
                      <a:pt x="159" y="21"/>
                      <a:pt x="175" y="37"/>
                      <a:pt x="190" y="52"/>
                    </a:cubicBezTo>
                    <a:cubicBezTo>
                      <a:pt x="196" y="58"/>
                      <a:pt x="196" y="62"/>
                      <a:pt x="191" y="69"/>
                    </a:cubicBezTo>
                    <a:cubicBezTo>
                      <a:pt x="178" y="89"/>
                      <a:pt x="167" y="110"/>
                      <a:pt x="161" y="133"/>
                    </a:cubicBezTo>
                    <a:cubicBezTo>
                      <a:pt x="157" y="146"/>
                      <a:pt x="155" y="160"/>
                      <a:pt x="156" y="174"/>
                    </a:cubicBezTo>
                    <a:close/>
                    <a:moveTo>
                      <a:pt x="134" y="26"/>
                    </a:moveTo>
                    <a:cubicBezTo>
                      <a:pt x="123" y="38"/>
                      <a:pt x="112" y="50"/>
                      <a:pt x="102" y="63"/>
                    </a:cubicBezTo>
                    <a:cubicBezTo>
                      <a:pt x="53" y="126"/>
                      <a:pt x="25" y="198"/>
                      <a:pt x="21" y="278"/>
                    </a:cubicBezTo>
                    <a:cubicBezTo>
                      <a:pt x="20" y="304"/>
                      <a:pt x="21" y="330"/>
                      <a:pt x="29" y="355"/>
                    </a:cubicBezTo>
                    <a:cubicBezTo>
                      <a:pt x="54" y="441"/>
                      <a:pt x="153" y="473"/>
                      <a:pt x="225" y="419"/>
                    </a:cubicBezTo>
                    <a:cubicBezTo>
                      <a:pt x="281" y="376"/>
                      <a:pt x="289" y="290"/>
                      <a:pt x="241" y="237"/>
                    </a:cubicBezTo>
                    <a:cubicBezTo>
                      <a:pt x="217" y="211"/>
                      <a:pt x="188" y="196"/>
                      <a:pt x="152" y="195"/>
                    </a:cubicBezTo>
                    <a:cubicBezTo>
                      <a:pt x="141" y="194"/>
                      <a:pt x="138" y="192"/>
                      <a:pt x="136" y="182"/>
                    </a:cubicBezTo>
                    <a:cubicBezTo>
                      <a:pt x="133" y="163"/>
                      <a:pt x="136" y="145"/>
                      <a:pt x="141" y="127"/>
                    </a:cubicBezTo>
                    <a:cubicBezTo>
                      <a:pt x="147" y="106"/>
                      <a:pt x="156" y="86"/>
                      <a:pt x="168" y="67"/>
                    </a:cubicBezTo>
                    <a:cubicBezTo>
                      <a:pt x="169" y="65"/>
                      <a:pt x="170" y="61"/>
                      <a:pt x="169" y="60"/>
                    </a:cubicBezTo>
                    <a:cubicBezTo>
                      <a:pt x="158" y="49"/>
                      <a:pt x="146" y="38"/>
                      <a:pt x="134" y="26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4" name="Group 10"/>
            <p:cNvGrpSpPr>
              <a:grpSpLocks noChangeAspect="1"/>
            </p:cNvGrpSpPr>
            <p:nvPr/>
          </p:nvGrpSpPr>
          <p:grpSpPr bwMode="auto">
            <a:xfrm rot="10800000">
              <a:off x="3011337" y="6480985"/>
              <a:ext cx="484338" cy="341753"/>
              <a:chOff x="442" y="2199"/>
              <a:chExt cx="428" cy="302"/>
            </a:xfrm>
          </p:grpSpPr>
          <p:sp>
            <p:nvSpPr>
              <p:cNvPr id="65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42" y="2199"/>
                <a:ext cx="428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11"/>
              <p:cNvSpPr>
                <a:spLocks noEditPoints="1"/>
              </p:cNvSpPr>
              <p:nvPr/>
            </p:nvSpPr>
            <p:spPr bwMode="auto">
              <a:xfrm>
                <a:off x="679" y="2198"/>
                <a:ext cx="191" cy="307"/>
              </a:xfrm>
              <a:custGeom>
                <a:avLst/>
                <a:gdLst>
                  <a:gd name="T0" fmla="*/ 294 w 294"/>
                  <a:gd name="T1" fmla="*/ 334 h 473"/>
                  <a:gd name="T2" fmla="*/ 283 w 294"/>
                  <a:gd name="T3" fmla="*/ 375 h 473"/>
                  <a:gd name="T4" fmla="*/ 171 w 294"/>
                  <a:gd name="T5" fmla="*/ 465 h 473"/>
                  <a:gd name="T6" fmla="*/ 50 w 294"/>
                  <a:gd name="T7" fmla="*/ 428 h 473"/>
                  <a:gd name="T8" fmla="*/ 5 w 294"/>
                  <a:gd name="T9" fmla="*/ 342 h 473"/>
                  <a:gd name="T10" fmla="*/ 2 w 294"/>
                  <a:gd name="T11" fmla="*/ 262 h 473"/>
                  <a:gd name="T12" fmla="*/ 44 w 294"/>
                  <a:gd name="T13" fmla="*/ 116 h 473"/>
                  <a:gd name="T14" fmla="*/ 126 w 294"/>
                  <a:gd name="T15" fmla="*/ 7 h 473"/>
                  <a:gd name="T16" fmla="*/ 145 w 294"/>
                  <a:gd name="T17" fmla="*/ 8 h 473"/>
                  <a:gd name="T18" fmla="*/ 190 w 294"/>
                  <a:gd name="T19" fmla="*/ 53 h 473"/>
                  <a:gd name="T20" fmla="*/ 192 w 294"/>
                  <a:gd name="T21" fmla="*/ 70 h 473"/>
                  <a:gd name="T22" fmla="*/ 161 w 294"/>
                  <a:gd name="T23" fmla="*/ 134 h 473"/>
                  <a:gd name="T24" fmla="*/ 156 w 294"/>
                  <a:gd name="T25" fmla="*/ 173 h 473"/>
                  <a:gd name="T26" fmla="*/ 204 w 294"/>
                  <a:gd name="T27" fmla="*/ 187 h 473"/>
                  <a:gd name="T28" fmla="*/ 293 w 294"/>
                  <a:gd name="T29" fmla="*/ 302 h 473"/>
                  <a:gd name="T30" fmla="*/ 294 w 294"/>
                  <a:gd name="T31" fmla="*/ 308 h 473"/>
                  <a:gd name="T32" fmla="*/ 294 w 294"/>
                  <a:gd name="T33" fmla="*/ 334 h 473"/>
                  <a:gd name="T34" fmla="*/ 135 w 294"/>
                  <a:gd name="T35" fmla="*/ 28 h 473"/>
                  <a:gd name="T36" fmla="*/ 133 w 294"/>
                  <a:gd name="T37" fmla="*/ 29 h 473"/>
                  <a:gd name="T38" fmla="*/ 52 w 294"/>
                  <a:gd name="T39" fmla="*/ 147 h 473"/>
                  <a:gd name="T40" fmla="*/ 22 w 294"/>
                  <a:gd name="T41" fmla="*/ 284 h 473"/>
                  <a:gd name="T42" fmla="*/ 34 w 294"/>
                  <a:gd name="T43" fmla="*/ 369 h 473"/>
                  <a:gd name="T44" fmla="*/ 174 w 294"/>
                  <a:gd name="T45" fmla="*/ 444 h 473"/>
                  <a:gd name="T46" fmla="*/ 272 w 294"/>
                  <a:gd name="T47" fmla="*/ 303 h 473"/>
                  <a:gd name="T48" fmla="*/ 154 w 294"/>
                  <a:gd name="T49" fmla="*/ 196 h 473"/>
                  <a:gd name="T50" fmla="*/ 137 w 294"/>
                  <a:gd name="T51" fmla="*/ 181 h 473"/>
                  <a:gd name="T52" fmla="*/ 136 w 294"/>
                  <a:gd name="T53" fmla="*/ 173 h 473"/>
                  <a:gd name="T54" fmla="*/ 148 w 294"/>
                  <a:gd name="T55" fmla="*/ 109 h 473"/>
                  <a:gd name="T56" fmla="*/ 171 w 294"/>
                  <a:gd name="T57" fmla="*/ 63 h 473"/>
                  <a:gd name="T58" fmla="*/ 135 w 294"/>
                  <a:gd name="T59" fmla="*/ 2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4" h="473">
                    <a:moveTo>
                      <a:pt x="294" y="334"/>
                    </a:moveTo>
                    <a:cubicBezTo>
                      <a:pt x="291" y="347"/>
                      <a:pt x="289" y="362"/>
                      <a:pt x="283" y="375"/>
                    </a:cubicBezTo>
                    <a:cubicBezTo>
                      <a:pt x="263" y="425"/>
                      <a:pt x="225" y="456"/>
                      <a:pt x="171" y="465"/>
                    </a:cubicBezTo>
                    <a:cubicBezTo>
                      <a:pt x="125" y="473"/>
                      <a:pt x="84" y="460"/>
                      <a:pt x="50" y="428"/>
                    </a:cubicBezTo>
                    <a:cubicBezTo>
                      <a:pt x="25" y="404"/>
                      <a:pt x="11" y="375"/>
                      <a:pt x="5" y="342"/>
                    </a:cubicBezTo>
                    <a:cubicBezTo>
                      <a:pt x="0" y="315"/>
                      <a:pt x="0" y="289"/>
                      <a:pt x="2" y="262"/>
                    </a:cubicBezTo>
                    <a:cubicBezTo>
                      <a:pt x="7" y="211"/>
                      <a:pt x="21" y="162"/>
                      <a:pt x="44" y="116"/>
                    </a:cubicBezTo>
                    <a:cubicBezTo>
                      <a:pt x="65" y="75"/>
                      <a:pt x="92" y="38"/>
                      <a:pt x="126" y="7"/>
                    </a:cubicBezTo>
                    <a:cubicBezTo>
                      <a:pt x="133" y="0"/>
                      <a:pt x="138" y="0"/>
                      <a:pt x="145" y="8"/>
                    </a:cubicBezTo>
                    <a:cubicBezTo>
                      <a:pt x="160" y="23"/>
                      <a:pt x="175" y="38"/>
                      <a:pt x="190" y="53"/>
                    </a:cubicBezTo>
                    <a:cubicBezTo>
                      <a:pt x="196" y="59"/>
                      <a:pt x="197" y="62"/>
                      <a:pt x="192" y="70"/>
                    </a:cubicBezTo>
                    <a:cubicBezTo>
                      <a:pt x="179" y="90"/>
                      <a:pt x="167" y="111"/>
                      <a:pt x="161" y="134"/>
                    </a:cubicBezTo>
                    <a:cubicBezTo>
                      <a:pt x="157" y="148"/>
                      <a:pt x="155" y="161"/>
                      <a:pt x="156" y="173"/>
                    </a:cubicBezTo>
                    <a:cubicBezTo>
                      <a:pt x="173" y="178"/>
                      <a:pt x="189" y="180"/>
                      <a:pt x="204" y="187"/>
                    </a:cubicBezTo>
                    <a:cubicBezTo>
                      <a:pt x="254" y="208"/>
                      <a:pt x="284" y="247"/>
                      <a:pt x="293" y="302"/>
                    </a:cubicBezTo>
                    <a:cubicBezTo>
                      <a:pt x="293" y="304"/>
                      <a:pt x="294" y="306"/>
                      <a:pt x="294" y="308"/>
                    </a:cubicBezTo>
                    <a:cubicBezTo>
                      <a:pt x="294" y="317"/>
                      <a:pt x="294" y="325"/>
                      <a:pt x="294" y="334"/>
                    </a:cubicBezTo>
                    <a:close/>
                    <a:moveTo>
                      <a:pt x="135" y="28"/>
                    </a:moveTo>
                    <a:cubicBezTo>
                      <a:pt x="135" y="28"/>
                      <a:pt x="134" y="28"/>
                      <a:pt x="133" y="29"/>
                    </a:cubicBezTo>
                    <a:cubicBezTo>
                      <a:pt x="99" y="63"/>
                      <a:pt x="72" y="102"/>
                      <a:pt x="52" y="147"/>
                    </a:cubicBezTo>
                    <a:cubicBezTo>
                      <a:pt x="33" y="191"/>
                      <a:pt x="23" y="237"/>
                      <a:pt x="22" y="284"/>
                    </a:cubicBezTo>
                    <a:cubicBezTo>
                      <a:pt x="21" y="313"/>
                      <a:pt x="23" y="342"/>
                      <a:pt x="34" y="369"/>
                    </a:cubicBezTo>
                    <a:cubicBezTo>
                      <a:pt x="57" y="425"/>
                      <a:pt x="116" y="457"/>
                      <a:pt x="174" y="444"/>
                    </a:cubicBezTo>
                    <a:cubicBezTo>
                      <a:pt x="239" y="430"/>
                      <a:pt x="281" y="370"/>
                      <a:pt x="272" y="303"/>
                    </a:cubicBezTo>
                    <a:cubicBezTo>
                      <a:pt x="264" y="244"/>
                      <a:pt x="213" y="198"/>
                      <a:pt x="154" y="196"/>
                    </a:cubicBezTo>
                    <a:cubicBezTo>
                      <a:pt x="141" y="195"/>
                      <a:pt x="139" y="194"/>
                      <a:pt x="137" y="181"/>
                    </a:cubicBezTo>
                    <a:cubicBezTo>
                      <a:pt x="136" y="178"/>
                      <a:pt x="136" y="176"/>
                      <a:pt x="136" y="173"/>
                    </a:cubicBezTo>
                    <a:cubicBezTo>
                      <a:pt x="135" y="151"/>
                      <a:pt x="140" y="129"/>
                      <a:pt x="148" y="109"/>
                    </a:cubicBezTo>
                    <a:cubicBezTo>
                      <a:pt x="155" y="93"/>
                      <a:pt x="163" y="78"/>
                      <a:pt x="171" y="63"/>
                    </a:cubicBezTo>
                    <a:cubicBezTo>
                      <a:pt x="159" y="51"/>
                      <a:pt x="147" y="40"/>
                      <a:pt x="135" y="28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12"/>
              <p:cNvSpPr>
                <a:spLocks noEditPoints="1"/>
              </p:cNvSpPr>
              <p:nvPr/>
            </p:nvSpPr>
            <p:spPr bwMode="auto">
              <a:xfrm>
                <a:off x="443" y="2198"/>
                <a:ext cx="196" cy="310"/>
              </a:xfrm>
              <a:custGeom>
                <a:avLst/>
                <a:gdLst>
                  <a:gd name="T0" fmla="*/ 156 w 302"/>
                  <a:gd name="T1" fmla="*/ 174 h 477"/>
                  <a:gd name="T2" fmla="*/ 218 w 302"/>
                  <a:gd name="T3" fmla="*/ 192 h 477"/>
                  <a:gd name="T4" fmla="*/ 291 w 302"/>
                  <a:gd name="T5" fmla="*/ 343 h 477"/>
                  <a:gd name="T6" fmla="*/ 179 w 302"/>
                  <a:gd name="T7" fmla="*/ 463 h 477"/>
                  <a:gd name="T8" fmla="*/ 21 w 302"/>
                  <a:gd name="T9" fmla="*/ 389 h 477"/>
                  <a:gd name="T10" fmla="*/ 0 w 302"/>
                  <a:gd name="T11" fmla="*/ 293 h 477"/>
                  <a:gd name="T12" fmla="*/ 114 w 302"/>
                  <a:gd name="T13" fmla="*/ 17 h 477"/>
                  <a:gd name="T14" fmla="*/ 127 w 302"/>
                  <a:gd name="T15" fmla="*/ 5 h 477"/>
                  <a:gd name="T16" fmla="*/ 143 w 302"/>
                  <a:gd name="T17" fmla="*/ 5 h 477"/>
                  <a:gd name="T18" fmla="*/ 190 w 302"/>
                  <a:gd name="T19" fmla="*/ 52 h 477"/>
                  <a:gd name="T20" fmla="*/ 191 w 302"/>
                  <a:gd name="T21" fmla="*/ 69 h 477"/>
                  <a:gd name="T22" fmla="*/ 161 w 302"/>
                  <a:gd name="T23" fmla="*/ 133 h 477"/>
                  <a:gd name="T24" fmla="*/ 156 w 302"/>
                  <a:gd name="T25" fmla="*/ 174 h 477"/>
                  <a:gd name="T26" fmla="*/ 134 w 302"/>
                  <a:gd name="T27" fmla="*/ 26 h 477"/>
                  <a:gd name="T28" fmla="*/ 102 w 302"/>
                  <a:gd name="T29" fmla="*/ 63 h 477"/>
                  <a:gd name="T30" fmla="*/ 21 w 302"/>
                  <a:gd name="T31" fmla="*/ 278 h 477"/>
                  <a:gd name="T32" fmla="*/ 29 w 302"/>
                  <a:gd name="T33" fmla="*/ 355 h 477"/>
                  <a:gd name="T34" fmla="*/ 225 w 302"/>
                  <a:gd name="T35" fmla="*/ 419 h 477"/>
                  <a:gd name="T36" fmla="*/ 241 w 302"/>
                  <a:gd name="T37" fmla="*/ 237 h 477"/>
                  <a:gd name="T38" fmla="*/ 152 w 302"/>
                  <a:gd name="T39" fmla="*/ 195 h 477"/>
                  <a:gd name="T40" fmla="*/ 136 w 302"/>
                  <a:gd name="T41" fmla="*/ 182 h 477"/>
                  <a:gd name="T42" fmla="*/ 141 w 302"/>
                  <a:gd name="T43" fmla="*/ 127 h 477"/>
                  <a:gd name="T44" fmla="*/ 168 w 302"/>
                  <a:gd name="T45" fmla="*/ 67 h 477"/>
                  <a:gd name="T46" fmla="*/ 169 w 302"/>
                  <a:gd name="T47" fmla="*/ 60 h 477"/>
                  <a:gd name="T48" fmla="*/ 134 w 302"/>
                  <a:gd name="T49" fmla="*/ 26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2" h="477">
                    <a:moveTo>
                      <a:pt x="156" y="174"/>
                    </a:moveTo>
                    <a:cubicBezTo>
                      <a:pt x="178" y="176"/>
                      <a:pt x="198" y="182"/>
                      <a:pt x="218" y="192"/>
                    </a:cubicBezTo>
                    <a:cubicBezTo>
                      <a:pt x="271" y="221"/>
                      <a:pt x="302" y="283"/>
                      <a:pt x="291" y="343"/>
                    </a:cubicBezTo>
                    <a:cubicBezTo>
                      <a:pt x="281" y="403"/>
                      <a:pt x="239" y="449"/>
                      <a:pt x="179" y="463"/>
                    </a:cubicBezTo>
                    <a:cubicBezTo>
                      <a:pt x="117" y="477"/>
                      <a:pt x="51" y="446"/>
                      <a:pt x="21" y="389"/>
                    </a:cubicBezTo>
                    <a:cubicBezTo>
                      <a:pt x="5" y="359"/>
                      <a:pt x="0" y="327"/>
                      <a:pt x="0" y="293"/>
                    </a:cubicBezTo>
                    <a:cubicBezTo>
                      <a:pt x="2" y="186"/>
                      <a:pt x="40" y="94"/>
                      <a:pt x="114" y="17"/>
                    </a:cubicBezTo>
                    <a:cubicBezTo>
                      <a:pt x="118" y="13"/>
                      <a:pt x="122" y="9"/>
                      <a:pt x="127" y="5"/>
                    </a:cubicBezTo>
                    <a:cubicBezTo>
                      <a:pt x="133" y="0"/>
                      <a:pt x="138" y="0"/>
                      <a:pt x="143" y="5"/>
                    </a:cubicBezTo>
                    <a:cubicBezTo>
                      <a:pt x="159" y="21"/>
                      <a:pt x="175" y="37"/>
                      <a:pt x="190" y="52"/>
                    </a:cubicBezTo>
                    <a:cubicBezTo>
                      <a:pt x="196" y="58"/>
                      <a:pt x="196" y="62"/>
                      <a:pt x="191" y="69"/>
                    </a:cubicBezTo>
                    <a:cubicBezTo>
                      <a:pt x="178" y="89"/>
                      <a:pt x="167" y="110"/>
                      <a:pt x="161" y="133"/>
                    </a:cubicBezTo>
                    <a:cubicBezTo>
                      <a:pt x="157" y="146"/>
                      <a:pt x="155" y="160"/>
                      <a:pt x="156" y="174"/>
                    </a:cubicBezTo>
                    <a:close/>
                    <a:moveTo>
                      <a:pt x="134" y="26"/>
                    </a:moveTo>
                    <a:cubicBezTo>
                      <a:pt x="123" y="38"/>
                      <a:pt x="112" y="50"/>
                      <a:pt x="102" y="63"/>
                    </a:cubicBezTo>
                    <a:cubicBezTo>
                      <a:pt x="53" y="126"/>
                      <a:pt x="25" y="198"/>
                      <a:pt x="21" y="278"/>
                    </a:cubicBezTo>
                    <a:cubicBezTo>
                      <a:pt x="20" y="304"/>
                      <a:pt x="21" y="330"/>
                      <a:pt x="29" y="355"/>
                    </a:cubicBezTo>
                    <a:cubicBezTo>
                      <a:pt x="54" y="441"/>
                      <a:pt x="153" y="473"/>
                      <a:pt x="225" y="419"/>
                    </a:cubicBezTo>
                    <a:cubicBezTo>
                      <a:pt x="281" y="376"/>
                      <a:pt x="289" y="290"/>
                      <a:pt x="241" y="237"/>
                    </a:cubicBezTo>
                    <a:cubicBezTo>
                      <a:pt x="217" y="211"/>
                      <a:pt x="188" y="196"/>
                      <a:pt x="152" y="195"/>
                    </a:cubicBezTo>
                    <a:cubicBezTo>
                      <a:pt x="141" y="194"/>
                      <a:pt x="138" y="192"/>
                      <a:pt x="136" y="182"/>
                    </a:cubicBezTo>
                    <a:cubicBezTo>
                      <a:pt x="133" y="163"/>
                      <a:pt x="136" y="145"/>
                      <a:pt x="141" y="127"/>
                    </a:cubicBezTo>
                    <a:cubicBezTo>
                      <a:pt x="147" y="106"/>
                      <a:pt x="156" y="86"/>
                      <a:pt x="168" y="67"/>
                    </a:cubicBezTo>
                    <a:cubicBezTo>
                      <a:pt x="169" y="65"/>
                      <a:pt x="170" y="61"/>
                      <a:pt x="169" y="60"/>
                    </a:cubicBezTo>
                    <a:cubicBezTo>
                      <a:pt x="158" y="49"/>
                      <a:pt x="146" y="38"/>
                      <a:pt x="134" y="26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1" name="Группа 80"/>
          <p:cNvGrpSpPr/>
          <p:nvPr/>
        </p:nvGrpSpPr>
        <p:grpSpPr>
          <a:xfrm>
            <a:off x="9028866" y="2566841"/>
            <a:ext cx="3057076" cy="3607429"/>
            <a:chOff x="519410" y="3456310"/>
            <a:chExt cx="3057076" cy="3389803"/>
          </a:xfrm>
        </p:grpSpPr>
        <p:sp>
          <p:nvSpPr>
            <p:cNvPr id="83" name="Google Shape;309;p1"/>
            <p:cNvSpPr/>
            <p:nvPr/>
          </p:nvSpPr>
          <p:spPr>
            <a:xfrm flipH="1">
              <a:off x="519410" y="3456310"/>
              <a:ext cx="3057076" cy="33898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579">
                <a:solidFill>
                  <a:schemeClr val="lt1"/>
                </a:solidFill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674476" y="3637728"/>
              <a:ext cx="2734541" cy="3026965"/>
            </a:xfrm>
            <a:prstGeom prst="rect">
              <a:avLst/>
            </a:prstGeom>
            <a:noFill/>
            <a:ln w="12700">
              <a:solidFill>
                <a:srgbClr val="A8CAE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Group 10"/>
            <p:cNvGrpSpPr>
              <a:grpSpLocks noChangeAspect="1"/>
            </p:cNvGrpSpPr>
            <p:nvPr/>
          </p:nvGrpSpPr>
          <p:grpSpPr bwMode="auto">
            <a:xfrm>
              <a:off x="603250" y="3522663"/>
              <a:ext cx="484338" cy="341753"/>
              <a:chOff x="442" y="2199"/>
              <a:chExt cx="428" cy="302"/>
            </a:xfrm>
          </p:grpSpPr>
          <p:sp>
            <p:nvSpPr>
              <p:cNvPr id="101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42" y="2199"/>
                <a:ext cx="428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11"/>
              <p:cNvSpPr>
                <a:spLocks noEditPoints="1"/>
              </p:cNvSpPr>
              <p:nvPr/>
            </p:nvSpPr>
            <p:spPr bwMode="auto">
              <a:xfrm>
                <a:off x="679" y="2198"/>
                <a:ext cx="191" cy="307"/>
              </a:xfrm>
              <a:custGeom>
                <a:avLst/>
                <a:gdLst>
                  <a:gd name="T0" fmla="*/ 294 w 294"/>
                  <a:gd name="T1" fmla="*/ 334 h 473"/>
                  <a:gd name="T2" fmla="*/ 283 w 294"/>
                  <a:gd name="T3" fmla="*/ 375 h 473"/>
                  <a:gd name="T4" fmla="*/ 171 w 294"/>
                  <a:gd name="T5" fmla="*/ 465 h 473"/>
                  <a:gd name="T6" fmla="*/ 50 w 294"/>
                  <a:gd name="T7" fmla="*/ 428 h 473"/>
                  <a:gd name="T8" fmla="*/ 5 w 294"/>
                  <a:gd name="T9" fmla="*/ 342 h 473"/>
                  <a:gd name="T10" fmla="*/ 2 w 294"/>
                  <a:gd name="T11" fmla="*/ 262 h 473"/>
                  <a:gd name="T12" fmla="*/ 44 w 294"/>
                  <a:gd name="T13" fmla="*/ 116 h 473"/>
                  <a:gd name="T14" fmla="*/ 126 w 294"/>
                  <a:gd name="T15" fmla="*/ 7 h 473"/>
                  <a:gd name="T16" fmla="*/ 145 w 294"/>
                  <a:gd name="T17" fmla="*/ 8 h 473"/>
                  <a:gd name="T18" fmla="*/ 190 w 294"/>
                  <a:gd name="T19" fmla="*/ 53 h 473"/>
                  <a:gd name="T20" fmla="*/ 192 w 294"/>
                  <a:gd name="T21" fmla="*/ 70 h 473"/>
                  <a:gd name="T22" fmla="*/ 161 w 294"/>
                  <a:gd name="T23" fmla="*/ 134 h 473"/>
                  <a:gd name="T24" fmla="*/ 156 w 294"/>
                  <a:gd name="T25" fmla="*/ 173 h 473"/>
                  <a:gd name="T26" fmla="*/ 204 w 294"/>
                  <a:gd name="T27" fmla="*/ 187 h 473"/>
                  <a:gd name="T28" fmla="*/ 293 w 294"/>
                  <a:gd name="T29" fmla="*/ 302 h 473"/>
                  <a:gd name="T30" fmla="*/ 294 w 294"/>
                  <a:gd name="T31" fmla="*/ 308 h 473"/>
                  <a:gd name="T32" fmla="*/ 294 w 294"/>
                  <a:gd name="T33" fmla="*/ 334 h 473"/>
                  <a:gd name="T34" fmla="*/ 135 w 294"/>
                  <a:gd name="T35" fmla="*/ 28 h 473"/>
                  <a:gd name="T36" fmla="*/ 133 w 294"/>
                  <a:gd name="T37" fmla="*/ 29 h 473"/>
                  <a:gd name="T38" fmla="*/ 52 w 294"/>
                  <a:gd name="T39" fmla="*/ 147 h 473"/>
                  <a:gd name="T40" fmla="*/ 22 w 294"/>
                  <a:gd name="T41" fmla="*/ 284 h 473"/>
                  <a:gd name="T42" fmla="*/ 34 w 294"/>
                  <a:gd name="T43" fmla="*/ 369 h 473"/>
                  <a:gd name="T44" fmla="*/ 174 w 294"/>
                  <a:gd name="T45" fmla="*/ 444 h 473"/>
                  <a:gd name="T46" fmla="*/ 272 w 294"/>
                  <a:gd name="T47" fmla="*/ 303 h 473"/>
                  <a:gd name="T48" fmla="*/ 154 w 294"/>
                  <a:gd name="T49" fmla="*/ 196 h 473"/>
                  <a:gd name="T50" fmla="*/ 137 w 294"/>
                  <a:gd name="T51" fmla="*/ 181 h 473"/>
                  <a:gd name="T52" fmla="*/ 136 w 294"/>
                  <a:gd name="T53" fmla="*/ 173 h 473"/>
                  <a:gd name="T54" fmla="*/ 148 w 294"/>
                  <a:gd name="T55" fmla="*/ 109 h 473"/>
                  <a:gd name="T56" fmla="*/ 171 w 294"/>
                  <a:gd name="T57" fmla="*/ 63 h 473"/>
                  <a:gd name="T58" fmla="*/ 135 w 294"/>
                  <a:gd name="T59" fmla="*/ 2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4" h="473">
                    <a:moveTo>
                      <a:pt x="294" y="334"/>
                    </a:moveTo>
                    <a:cubicBezTo>
                      <a:pt x="291" y="347"/>
                      <a:pt x="289" y="362"/>
                      <a:pt x="283" y="375"/>
                    </a:cubicBezTo>
                    <a:cubicBezTo>
                      <a:pt x="263" y="425"/>
                      <a:pt x="225" y="456"/>
                      <a:pt x="171" y="465"/>
                    </a:cubicBezTo>
                    <a:cubicBezTo>
                      <a:pt x="125" y="473"/>
                      <a:pt x="84" y="460"/>
                      <a:pt x="50" y="428"/>
                    </a:cubicBezTo>
                    <a:cubicBezTo>
                      <a:pt x="25" y="404"/>
                      <a:pt x="11" y="375"/>
                      <a:pt x="5" y="342"/>
                    </a:cubicBezTo>
                    <a:cubicBezTo>
                      <a:pt x="0" y="315"/>
                      <a:pt x="0" y="289"/>
                      <a:pt x="2" y="262"/>
                    </a:cubicBezTo>
                    <a:cubicBezTo>
                      <a:pt x="7" y="211"/>
                      <a:pt x="21" y="162"/>
                      <a:pt x="44" y="116"/>
                    </a:cubicBezTo>
                    <a:cubicBezTo>
                      <a:pt x="65" y="75"/>
                      <a:pt x="92" y="38"/>
                      <a:pt x="126" y="7"/>
                    </a:cubicBezTo>
                    <a:cubicBezTo>
                      <a:pt x="133" y="0"/>
                      <a:pt x="138" y="0"/>
                      <a:pt x="145" y="8"/>
                    </a:cubicBezTo>
                    <a:cubicBezTo>
                      <a:pt x="160" y="23"/>
                      <a:pt x="175" y="38"/>
                      <a:pt x="190" y="53"/>
                    </a:cubicBezTo>
                    <a:cubicBezTo>
                      <a:pt x="196" y="59"/>
                      <a:pt x="197" y="62"/>
                      <a:pt x="192" y="70"/>
                    </a:cubicBezTo>
                    <a:cubicBezTo>
                      <a:pt x="179" y="90"/>
                      <a:pt x="167" y="111"/>
                      <a:pt x="161" y="134"/>
                    </a:cubicBezTo>
                    <a:cubicBezTo>
                      <a:pt x="157" y="148"/>
                      <a:pt x="155" y="161"/>
                      <a:pt x="156" y="173"/>
                    </a:cubicBezTo>
                    <a:cubicBezTo>
                      <a:pt x="173" y="178"/>
                      <a:pt x="189" y="180"/>
                      <a:pt x="204" y="187"/>
                    </a:cubicBezTo>
                    <a:cubicBezTo>
                      <a:pt x="254" y="208"/>
                      <a:pt x="284" y="247"/>
                      <a:pt x="293" y="302"/>
                    </a:cubicBezTo>
                    <a:cubicBezTo>
                      <a:pt x="293" y="304"/>
                      <a:pt x="294" y="306"/>
                      <a:pt x="294" y="308"/>
                    </a:cubicBezTo>
                    <a:cubicBezTo>
                      <a:pt x="294" y="317"/>
                      <a:pt x="294" y="325"/>
                      <a:pt x="294" y="334"/>
                    </a:cubicBezTo>
                    <a:close/>
                    <a:moveTo>
                      <a:pt x="135" y="28"/>
                    </a:moveTo>
                    <a:cubicBezTo>
                      <a:pt x="135" y="28"/>
                      <a:pt x="134" y="28"/>
                      <a:pt x="133" y="29"/>
                    </a:cubicBezTo>
                    <a:cubicBezTo>
                      <a:pt x="99" y="63"/>
                      <a:pt x="72" y="102"/>
                      <a:pt x="52" y="147"/>
                    </a:cubicBezTo>
                    <a:cubicBezTo>
                      <a:pt x="33" y="191"/>
                      <a:pt x="23" y="237"/>
                      <a:pt x="22" y="284"/>
                    </a:cubicBezTo>
                    <a:cubicBezTo>
                      <a:pt x="21" y="313"/>
                      <a:pt x="23" y="342"/>
                      <a:pt x="34" y="369"/>
                    </a:cubicBezTo>
                    <a:cubicBezTo>
                      <a:pt x="57" y="425"/>
                      <a:pt x="116" y="457"/>
                      <a:pt x="174" y="444"/>
                    </a:cubicBezTo>
                    <a:cubicBezTo>
                      <a:pt x="239" y="430"/>
                      <a:pt x="281" y="370"/>
                      <a:pt x="272" y="303"/>
                    </a:cubicBezTo>
                    <a:cubicBezTo>
                      <a:pt x="264" y="244"/>
                      <a:pt x="213" y="198"/>
                      <a:pt x="154" y="196"/>
                    </a:cubicBezTo>
                    <a:cubicBezTo>
                      <a:pt x="141" y="195"/>
                      <a:pt x="139" y="194"/>
                      <a:pt x="137" y="181"/>
                    </a:cubicBezTo>
                    <a:cubicBezTo>
                      <a:pt x="136" y="178"/>
                      <a:pt x="136" y="176"/>
                      <a:pt x="136" y="173"/>
                    </a:cubicBezTo>
                    <a:cubicBezTo>
                      <a:pt x="135" y="151"/>
                      <a:pt x="140" y="129"/>
                      <a:pt x="148" y="109"/>
                    </a:cubicBezTo>
                    <a:cubicBezTo>
                      <a:pt x="155" y="93"/>
                      <a:pt x="163" y="78"/>
                      <a:pt x="171" y="63"/>
                    </a:cubicBezTo>
                    <a:cubicBezTo>
                      <a:pt x="159" y="51"/>
                      <a:pt x="147" y="40"/>
                      <a:pt x="135" y="28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12"/>
              <p:cNvSpPr>
                <a:spLocks noEditPoints="1"/>
              </p:cNvSpPr>
              <p:nvPr/>
            </p:nvSpPr>
            <p:spPr bwMode="auto">
              <a:xfrm>
                <a:off x="443" y="2198"/>
                <a:ext cx="196" cy="310"/>
              </a:xfrm>
              <a:custGeom>
                <a:avLst/>
                <a:gdLst>
                  <a:gd name="T0" fmla="*/ 156 w 302"/>
                  <a:gd name="T1" fmla="*/ 174 h 477"/>
                  <a:gd name="T2" fmla="*/ 218 w 302"/>
                  <a:gd name="T3" fmla="*/ 192 h 477"/>
                  <a:gd name="T4" fmla="*/ 291 w 302"/>
                  <a:gd name="T5" fmla="*/ 343 h 477"/>
                  <a:gd name="T6" fmla="*/ 179 w 302"/>
                  <a:gd name="T7" fmla="*/ 463 h 477"/>
                  <a:gd name="T8" fmla="*/ 21 w 302"/>
                  <a:gd name="T9" fmla="*/ 389 h 477"/>
                  <a:gd name="T10" fmla="*/ 0 w 302"/>
                  <a:gd name="T11" fmla="*/ 293 h 477"/>
                  <a:gd name="T12" fmla="*/ 114 w 302"/>
                  <a:gd name="T13" fmla="*/ 17 h 477"/>
                  <a:gd name="T14" fmla="*/ 127 w 302"/>
                  <a:gd name="T15" fmla="*/ 5 h 477"/>
                  <a:gd name="T16" fmla="*/ 143 w 302"/>
                  <a:gd name="T17" fmla="*/ 5 h 477"/>
                  <a:gd name="T18" fmla="*/ 190 w 302"/>
                  <a:gd name="T19" fmla="*/ 52 h 477"/>
                  <a:gd name="T20" fmla="*/ 191 w 302"/>
                  <a:gd name="T21" fmla="*/ 69 h 477"/>
                  <a:gd name="T22" fmla="*/ 161 w 302"/>
                  <a:gd name="T23" fmla="*/ 133 h 477"/>
                  <a:gd name="T24" fmla="*/ 156 w 302"/>
                  <a:gd name="T25" fmla="*/ 174 h 477"/>
                  <a:gd name="T26" fmla="*/ 134 w 302"/>
                  <a:gd name="T27" fmla="*/ 26 h 477"/>
                  <a:gd name="T28" fmla="*/ 102 w 302"/>
                  <a:gd name="T29" fmla="*/ 63 h 477"/>
                  <a:gd name="T30" fmla="*/ 21 w 302"/>
                  <a:gd name="T31" fmla="*/ 278 h 477"/>
                  <a:gd name="T32" fmla="*/ 29 w 302"/>
                  <a:gd name="T33" fmla="*/ 355 h 477"/>
                  <a:gd name="T34" fmla="*/ 225 w 302"/>
                  <a:gd name="T35" fmla="*/ 419 h 477"/>
                  <a:gd name="T36" fmla="*/ 241 w 302"/>
                  <a:gd name="T37" fmla="*/ 237 h 477"/>
                  <a:gd name="T38" fmla="*/ 152 w 302"/>
                  <a:gd name="T39" fmla="*/ 195 h 477"/>
                  <a:gd name="T40" fmla="*/ 136 w 302"/>
                  <a:gd name="T41" fmla="*/ 182 h 477"/>
                  <a:gd name="T42" fmla="*/ 141 w 302"/>
                  <a:gd name="T43" fmla="*/ 127 h 477"/>
                  <a:gd name="T44" fmla="*/ 168 w 302"/>
                  <a:gd name="T45" fmla="*/ 67 h 477"/>
                  <a:gd name="T46" fmla="*/ 169 w 302"/>
                  <a:gd name="T47" fmla="*/ 60 h 477"/>
                  <a:gd name="T48" fmla="*/ 134 w 302"/>
                  <a:gd name="T49" fmla="*/ 26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2" h="477">
                    <a:moveTo>
                      <a:pt x="156" y="174"/>
                    </a:moveTo>
                    <a:cubicBezTo>
                      <a:pt x="178" y="176"/>
                      <a:pt x="198" y="182"/>
                      <a:pt x="218" y="192"/>
                    </a:cubicBezTo>
                    <a:cubicBezTo>
                      <a:pt x="271" y="221"/>
                      <a:pt x="302" y="283"/>
                      <a:pt x="291" y="343"/>
                    </a:cubicBezTo>
                    <a:cubicBezTo>
                      <a:pt x="281" y="403"/>
                      <a:pt x="239" y="449"/>
                      <a:pt x="179" y="463"/>
                    </a:cubicBezTo>
                    <a:cubicBezTo>
                      <a:pt x="117" y="477"/>
                      <a:pt x="51" y="446"/>
                      <a:pt x="21" y="389"/>
                    </a:cubicBezTo>
                    <a:cubicBezTo>
                      <a:pt x="5" y="359"/>
                      <a:pt x="0" y="327"/>
                      <a:pt x="0" y="293"/>
                    </a:cubicBezTo>
                    <a:cubicBezTo>
                      <a:pt x="2" y="186"/>
                      <a:pt x="40" y="94"/>
                      <a:pt x="114" y="17"/>
                    </a:cubicBezTo>
                    <a:cubicBezTo>
                      <a:pt x="118" y="13"/>
                      <a:pt x="122" y="9"/>
                      <a:pt x="127" y="5"/>
                    </a:cubicBezTo>
                    <a:cubicBezTo>
                      <a:pt x="133" y="0"/>
                      <a:pt x="138" y="0"/>
                      <a:pt x="143" y="5"/>
                    </a:cubicBezTo>
                    <a:cubicBezTo>
                      <a:pt x="159" y="21"/>
                      <a:pt x="175" y="37"/>
                      <a:pt x="190" y="52"/>
                    </a:cubicBezTo>
                    <a:cubicBezTo>
                      <a:pt x="196" y="58"/>
                      <a:pt x="196" y="62"/>
                      <a:pt x="191" y="69"/>
                    </a:cubicBezTo>
                    <a:cubicBezTo>
                      <a:pt x="178" y="89"/>
                      <a:pt x="167" y="110"/>
                      <a:pt x="161" y="133"/>
                    </a:cubicBezTo>
                    <a:cubicBezTo>
                      <a:pt x="157" y="146"/>
                      <a:pt x="155" y="160"/>
                      <a:pt x="156" y="174"/>
                    </a:cubicBezTo>
                    <a:close/>
                    <a:moveTo>
                      <a:pt x="134" y="26"/>
                    </a:moveTo>
                    <a:cubicBezTo>
                      <a:pt x="123" y="38"/>
                      <a:pt x="112" y="50"/>
                      <a:pt x="102" y="63"/>
                    </a:cubicBezTo>
                    <a:cubicBezTo>
                      <a:pt x="53" y="126"/>
                      <a:pt x="25" y="198"/>
                      <a:pt x="21" y="278"/>
                    </a:cubicBezTo>
                    <a:cubicBezTo>
                      <a:pt x="20" y="304"/>
                      <a:pt x="21" y="330"/>
                      <a:pt x="29" y="355"/>
                    </a:cubicBezTo>
                    <a:cubicBezTo>
                      <a:pt x="54" y="441"/>
                      <a:pt x="153" y="473"/>
                      <a:pt x="225" y="419"/>
                    </a:cubicBezTo>
                    <a:cubicBezTo>
                      <a:pt x="281" y="376"/>
                      <a:pt x="289" y="290"/>
                      <a:pt x="241" y="237"/>
                    </a:cubicBezTo>
                    <a:cubicBezTo>
                      <a:pt x="217" y="211"/>
                      <a:pt x="188" y="196"/>
                      <a:pt x="152" y="195"/>
                    </a:cubicBezTo>
                    <a:cubicBezTo>
                      <a:pt x="141" y="194"/>
                      <a:pt x="138" y="192"/>
                      <a:pt x="136" y="182"/>
                    </a:cubicBezTo>
                    <a:cubicBezTo>
                      <a:pt x="133" y="163"/>
                      <a:pt x="136" y="145"/>
                      <a:pt x="141" y="127"/>
                    </a:cubicBezTo>
                    <a:cubicBezTo>
                      <a:pt x="147" y="106"/>
                      <a:pt x="156" y="86"/>
                      <a:pt x="168" y="67"/>
                    </a:cubicBezTo>
                    <a:cubicBezTo>
                      <a:pt x="169" y="65"/>
                      <a:pt x="170" y="61"/>
                      <a:pt x="169" y="60"/>
                    </a:cubicBezTo>
                    <a:cubicBezTo>
                      <a:pt x="158" y="49"/>
                      <a:pt x="146" y="38"/>
                      <a:pt x="134" y="26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7" name="Group 10"/>
            <p:cNvGrpSpPr>
              <a:grpSpLocks noChangeAspect="1"/>
            </p:cNvGrpSpPr>
            <p:nvPr/>
          </p:nvGrpSpPr>
          <p:grpSpPr bwMode="auto">
            <a:xfrm rot="10800000">
              <a:off x="3011337" y="6480985"/>
              <a:ext cx="484338" cy="341753"/>
              <a:chOff x="442" y="2199"/>
              <a:chExt cx="428" cy="302"/>
            </a:xfrm>
          </p:grpSpPr>
          <p:sp>
            <p:nvSpPr>
              <p:cNvPr id="98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42" y="2199"/>
                <a:ext cx="428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11"/>
              <p:cNvSpPr>
                <a:spLocks noEditPoints="1"/>
              </p:cNvSpPr>
              <p:nvPr/>
            </p:nvSpPr>
            <p:spPr bwMode="auto">
              <a:xfrm>
                <a:off x="679" y="2198"/>
                <a:ext cx="191" cy="307"/>
              </a:xfrm>
              <a:custGeom>
                <a:avLst/>
                <a:gdLst>
                  <a:gd name="T0" fmla="*/ 294 w 294"/>
                  <a:gd name="T1" fmla="*/ 334 h 473"/>
                  <a:gd name="T2" fmla="*/ 283 w 294"/>
                  <a:gd name="T3" fmla="*/ 375 h 473"/>
                  <a:gd name="T4" fmla="*/ 171 w 294"/>
                  <a:gd name="T5" fmla="*/ 465 h 473"/>
                  <a:gd name="T6" fmla="*/ 50 w 294"/>
                  <a:gd name="T7" fmla="*/ 428 h 473"/>
                  <a:gd name="T8" fmla="*/ 5 w 294"/>
                  <a:gd name="T9" fmla="*/ 342 h 473"/>
                  <a:gd name="T10" fmla="*/ 2 w 294"/>
                  <a:gd name="T11" fmla="*/ 262 h 473"/>
                  <a:gd name="T12" fmla="*/ 44 w 294"/>
                  <a:gd name="T13" fmla="*/ 116 h 473"/>
                  <a:gd name="T14" fmla="*/ 126 w 294"/>
                  <a:gd name="T15" fmla="*/ 7 h 473"/>
                  <a:gd name="T16" fmla="*/ 145 w 294"/>
                  <a:gd name="T17" fmla="*/ 8 h 473"/>
                  <a:gd name="T18" fmla="*/ 190 w 294"/>
                  <a:gd name="T19" fmla="*/ 53 h 473"/>
                  <a:gd name="T20" fmla="*/ 192 w 294"/>
                  <a:gd name="T21" fmla="*/ 70 h 473"/>
                  <a:gd name="T22" fmla="*/ 161 w 294"/>
                  <a:gd name="T23" fmla="*/ 134 h 473"/>
                  <a:gd name="T24" fmla="*/ 156 w 294"/>
                  <a:gd name="T25" fmla="*/ 173 h 473"/>
                  <a:gd name="T26" fmla="*/ 204 w 294"/>
                  <a:gd name="T27" fmla="*/ 187 h 473"/>
                  <a:gd name="T28" fmla="*/ 293 w 294"/>
                  <a:gd name="T29" fmla="*/ 302 h 473"/>
                  <a:gd name="T30" fmla="*/ 294 w 294"/>
                  <a:gd name="T31" fmla="*/ 308 h 473"/>
                  <a:gd name="T32" fmla="*/ 294 w 294"/>
                  <a:gd name="T33" fmla="*/ 334 h 473"/>
                  <a:gd name="T34" fmla="*/ 135 w 294"/>
                  <a:gd name="T35" fmla="*/ 28 h 473"/>
                  <a:gd name="T36" fmla="*/ 133 w 294"/>
                  <a:gd name="T37" fmla="*/ 29 h 473"/>
                  <a:gd name="T38" fmla="*/ 52 w 294"/>
                  <a:gd name="T39" fmla="*/ 147 h 473"/>
                  <a:gd name="T40" fmla="*/ 22 w 294"/>
                  <a:gd name="T41" fmla="*/ 284 h 473"/>
                  <a:gd name="T42" fmla="*/ 34 w 294"/>
                  <a:gd name="T43" fmla="*/ 369 h 473"/>
                  <a:gd name="T44" fmla="*/ 174 w 294"/>
                  <a:gd name="T45" fmla="*/ 444 h 473"/>
                  <a:gd name="T46" fmla="*/ 272 w 294"/>
                  <a:gd name="T47" fmla="*/ 303 h 473"/>
                  <a:gd name="T48" fmla="*/ 154 w 294"/>
                  <a:gd name="T49" fmla="*/ 196 h 473"/>
                  <a:gd name="T50" fmla="*/ 137 w 294"/>
                  <a:gd name="T51" fmla="*/ 181 h 473"/>
                  <a:gd name="T52" fmla="*/ 136 w 294"/>
                  <a:gd name="T53" fmla="*/ 173 h 473"/>
                  <a:gd name="T54" fmla="*/ 148 w 294"/>
                  <a:gd name="T55" fmla="*/ 109 h 473"/>
                  <a:gd name="T56" fmla="*/ 171 w 294"/>
                  <a:gd name="T57" fmla="*/ 63 h 473"/>
                  <a:gd name="T58" fmla="*/ 135 w 294"/>
                  <a:gd name="T59" fmla="*/ 2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4" h="473">
                    <a:moveTo>
                      <a:pt x="294" y="334"/>
                    </a:moveTo>
                    <a:cubicBezTo>
                      <a:pt x="291" y="347"/>
                      <a:pt x="289" y="362"/>
                      <a:pt x="283" y="375"/>
                    </a:cubicBezTo>
                    <a:cubicBezTo>
                      <a:pt x="263" y="425"/>
                      <a:pt x="225" y="456"/>
                      <a:pt x="171" y="465"/>
                    </a:cubicBezTo>
                    <a:cubicBezTo>
                      <a:pt x="125" y="473"/>
                      <a:pt x="84" y="460"/>
                      <a:pt x="50" y="428"/>
                    </a:cubicBezTo>
                    <a:cubicBezTo>
                      <a:pt x="25" y="404"/>
                      <a:pt x="11" y="375"/>
                      <a:pt x="5" y="342"/>
                    </a:cubicBezTo>
                    <a:cubicBezTo>
                      <a:pt x="0" y="315"/>
                      <a:pt x="0" y="289"/>
                      <a:pt x="2" y="262"/>
                    </a:cubicBezTo>
                    <a:cubicBezTo>
                      <a:pt x="7" y="211"/>
                      <a:pt x="21" y="162"/>
                      <a:pt x="44" y="116"/>
                    </a:cubicBezTo>
                    <a:cubicBezTo>
                      <a:pt x="65" y="75"/>
                      <a:pt x="92" y="38"/>
                      <a:pt x="126" y="7"/>
                    </a:cubicBezTo>
                    <a:cubicBezTo>
                      <a:pt x="133" y="0"/>
                      <a:pt x="138" y="0"/>
                      <a:pt x="145" y="8"/>
                    </a:cubicBezTo>
                    <a:cubicBezTo>
                      <a:pt x="160" y="23"/>
                      <a:pt x="175" y="38"/>
                      <a:pt x="190" y="53"/>
                    </a:cubicBezTo>
                    <a:cubicBezTo>
                      <a:pt x="196" y="59"/>
                      <a:pt x="197" y="62"/>
                      <a:pt x="192" y="70"/>
                    </a:cubicBezTo>
                    <a:cubicBezTo>
                      <a:pt x="179" y="90"/>
                      <a:pt x="167" y="111"/>
                      <a:pt x="161" y="134"/>
                    </a:cubicBezTo>
                    <a:cubicBezTo>
                      <a:pt x="157" y="148"/>
                      <a:pt x="155" y="161"/>
                      <a:pt x="156" y="173"/>
                    </a:cubicBezTo>
                    <a:cubicBezTo>
                      <a:pt x="173" y="178"/>
                      <a:pt x="189" y="180"/>
                      <a:pt x="204" y="187"/>
                    </a:cubicBezTo>
                    <a:cubicBezTo>
                      <a:pt x="254" y="208"/>
                      <a:pt x="284" y="247"/>
                      <a:pt x="293" y="302"/>
                    </a:cubicBezTo>
                    <a:cubicBezTo>
                      <a:pt x="293" y="304"/>
                      <a:pt x="294" y="306"/>
                      <a:pt x="294" y="308"/>
                    </a:cubicBezTo>
                    <a:cubicBezTo>
                      <a:pt x="294" y="317"/>
                      <a:pt x="294" y="325"/>
                      <a:pt x="294" y="334"/>
                    </a:cubicBezTo>
                    <a:close/>
                    <a:moveTo>
                      <a:pt x="135" y="28"/>
                    </a:moveTo>
                    <a:cubicBezTo>
                      <a:pt x="135" y="28"/>
                      <a:pt x="134" y="28"/>
                      <a:pt x="133" y="29"/>
                    </a:cubicBezTo>
                    <a:cubicBezTo>
                      <a:pt x="99" y="63"/>
                      <a:pt x="72" y="102"/>
                      <a:pt x="52" y="147"/>
                    </a:cubicBezTo>
                    <a:cubicBezTo>
                      <a:pt x="33" y="191"/>
                      <a:pt x="23" y="237"/>
                      <a:pt x="22" y="284"/>
                    </a:cubicBezTo>
                    <a:cubicBezTo>
                      <a:pt x="21" y="313"/>
                      <a:pt x="23" y="342"/>
                      <a:pt x="34" y="369"/>
                    </a:cubicBezTo>
                    <a:cubicBezTo>
                      <a:pt x="57" y="425"/>
                      <a:pt x="116" y="457"/>
                      <a:pt x="174" y="444"/>
                    </a:cubicBezTo>
                    <a:cubicBezTo>
                      <a:pt x="239" y="430"/>
                      <a:pt x="281" y="370"/>
                      <a:pt x="272" y="303"/>
                    </a:cubicBezTo>
                    <a:cubicBezTo>
                      <a:pt x="264" y="244"/>
                      <a:pt x="213" y="198"/>
                      <a:pt x="154" y="196"/>
                    </a:cubicBezTo>
                    <a:cubicBezTo>
                      <a:pt x="141" y="195"/>
                      <a:pt x="139" y="194"/>
                      <a:pt x="137" y="181"/>
                    </a:cubicBezTo>
                    <a:cubicBezTo>
                      <a:pt x="136" y="178"/>
                      <a:pt x="136" y="176"/>
                      <a:pt x="136" y="173"/>
                    </a:cubicBezTo>
                    <a:cubicBezTo>
                      <a:pt x="135" y="151"/>
                      <a:pt x="140" y="129"/>
                      <a:pt x="148" y="109"/>
                    </a:cubicBezTo>
                    <a:cubicBezTo>
                      <a:pt x="155" y="93"/>
                      <a:pt x="163" y="78"/>
                      <a:pt x="171" y="63"/>
                    </a:cubicBezTo>
                    <a:cubicBezTo>
                      <a:pt x="159" y="51"/>
                      <a:pt x="147" y="40"/>
                      <a:pt x="135" y="28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12"/>
              <p:cNvSpPr>
                <a:spLocks noEditPoints="1"/>
              </p:cNvSpPr>
              <p:nvPr/>
            </p:nvSpPr>
            <p:spPr bwMode="auto">
              <a:xfrm>
                <a:off x="443" y="2198"/>
                <a:ext cx="196" cy="310"/>
              </a:xfrm>
              <a:custGeom>
                <a:avLst/>
                <a:gdLst>
                  <a:gd name="T0" fmla="*/ 156 w 302"/>
                  <a:gd name="T1" fmla="*/ 174 h 477"/>
                  <a:gd name="T2" fmla="*/ 218 w 302"/>
                  <a:gd name="T3" fmla="*/ 192 h 477"/>
                  <a:gd name="T4" fmla="*/ 291 w 302"/>
                  <a:gd name="T5" fmla="*/ 343 h 477"/>
                  <a:gd name="T6" fmla="*/ 179 w 302"/>
                  <a:gd name="T7" fmla="*/ 463 h 477"/>
                  <a:gd name="T8" fmla="*/ 21 w 302"/>
                  <a:gd name="T9" fmla="*/ 389 h 477"/>
                  <a:gd name="T10" fmla="*/ 0 w 302"/>
                  <a:gd name="T11" fmla="*/ 293 h 477"/>
                  <a:gd name="T12" fmla="*/ 114 w 302"/>
                  <a:gd name="T13" fmla="*/ 17 h 477"/>
                  <a:gd name="T14" fmla="*/ 127 w 302"/>
                  <a:gd name="T15" fmla="*/ 5 h 477"/>
                  <a:gd name="T16" fmla="*/ 143 w 302"/>
                  <a:gd name="T17" fmla="*/ 5 h 477"/>
                  <a:gd name="T18" fmla="*/ 190 w 302"/>
                  <a:gd name="T19" fmla="*/ 52 h 477"/>
                  <a:gd name="T20" fmla="*/ 191 w 302"/>
                  <a:gd name="T21" fmla="*/ 69 h 477"/>
                  <a:gd name="T22" fmla="*/ 161 w 302"/>
                  <a:gd name="T23" fmla="*/ 133 h 477"/>
                  <a:gd name="T24" fmla="*/ 156 w 302"/>
                  <a:gd name="T25" fmla="*/ 174 h 477"/>
                  <a:gd name="T26" fmla="*/ 134 w 302"/>
                  <a:gd name="T27" fmla="*/ 26 h 477"/>
                  <a:gd name="T28" fmla="*/ 102 w 302"/>
                  <a:gd name="T29" fmla="*/ 63 h 477"/>
                  <a:gd name="T30" fmla="*/ 21 w 302"/>
                  <a:gd name="T31" fmla="*/ 278 h 477"/>
                  <a:gd name="T32" fmla="*/ 29 w 302"/>
                  <a:gd name="T33" fmla="*/ 355 h 477"/>
                  <a:gd name="T34" fmla="*/ 225 w 302"/>
                  <a:gd name="T35" fmla="*/ 419 h 477"/>
                  <a:gd name="T36" fmla="*/ 241 w 302"/>
                  <a:gd name="T37" fmla="*/ 237 h 477"/>
                  <a:gd name="T38" fmla="*/ 152 w 302"/>
                  <a:gd name="T39" fmla="*/ 195 h 477"/>
                  <a:gd name="T40" fmla="*/ 136 w 302"/>
                  <a:gd name="T41" fmla="*/ 182 h 477"/>
                  <a:gd name="T42" fmla="*/ 141 w 302"/>
                  <a:gd name="T43" fmla="*/ 127 h 477"/>
                  <a:gd name="T44" fmla="*/ 168 w 302"/>
                  <a:gd name="T45" fmla="*/ 67 h 477"/>
                  <a:gd name="T46" fmla="*/ 169 w 302"/>
                  <a:gd name="T47" fmla="*/ 60 h 477"/>
                  <a:gd name="T48" fmla="*/ 134 w 302"/>
                  <a:gd name="T49" fmla="*/ 26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2" h="477">
                    <a:moveTo>
                      <a:pt x="156" y="174"/>
                    </a:moveTo>
                    <a:cubicBezTo>
                      <a:pt x="178" y="176"/>
                      <a:pt x="198" y="182"/>
                      <a:pt x="218" y="192"/>
                    </a:cubicBezTo>
                    <a:cubicBezTo>
                      <a:pt x="271" y="221"/>
                      <a:pt x="302" y="283"/>
                      <a:pt x="291" y="343"/>
                    </a:cubicBezTo>
                    <a:cubicBezTo>
                      <a:pt x="281" y="403"/>
                      <a:pt x="239" y="449"/>
                      <a:pt x="179" y="463"/>
                    </a:cubicBezTo>
                    <a:cubicBezTo>
                      <a:pt x="117" y="477"/>
                      <a:pt x="51" y="446"/>
                      <a:pt x="21" y="389"/>
                    </a:cubicBezTo>
                    <a:cubicBezTo>
                      <a:pt x="5" y="359"/>
                      <a:pt x="0" y="327"/>
                      <a:pt x="0" y="293"/>
                    </a:cubicBezTo>
                    <a:cubicBezTo>
                      <a:pt x="2" y="186"/>
                      <a:pt x="40" y="94"/>
                      <a:pt x="114" y="17"/>
                    </a:cubicBezTo>
                    <a:cubicBezTo>
                      <a:pt x="118" y="13"/>
                      <a:pt x="122" y="9"/>
                      <a:pt x="127" y="5"/>
                    </a:cubicBezTo>
                    <a:cubicBezTo>
                      <a:pt x="133" y="0"/>
                      <a:pt x="138" y="0"/>
                      <a:pt x="143" y="5"/>
                    </a:cubicBezTo>
                    <a:cubicBezTo>
                      <a:pt x="159" y="21"/>
                      <a:pt x="175" y="37"/>
                      <a:pt x="190" y="52"/>
                    </a:cubicBezTo>
                    <a:cubicBezTo>
                      <a:pt x="196" y="58"/>
                      <a:pt x="196" y="62"/>
                      <a:pt x="191" y="69"/>
                    </a:cubicBezTo>
                    <a:cubicBezTo>
                      <a:pt x="178" y="89"/>
                      <a:pt x="167" y="110"/>
                      <a:pt x="161" y="133"/>
                    </a:cubicBezTo>
                    <a:cubicBezTo>
                      <a:pt x="157" y="146"/>
                      <a:pt x="155" y="160"/>
                      <a:pt x="156" y="174"/>
                    </a:cubicBezTo>
                    <a:close/>
                    <a:moveTo>
                      <a:pt x="134" y="26"/>
                    </a:moveTo>
                    <a:cubicBezTo>
                      <a:pt x="123" y="38"/>
                      <a:pt x="112" y="50"/>
                      <a:pt x="102" y="63"/>
                    </a:cubicBezTo>
                    <a:cubicBezTo>
                      <a:pt x="53" y="126"/>
                      <a:pt x="25" y="198"/>
                      <a:pt x="21" y="278"/>
                    </a:cubicBezTo>
                    <a:cubicBezTo>
                      <a:pt x="20" y="304"/>
                      <a:pt x="21" y="330"/>
                      <a:pt x="29" y="355"/>
                    </a:cubicBezTo>
                    <a:cubicBezTo>
                      <a:pt x="54" y="441"/>
                      <a:pt x="153" y="473"/>
                      <a:pt x="225" y="419"/>
                    </a:cubicBezTo>
                    <a:cubicBezTo>
                      <a:pt x="281" y="376"/>
                      <a:pt x="289" y="290"/>
                      <a:pt x="241" y="237"/>
                    </a:cubicBezTo>
                    <a:cubicBezTo>
                      <a:pt x="217" y="211"/>
                      <a:pt x="188" y="196"/>
                      <a:pt x="152" y="195"/>
                    </a:cubicBezTo>
                    <a:cubicBezTo>
                      <a:pt x="141" y="194"/>
                      <a:pt x="138" y="192"/>
                      <a:pt x="136" y="182"/>
                    </a:cubicBezTo>
                    <a:cubicBezTo>
                      <a:pt x="133" y="163"/>
                      <a:pt x="136" y="145"/>
                      <a:pt x="141" y="127"/>
                    </a:cubicBezTo>
                    <a:cubicBezTo>
                      <a:pt x="147" y="106"/>
                      <a:pt x="156" y="86"/>
                      <a:pt x="168" y="67"/>
                    </a:cubicBezTo>
                    <a:cubicBezTo>
                      <a:pt x="169" y="65"/>
                      <a:pt x="170" y="61"/>
                      <a:pt x="169" y="60"/>
                    </a:cubicBezTo>
                    <a:cubicBezTo>
                      <a:pt x="158" y="49"/>
                      <a:pt x="146" y="38"/>
                      <a:pt x="134" y="26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818583" y="2566841"/>
            <a:ext cx="3057076" cy="3582555"/>
            <a:chOff x="519410" y="3456310"/>
            <a:chExt cx="3057076" cy="3389803"/>
          </a:xfrm>
        </p:grpSpPr>
        <p:sp>
          <p:nvSpPr>
            <p:cNvPr id="15" name="Google Shape;309;p1"/>
            <p:cNvSpPr/>
            <p:nvPr/>
          </p:nvSpPr>
          <p:spPr>
            <a:xfrm flipH="1">
              <a:off x="519410" y="3456310"/>
              <a:ext cx="3057076" cy="33898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579">
                <a:solidFill>
                  <a:schemeClr val="lt1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74476" y="3637728"/>
              <a:ext cx="2734541" cy="3026965"/>
            </a:xfrm>
            <a:prstGeom prst="rect">
              <a:avLst/>
            </a:prstGeom>
            <a:noFill/>
            <a:ln w="12700">
              <a:solidFill>
                <a:srgbClr val="A8CAE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" name="Group 10"/>
            <p:cNvGrpSpPr>
              <a:grpSpLocks noChangeAspect="1"/>
            </p:cNvGrpSpPr>
            <p:nvPr/>
          </p:nvGrpSpPr>
          <p:grpSpPr bwMode="auto">
            <a:xfrm>
              <a:off x="603250" y="3522663"/>
              <a:ext cx="484338" cy="341753"/>
              <a:chOff x="442" y="2199"/>
              <a:chExt cx="428" cy="302"/>
            </a:xfrm>
          </p:grpSpPr>
          <p:sp>
            <p:nvSpPr>
              <p:cNvPr id="29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42" y="2199"/>
                <a:ext cx="428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1"/>
              <p:cNvSpPr>
                <a:spLocks noEditPoints="1"/>
              </p:cNvSpPr>
              <p:nvPr/>
            </p:nvSpPr>
            <p:spPr bwMode="auto">
              <a:xfrm>
                <a:off x="679" y="2198"/>
                <a:ext cx="191" cy="307"/>
              </a:xfrm>
              <a:custGeom>
                <a:avLst/>
                <a:gdLst>
                  <a:gd name="T0" fmla="*/ 294 w 294"/>
                  <a:gd name="T1" fmla="*/ 334 h 473"/>
                  <a:gd name="T2" fmla="*/ 283 w 294"/>
                  <a:gd name="T3" fmla="*/ 375 h 473"/>
                  <a:gd name="T4" fmla="*/ 171 w 294"/>
                  <a:gd name="T5" fmla="*/ 465 h 473"/>
                  <a:gd name="T6" fmla="*/ 50 w 294"/>
                  <a:gd name="T7" fmla="*/ 428 h 473"/>
                  <a:gd name="T8" fmla="*/ 5 w 294"/>
                  <a:gd name="T9" fmla="*/ 342 h 473"/>
                  <a:gd name="T10" fmla="*/ 2 w 294"/>
                  <a:gd name="T11" fmla="*/ 262 h 473"/>
                  <a:gd name="T12" fmla="*/ 44 w 294"/>
                  <a:gd name="T13" fmla="*/ 116 h 473"/>
                  <a:gd name="T14" fmla="*/ 126 w 294"/>
                  <a:gd name="T15" fmla="*/ 7 h 473"/>
                  <a:gd name="T16" fmla="*/ 145 w 294"/>
                  <a:gd name="T17" fmla="*/ 8 h 473"/>
                  <a:gd name="T18" fmla="*/ 190 w 294"/>
                  <a:gd name="T19" fmla="*/ 53 h 473"/>
                  <a:gd name="T20" fmla="*/ 192 w 294"/>
                  <a:gd name="T21" fmla="*/ 70 h 473"/>
                  <a:gd name="T22" fmla="*/ 161 w 294"/>
                  <a:gd name="T23" fmla="*/ 134 h 473"/>
                  <a:gd name="T24" fmla="*/ 156 w 294"/>
                  <a:gd name="T25" fmla="*/ 173 h 473"/>
                  <a:gd name="T26" fmla="*/ 204 w 294"/>
                  <a:gd name="T27" fmla="*/ 187 h 473"/>
                  <a:gd name="T28" fmla="*/ 293 w 294"/>
                  <a:gd name="T29" fmla="*/ 302 h 473"/>
                  <a:gd name="T30" fmla="*/ 294 w 294"/>
                  <a:gd name="T31" fmla="*/ 308 h 473"/>
                  <a:gd name="T32" fmla="*/ 294 w 294"/>
                  <a:gd name="T33" fmla="*/ 334 h 473"/>
                  <a:gd name="T34" fmla="*/ 135 w 294"/>
                  <a:gd name="T35" fmla="*/ 28 h 473"/>
                  <a:gd name="T36" fmla="*/ 133 w 294"/>
                  <a:gd name="T37" fmla="*/ 29 h 473"/>
                  <a:gd name="T38" fmla="*/ 52 w 294"/>
                  <a:gd name="T39" fmla="*/ 147 h 473"/>
                  <a:gd name="T40" fmla="*/ 22 w 294"/>
                  <a:gd name="T41" fmla="*/ 284 h 473"/>
                  <a:gd name="T42" fmla="*/ 34 w 294"/>
                  <a:gd name="T43" fmla="*/ 369 h 473"/>
                  <a:gd name="T44" fmla="*/ 174 w 294"/>
                  <a:gd name="T45" fmla="*/ 444 h 473"/>
                  <a:gd name="T46" fmla="*/ 272 w 294"/>
                  <a:gd name="T47" fmla="*/ 303 h 473"/>
                  <a:gd name="T48" fmla="*/ 154 w 294"/>
                  <a:gd name="T49" fmla="*/ 196 h 473"/>
                  <a:gd name="T50" fmla="*/ 137 w 294"/>
                  <a:gd name="T51" fmla="*/ 181 h 473"/>
                  <a:gd name="T52" fmla="*/ 136 w 294"/>
                  <a:gd name="T53" fmla="*/ 173 h 473"/>
                  <a:gd name="T54" fmla="*/ 148 w 294"/>
                  <a:gd name="T55" fmla="*/ 109 h 473"/>
                  <a:gd name="T56" fmla="*/ 171 w 294"/>
                  <a:gd name="T57" fmla="*/ 63 h 473"/>
                  <a:gd name="T58" fmla="*/ 135 w 294"/>
                  <a:gd name="T59" fmla="*/ 2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4" h="473">
                    <a:moveTo>
                      <a:pt x="294" y="334"/>
                    </a:moveTo>
                    <a:cubicBezTo>
                      <a:pt x="291" y="347"/>
                      <a:pt x="289" y="362"/>
                      <a:pt x="283" y="375"/>
                    </a:cubicBezTo>
                    <a:cubicBezTo>
                      <a:pt x="263" y="425"/>
                      <a:pt x="225" y="456"/>
                      <a:pt x="171" y="465"/>
                    </a:cubicBezTo>
                    <a:cubicBezTo>
                      <a:pt x="125" y="473"/>
                      <a:pt x="84" y="460"/>
                      <a:pt x="50" y="428"/>
                    </a:cubicBezTo>
                    <a:cubicBezTo>
                      <a:pt x="25" y="404"/>
                      <a:pt x="11" y="375"/>
                      <a:pt x="5" y="342"/>
                    </a:cubicBezTo>
                    <a:cubicBezTo>
                      <a:pt x="0" y="315"/>
                      <a:pt x="0" y="289"/>
                      <a:pt x="2" y="262"/>
                    </a:cubicBezTo>
                    <a:cubicBezTo>
                      <a:pt x="7" y="211"/>
                      <a:pt x="21" y="162"/>
                      <a:pt x="44" y="116"/>
                    </a:cubicBezTo>
                    <a:cubicBezTo>
                      <a:pt x="65" y="75"/>
                      <a:pt x="92" y="38"/>
                      <a:pt x="126" y="7"/>
                    </a:cubicBezTo>
                    <a:cubicBezTo>
                      <a:pt x="133" y="0"/>
                      <a:pt x="138" y="0"/>
                      <a:pt x="145" y="8"/>
                    </a:cubicBezTo>
                    <a:cubicBezTo>
                      <a:pt x="160" y="23"/>
                      <a:pt x="175" y="38"/>
                      <a:pt x="190" y="53"/>
                    </a:cubicBezTo>
                    <a:cubicBezTo>
                      <a:pt x="196" y="59"/>
                      <a:pt x="197" y="62"/>
                      <a:pt x="192" y="70"/>
                    </a:cubicBezTo>
                    <a:cubicBezTo>
                      <a:pt x="179" y="90"/>
                      <a:pt x="167" y="111"/>
                      <a:pt x="161" y="134"/>
                    </a:cubicBezTo>
                    <a:cubicBezTo>
                      <a:pt x="157" y="148"/>
                      <a:pt x="155" y="161"/>
                      <a:pt x="156" y="173"/>
                    </a:cubicBezTo>
                    <a:cubicBezTo>
                      <a:pt x="173" y="178"/>
                      <a:pt x="189" y="180"/>
                      <a:pt x="204" y="187"/>
                    </a:cubicBezTo>
                    <a:cubicBezTo>
                      <a:pt x="254" y="208"/>
                      <a:pt x="284" y="247"/>
                      <a:pt x="293" y="302"/>
                    </a:cubicBezTo>
                    <a:cubicBezTo>
                      <a:pt x="293" y="304"/>
                      <a:pt x="294" y="306"/>
                      <a:pt x="294" y="308"/>
                    </a:cubicBezTo>
                    <a:cubicBezTo>
                      <a:pt x="294" y="317"/>
                      <a:pt x="294" y="325"/>
                      <a:pt x="294" y="334"/>
                    </a:cubicBezTo>
                    <a:close/>
                    <a:moveTo>
                      <a:pt x="135" y="28"/>
                    </a:moveTo>
                    <a:cubicBezTo>
                      <a:pt x="135" y="28"/>
                      <a:pt x="134" y="28"/>
                      <a:pt x="133" y="29"/>
                    </a:cubicBezTo>
                    <a:cubicBezTo>
                      <a:pt x="99" y="63"/>
                      <a:pt x="72" y="102"/>
                      <a:pt x="52" y="147"/>
                    </a:cubicBezTo>
                    <a:cubicBezTo>
                      <a:pt x="33" y="191"/>
                      <a:pt x="23" y="237"/>
                      <a:pt x="22" y="284"/>
                    </a:cubicBezTo>
                    <a:cubicBezTo>
                      <a:pt x="21" y="313"/>
                      <a:pt x="23" y="342"/>
                      <a:pt x="34" y="369"/>
                    </a:cubicBezTo>
                    <a:cubicBezTo>
                      <a:pt x="57" y="425"/>
                      <a:pt x="116" y="457"/>
                      <a:pt x="174" y="444"/>
                    </a:cubicBezTo>
                    <a:cubicBezTo>
                      <a:pt x="239" y="430"/>
                      <a:pt x="281" y="370"/>
                      <a:pt x="272" y="303"/>
                    </a:cubicBezTo>
                    <a:cubicBezTo>
                      <a:pt x="264" y="244"/>
                      <a:pt x="213" y="198"/>
                      <a:pt x="154" y="196"/>
                    </a:cubicBezTo>
                    <a:cubicBezTo>
                      <a:pt x="141" y="195"/>
                      <a:pt x="139" y="194"/>
                      <a:pt x="137" y="181"/>
                    </a:cubicBezTo>
                    <a:cubicBezTo>
                      <a:pt x="136" y="178"/>
                      <a:pt x="136" y="176"/>
                      <a:pt x="136" y="173"/>
                    </a:cubicBezTo>
                    <a:cubicBezTo>
                      <a:pt x="135" y="151"/>
                      <a:pt x="140" y="129"/>
                      <a:pt x="148" y="109"/>
                    </a:cubicBezTo>
                    <a:cubicBezTo>
                      <a:pt x="155" y="93"/>
                      <a:pt x="163" y="78"/>
                      <a:pt x="171" y="63"/>
                    </a:cubicBezTo>
                    <a:cubicBezTo>
                      <a:pt x="159" y="51"/>
                      <a:pt x="147" y="40"/>
                      <a:pt x="135" y="28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2"/>
              <p:cNvSpPr>
                <a:spLocks noEditPoints="1"/>
              </p:cNvSpPr>
              <p:nvPr/>
            </p:nvSpPr>
            <p:spPr bwMode="auto">
              <a:xfrm>
                <a:off x="443" y="2198"/>
                <a:ext cx="196" cy="310"/>
              </a:xfrm>
              <a:custGeom>
                <a:avLst/>
                <a:gdLst>
                  <a:gd name="T0" fmla="*/ 156 w 302"/>
                  <a:gd name="T1" fmla="*/ 174 h 477"/>
                  <a:gd name="T2" fmla="*/ 218 w 302"/>
                  <a:gd name="T3" fmla="*/ 192 h 477"/>
                  <a:gd name="T4" fmla="*/ 291 w 302"/>
                  <a:gd name="T5" fmla="*/ 343 h 477"/>
                  <a:gd name="T6" fmla="*/ 179 w 302"/>
                  <a:gd name="T7" fmla="*/ 463 h 477"/>
                  <a:gd name="T8" fmla="*/ 21 w 302"/>
                  <a:gd name="T9" fmla="*/ 389 h 477"/>
                  <a:gd name="T10" fmla="*/ 0 w 302"/>
                  <a:gd name="T11" fmla="*/ 293 h 477"/>
                  <a:gd name="T12" fmla="*/ 114 w 302"/>
                  <a:gd name="T13" fmla="*/ 17 h 477"/>
                  <a:gd name="T14" fmla="*/ 127 w 302"/>
                  <a:gd name="T15" fmla="*/ 5 h 477"/>
                  <a:gd name="T16" fmla="*/ 143 w 302"/>
                  <a:gd name="T17" fmla="*/ 5 h 477"/>
                  <a:gd name="T18" fmla="*/ 190 w 302"/>
                  <a:gd name="T19" fmla="*/ 52 h 477"/>
                  <a:gd name="T20" fmla="*/ 191 w 302"/>
                  <a:gd name="T21" fmla="*/ 69 h 477"/>
                  <a:gd name="T22" fmla="*/ 161 w 302"/>
                  <a:gd name="T23" fmla="*/ 133 h 477"/>
                  <a:gd name="T24" fmla="*/ 156 w 302"/>
                  <a:gd name="T25" fmla="*/ 174 h 477"/>
                  <a:gd name="T26" fmla="*/ 134 w 302"/>
                  <a:gd name="T27" fmla="*/ 26 h 477"/>
                  <a:gd name="T28" fmla="*/ 102 w 302"/>
                  <a:gd name="T29" fmla="*/ 63 h 477"/>
                  <a:gd name="T30" fmla="*/ 21 w 302"/>
                  <a:gd name="T31" fmla="*/ 278 h 477"/>
                  <a:gd name="T32" fmla="*/ 29 w 302"/>
                  <a:gd name="T33" fmla="*/ 355 h 477"/>
                  <a:gd name="T34" fmla="*/ 225 w 302"/>
                  <a:gd name="T35" fmla="*/ 419 h 477"/>
                  <a:gd name="T36" fmla="*/ 241 w 302"/>
                  <a:gd name="T37" fmla="*/ 237 h 477"/>
                  <a:gd name="T38" fmla="*/ 152 w 302"/>
                  <a:gd name="T39" fmla="*/ 195 h 477"/>
                  <a:gd name="T40" fmla="*/ 136 w 302"/>
                  <a:gd name="T41" fmla="*/ 182 h 477"/>
                  <a:gd name="T42" fmla="*/ 141 w 302"/>
                  <a:gd name="T43" fmla="*/ 127 h 477"/>
                  <a:gd name="T44" fmla="*/ 168 w 302"/>
                  <a:gd name="T45" fmla="*/ 67 h 477"/>
                  <a:gd name="T46" fmla="*/ 169 w 302"/>
                  <a:gd name="T47" fmla="*/ 60 h 477"/>
                  <a:gd name="T48" fmla="*/ 134 w 302"/>
                  <a:gd name="T49" fmla="*/ 26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2" h="477">
                    <a:moveTo>
                      <a:pt x="156" y="174"/>
                    </a:moveTo>
                    <a:cubicBezTo>
                      <a:pt x="178" y="176"/>
                      <a:pt x="198" y="182"/>
                      <a:pt x="218" y="192"/>
                    </a:cubicBezTo>
                    <a:cubicBezTo>
                      <a:pt x="271" y="221"/>
                      <a:pt x="302" y="283"/>
                      <a:pt x="291" y="343"/>
                    </a:cubicBezTo>
                    <a:cubicBezTo>
                      <a:pt x="281" y="403"/>
                      <a:pt x="239" y="449"/>
                      <a:pt x="179" y="463"/>
                    </a:cubicBezTo>
                    <a:cubicBezTo>
                      <a:pt x="117" y="477"/>
                      <a:pt x="51" y="446"/>
                      <a:pt x="21" y="389"/>
                    </a:cubicBezTo>
                    <a:cubicBezTo>
                      <a:pt x="5" y="359"/>
                      <a:pt x="0" y="327"/>
                      <a:pt x="0" y="293"/>
                    </a:cubicBezTo>
                    <a:cubicBezTo>
                      <a:pt x="2" y="186"/>
                      <a:pt x="40" y="94"/>
                      <a:pt x="114" y="17"/>
                    </a:cubicBezTo>
                    <a:cubicBezTo>
                      <a:pt x="118" y="13"/>
                      <a:pt x="122" y="9"/>
                      <a:pt x="127" y="5"/>
                    </a:cubicBezTo>
                    <a:cubicBezTo>
                      <a:pt x="133" y="0"/>
                      <a:pt x="138" y="0"/>
                      <a:pt x="143" y="5"/>
                    </a:cubicBezTo>
                    <a:cubicBezTo>
                      <a:pt x="159" y="21"/>
                      <a:pt x="175" y="37"/>
                      <a:pt x="190" y="52"/>
                    </a:cubicBezTo>
                    <a:cubicBezTo>
                      <a:pt x="196" y="58"/>
                      <a:pt x="196" y="62"/>
                      <a:pt x="191" y="69"/>
                    </a:cubicBezTo>
                    <a:cubicBezTo>
                      <a:pt x="178" y="89"/>
                      <a:pt x="167" y="110"/>
                      <a:pt x="161" y="133"/>
                    </a:cubicBezTo>
                    <a:cubicBezTo>
                      <a:pt x="157" y="146"/>
                      <a:pt x="155" y="160"/>
                      <a:pt x="156" y="174"/>
                    </a:cubicBezTo>
                    <a:close/>
                    <a:moveTo>
                      <a:pt x="134" y="26"/>
                    </a:moveTo>
                    <a:cubicBezTo>
                      <a:pt x="123" y="38"/>
                      <a:pt x="112" y="50"/>
                      <a:pt x="102" y="63"/>
                    </a:cubicBezTo>
                    <a:cubicBezTo>
                      <a:pt x="53" y="126"/>
                      <a:pt x="25" y="198"/>
                      <a:pt x="21" y="278"/>
                    </a:cubicBezTo>
                    <a:cubicBezTo>
                      <a:pt x="20" y="304"/>
                      <a:pt x="21" y="330"/>
                      <a:pt x="29" y="355"/>
                    </a:cubicBezTo>
                    <a:cubicBezTo>
                      <a:pt x="54" y="441"/>
                      <a:pt x="153" y="473"/>
                      <a:pt x="225" y="419"/>
                    </a:cubicBezTo>
                    <a:cubicBezTo>
                      <a:pt x="281" y="376"/>
                      <a:pt x="289" y="290"/>
                      <a:pt x="241" y="237"/>
                    </a:cubicBezTo>
                    <a:cubicBezTo>
                      <a:pt x="217" y="211"/>
                      <a:pt x="188" y="196"/>
                      <a:pt x="152" y="195"/>
                    </a:cubicBezTo>
                    <a:cubicBezTo>
                      <a:pt x="141" y="194"/>
                      <a:pt x="138" y="192"/>
                      <a:pt x="136" y="182"/>
                    </a:cubicBezTo>
                    <a:cubicBezTo>
                      <a:pt x="133" y="163"/>
                      <a:pt x="136" y="145"/>
                      <a:pt x="141" y="127"/>
                    </a:cubicBezTo>
                    <a:cubicBezTo>
                      <a:pt x="147" y="106"/>
                      <a:pt x="156" y="86"/>
                      <a:pt x="168" y="67"/>
                    </a:cubicBezTo>
                    <a:cubicBezTo>
                      <a:pt x="169" y="65"/>
                      <a:pt x="170" y="61"/>
                      <a:pt x="169" y="60"/>
                    </a:cubicBezTo>
                    <a:cubicBezTo>
                      <a:pt x="158" y="49"/>
                      <a:pt x="146" y="38"/>
                      <a:pt x="134" y="26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6" name="Group 10"/>
            <p:cNvGrpSpPr>
              <a:grpSpLocks noChangeAspect="1"/>
            </p:cNvGrpSpPr>
            <p:nvPr/>
          </p:nvGrpSpPr>
          <p:grpSpPr bwMode="auto">
            <a:xfrm rot="10800000">
              <a:off x="3011337" y="6480985"/>
              <a:ext cx="484338" cy="341753"/>
              <a:chOff x="442" y="2199"/>
              <a:chExt cx="428" cy="302"/>
            </a:xfrm>
          </p:grpSpPr>
          <p:sp>
            <p:nvSpPr>
              <p:cNvPr id="37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42" y="2199"/>
                <a:ext cx="428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1"/>
              <p:cNvSpPr>
                <a:spLocks noEditPoints="1"/>
              </p:cNvSpPr>
              <p:nvPr/>
            </p:nvSpPr>
            <p:spPr bwMode="auto">
              <a:xfrm>
                <a:off x="679" y="2198"/>
                <a:ext cx="191" cy="307"/>
              </a:xfrm>
              <a:custGeom>
                <a:avLst/>
                <a:gdLst>
                  <a:gd name="T0" fmla="*/ 294 w 294"/>
                  <a:gd name="T1" fmla="*/ 334 h 473"/>
                  <a:gd name="T2" fmla="*/ 283 w 294"/>
                  <a:gd name="T3" fmla="*/ 375 h 473"/>
                  <a:gd name="T4" fmla="*/ 171 w 294"/>
                  <a:gd name="T5" fmla="*/ 465 h 473"/>
                  <a:gd name="T6" fmla="*/ 50 w 294"/>
                  <a:gd name="T7" fmla="*/ 428 h 473"/>
                  <a:gd name="T8" fmla="*/ 5 w 294"/>
                  <a:gd name="T9" fmla="*/ 342 h 473"/>
                  <a:gd name="T10" fmla="*/ 2 w 294"/>
                  <a:gd name="T11" fmla="*/ 262 h 473"/>
                  <a:gd name="T12" fmla="*/ 44 w 294"/>
                  <a:gd name="T13" fmla="*/ 116 h 473"/>
                  <a:gd name="T14" fmla="*/ 126 w 294"/>
                  <a:gd name="T15" fmla="*/ 7 h 473"/>
                  <a:gd name="T16" fmla="*/ 145 w 294"/>
                  <a:gd name="T17" fmla="*/ 8 h 473"/>
                  <a:gd name="T18" fmla="*/ 190 w 294"/>
                  <a:gd name="T19" fmla="*/ 53 h 473"/>
                  <a:gd name="T20" fmla="*/ 192 w 294"/>
                  <a:gd name="T21" fmla="*/ 70 h 473"/>
                  <a:gd name="T22" fmla="*/ 161 w 294"/>
                  <a:gd name="T23" fmla="*/ 134 h 473"/>
                  <a:gd name="T24" fmla="*/ 156 w 294"/>
                  <a:gd name="T25" fmla="*/ 173 h 473"/>
                  <a:gd name="T26" fmla="*/ 204 w 294"/>
                  <a:gd name="T27" fmla="*/ 187 h 473"/>
                  <a:gd name="T28" fmla="*/ 293 w 294"/>
                  <a:gd name="T29" fmla="*/ 302 h 473"/>
                  <a:gd name="T30" fmla="*/ 294 w 294"/>
                  <a:gd name="T31" fmla="*/ 308 h 473"/>
                  <a:gd name="T32" fmla="*/ 294 w 294"/>
                  <a:gd name="T33" fmla="*/ 334 h 473"/>
                  <a:gd name="T34" fmla="*/ 135 w 294"/>
                  <a:gd name="T35" fmla="*/ 28 h 473"/>
                  <a:gd name="T36" fmla="*/ 133 w 294"/>
                  <a:gd name="T37" fmla="*/ 29 h 473"/>
                  <a:gd name="T38" fmla="*/ 52 w 294"/>
                  <a:gd name="T39" fmla="*/ 147 h 473"/>
                  <a:gd name="T40" fmla="*/ 22 w 294"/>
                  <a:gd name="T41" fmla="*/ 284 h 473"/>
                  <a:gd name="T42" fmla="*/ 34 w 294"/>
                  <a:gd name="T43" fmla="*/ 369 h 473"/>
                  <a:gd name="T44" fmla="*/ 174 w 294"/>
                  <a:gd name="T45" fmla="*/ 444 h 473"/>
                  <a:gd name="T46" fmla="*/ 272 w 294"/>
                  <a:gd name="T47" fmla="*/ 303 h 473"/>
                  <a:gd name="T48" fmla="*/ 154 w 294"/>
                  <a:gd name="T49" fmla="*/ 196 h 473"/>
                  <a:gd name="T50" fmla="*/ 137 w 294"/>
                  <a:gd name="T51" fmla="*/ 181 h 473"/>
                  <a:gd name="T52" fmla="*/ 136 w 294"/>
                  <a:gd name="T53" fmla="*/ 173 h 473"/>
                  <a:gd name="T54" fmla="*/ 148 w 294"/>
                  <a:gd name="T55" fmla="*/ 109 h 473"/>
                  <a:gd name="T56" fmla="*/ 171 w 294"/>
                  <a:gd name="T57" fmla="*/ 63 h 473"/>
                  <a:gd name="T58" fmla="*/ 135 w 294"/>
                  <a:gd name="T59" fmla="*/ 2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4" h="473">
                    <a:moveTo>
                      <a:pt x="294" y="334"/>
                    </a:moveTo>
                    <a:cubicBezTo>
                      <a:pt x="291" y="347"/>
                      <a:pt x="289" y="362"/>
                      <a:pt x="283" y="375"/>
                    </a:cubicBezTo>
                    <a:cubicBezTo>
                      <a:pt x="263" y="425"/>
                      <a:pt x="225" y="456"/>
                      <a:pt x="171" y="465"/>
                    </a:cubicBezTo>
                    <a:cubicBezTo>
                      <a:pt x="125" y="473"/>
                      <a:pt x="84" y="460"/>
                      <a:pt x="50" y="428"/>
                    </a:cubicBezTo>
                    <a:cubicBezTo>
                      <a:pt x="25" y="404"/>
                      <a:pt x="11" y="375"/>
                      <a:pt x="5" y="342"/>
                    </a:cubicBezTo>
                    <a:cubicBezTo>
                      <a:pt x="0" y="315"/>
                      <a:pt x="0" y="289"/>
                      <a:pt x="2" y="262"/>
                    </a:cubicBezTo>
                    <a:cubicBezTo>
                      <a:pt x="7" y="211"/>
                      <a:pt x="21" y="162"/>
                      <a:pt x="44" y="116"/>
                    </a:cubicBezTo>
                    <a:cubicBezTo>
                      <a:pt x="65" y="75"/>
                      <a:pt x="92" y="38"/>
                      <a:pt x="126" y="7"/>
                    </a:cubicBezTo>
                    <a:cubicBezTo>
                      <a:pt x="133" y="0"/>
                      <a:pt x="138" y="0"/>
                      <a:pt x="145" y="8"/>
                    </a:cubicBezTo>
                    <a:cubicBezTo>
                      <a:pt x="160" y="23"/>
                      <a:pt x="175" y="38"/>
                      <a:pt x="190" y="53"/>
                    </a:cubicBezTo>
                    <a:cubicBezTo>
                      <a:pt x="196" y="59"/>
                      <a:pt x="197" y="62"/>
                      <a:pt x="192" y="70"/>
                    </a:cubicBezTo>
                    <a:cubicBezTo>
                      <a:pt x="179" y="90"/>
                      <a:pt x="167" y="111"/>
                      <a:pt x="161" y="134"/>
                    </a:cubicBezTo>
                    <a:cubicBezTo>
                      <a:pt x="157" y="148"/>
                      <a:pt x="155" y="161"/>
                      <a:pt x="156" y="173"/>
                    </a:cubicBezTo>
                    <a:cubicBezTo>
                      <a:pt x="173" y="178"/>
                      <a:pt x="189" y="180"/>
                      <a:pt x="204" y="187"/>
                    </a:cubicBezTo>
                    <a:cubicBezTo>
                      <a:pt x="254" y="208"/>
                      <a:pt x="284" y="247"/>
                      <a:pt x="293" y="302"/>
                    </a:cubicBezTo>
                    <a:cubicBezTo>
                      <a:pt x="293" y="304"/>
                      <a:pt x="294" y="306"/>
                      <a:pt x="294" y="308"/>
                    </a:cubicBezTo>
                    <a:cubicBezTo>
                      <a:pt x="294" y="317"/>
                      <a:pt x="294" y="325"/>
                      <a:pt x="294" y="334"/>
                    </a:cubicBezTo>
                    <a:close/>
                    <a:moveTo>
                      <a:pt x="135" y="28"/>
                    </a:moveTo>
                    <a:cubicBezTo>
                      <a:pt x="135" y="28"/>
                      <a:pt x="134" y="28"/>
                      <a:pt x="133" y="29"/>
                    </a:cubicBezTo>
                    <a:cubicBezTo>
                      <a:pt x="99" y="63"/>
                      <a:pt x="72" y="102"/>
                      <a:pt x="52" y="147"/>
                    </a:cubicBezTo>
                    <a:cubicBezTo>
                      <a:pt x="33" y="191"/>
                      <a:pt x="23" y="237"/>
                      <a:pt x="22" y="284"/>
                    </a:cubicBezTo>
                    <a:cubicBezTo>
                      <a:pt x="21" y="313"/>
                      <a:pt x="23" y="342"/>
                      <a:pt x="34" y="369"/>
                    </a:cubicBezTo>
                    <a:cubicBezTo>
                      <a:pt x="57" y="425"/>
                      <a:pt x="116" y="457"/>
                      <a:pt x="174" y="444"/>
                    </a:cubicBezTo>
                    <a:cubicBezTo>
                      <a:pt x="239" y="430"/>
                      <a:pt x="281" y="370"/>
                      <a:pt x="272" y="303"/>
                    </a:cubicBezTo>
                    <a:cubicBezTo>
                      <a:pt x="264" y="244"/>
                      <a:pt x="213" y="198"/>
                      <a:pt x="154" y="196"/>
                    </a:cubicBezTo>
                    <a:cubicBezTo>
                      <a:pt x="141" y="195"/>
                      <a:pt x="139" y="194"/>
                      <a:pt x="137" y="181"/>
                    </a:cubicBezTo>
                    <a:cubicBezTo>
                      <a:pt x="136" y="178"/>
                      <a:pt x="136" y="176"/>
                      <a:pt x="136" y="173"/>
                    </a:cubicBezTo>
                    <a:cubicBezTo>
                      <a:pt x="135" y="151"/>
                      <a:pt x="140" y="129"/>
                      <a:pt x="148" y="109"/>
                    </a:cubicBezTo>
                    <a:cubicBezTo>
                      <a:pt x="155" y="93"/>
                      <a:pt x="163" y="78"/>
                      <a:pt x="171" y="63"/>
                    </a:cubicBezTo>
                    <a:cubicBezTo>
                      <a:pt x="159" y="51"/>
                      <a:pt x="147" y="40"/>
                      <a:pt x="135" y="28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2"/>
              <p:cNvSpPr>
                <a:spLocks noEditPoints="1"/>
              </p:cNvSpPr>
              <p:nvPr/>
            </p:nvSpPr>
            <p:spPr bwMode="auto">
              <a:xfrm>
                <a:off x="443" y="2198"/>
                <a:ext cx="196" cy="310"/>
              </a:xfrm>
              <a:custGeom>
                <a:avLst/>
                <a:gdLst>
                  <a:gd name="T0" fmla="*/ 156 w 302"/>
                  <a:gd name="T1" fmla="*/ 174 h 477"/>
                  <a:gd name="T2" fmla="*/ 218 w 302"/>
                  <a:gd name="T3" fmla="*/ 192 h 477"/>
                  <a:gd name="T4" fmla="*/ 291 w 302"/>
                  <a:gd name="T5" fmla="*/ 343 h 477"/>
                  <a:gd name="T6" fmla="*/ 179 w 302"/>
                  <a:gd name="T7" fmla="*/ 463 h 477"/>
                  <a:gd name="T8" fmla="*/ 21 w 302"/>
                  <a:gd name="T9" fmla="*/ 389 h 477"/>
                  <a:gd name="T10" fmla="*/ 0 w 302"/>
                  <a:gd name="T11" fmla="*/ 293 h 477"/>
                  <a:gd name="T12" fmla="*/ 114 w 302"/>
                  <a:gd name="T13" fmla="*/ 17 h 477"/>
                  <a:gd name="T14" fmla="*/ 127 w 302"/>
                  <a:gd name="T15" fmla="*/ 5 h 477"/>
                  <a:gd name="T16" fmla="*/ 143 w 302"/>
                  <a:gd name="T17" fmla="*/ 5 h 477"/>
                  <a:gd name="T18" fmla="*/ 190 w 302"/>
                  <a:gd name="T19" fmla="*/ 52 h 477"/>
                  <a:gd name="T20" fmla="*/ 191 w 302"/>
                  <a:gd name="T21" fmla="*/ 69 h 477"/>
                  <a:gd name="T22" fmla="*/ 161 w 302"/>
                  <a:gd name="T23" fmla="*/ 133 h 477"/>
                  <a:gd name="T24" fmla="*/ 156 w 302"/>
                  <a:gd name="T25" fmla="*/ 174 h 477"/>
                  <a:gd name="T26" fmla="*/ 134 w 302"/>
                  <a:gd name="T27" fmla="*/ 26 h 477"/>
                  <a:gd name="T28" fmla="*/ 102 w 302"/>
                  <a:gd name="T29" fmla="*/ 63 h 477"/>
                  <a:gd name="T30" fmla="*/ 21 w 302"/>
                  <a:gd name="T31" fmla="*/ 278 h 477"/>
                  <a:gd name="T32" fmla="*/ 29 w 302"/>
                  <a:gd name="T33" fmla="*/ 355 h 477"/>
                  <a:gd name="T34" fmla="*/ 225 w 302"/>
                  <a:gd name="T35" fmla="*/ 419 h 477"/>
                  <a:gd name="T36" fmla="*/ 241 w 302"/>
                  <a:gd name="T37" fmla="*/ 237 h 477"/>
                  <a:gd name="T38" fmla="*/ 152 w 302"/>
                  <a:gd name="T39" fmla="*/ 195 h 477"/>
                  <a:gd name="T40" fmla="*/ 136 w 302"/>
                  <a:gd name="T41" fmla="*/ 182 h 477"/>
                  <a:gd name="T42" fmla="*/ 141 w 302"/>
                  <a:gd name="T43" fmla="*/ 127 h 477"/>
                  <a:gd name="T44" fmla="*/ 168 w 302"/>
                  <a:gd name="T45" fmla="*/ 67 h 477"/>
                  <a:gd name="T46" fmla="*/ 169 w 302"/>
                  <a:gd name="T47" fmla="*/ 60 h 477"/>
                  <a:gd name="T48" fmla="*/ 134 w 302"/>
                  <a:gd name="T49" fmla="*/ 26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2" h="477">
                    <a:moveTo>
                      <a:pt x="156" y="174"/>
                    </a:moveTo>
                    <a:cubicBezTo>
                      <a:pt x="178" y="176"/>
                      <a:pt x="198" y="182"/>
                      <a:pt x="218" y="192"/>
                    </a:cubicBezTo>
                    <a:cubicBezTo>
                      <a:pt x="271" y="221"/>
                      <a:pt x="302" y="283"/>
                      <a:pt x="291" y="343"/>
                    </a:cubicBezTo>
                    <a:cubicBezTo>
                      <a:pt x="281" y="403"/>
                      <a:pt x="239" y="449"/>
                      <a:pt x="179" y="463"/>
                    </a:cubicBezTo>
                    <a:cubicBezTo>
                      <a:pt x="117" y="477"/>
                      <a:pt x="51" y="446"/>
                      <a:pt x="21" y="389"/>
                    </a:cubicBezTo>
                    <a:cubicBezTo>
                      <a:pt x="5" y="359"/>
                      <a:pt x="0" y="327"/>
                      <a:pt x="0" y="293"/>
                    </a:cubicBezTo>
                    <a:cubicBezTo>
                      <a:pt x="2" y="186"/>
                      <a:pt x="40" y="94"/>
                      <a:pt x="114" y="17"/>
                    </a:cubicBezTo>
                    <a:cubicBezTo>
                      <a:pt x="118" y="13"/>
                      <a:pt x="122" y="9"/>
                      <a:pt x="127" y="5"/>
                    </a:cubicBezTo>
                    <a:cubicBezTo>
                      <a:pt x="133" y="0"/>
                      <a:pt x="138" y="0"/>
                      <a:pt x="143" y="5"/>
                    </a:cubicBezTo>
                    <a:cubicBezTo>
                      <a:pt x="159" y="21"/>
                      <a:pt x="175" y="37"/>
                      <a:pt x="190" y="52"/>
                    </a:cubicBezTo>
                    <a:cubicBezTo>
                      <a:pt x="196" y="58"/>
                      <a:pt x="196" y="62"/>
                      <a:pt x="191" y="69"/>
                    </a:cubicBezTo>
                    <a:cubicBezTo>
                      <a:pt x="178" y="89"/>
                      <a:pt x="167" y="110"/>
                      <a:pt x="161" y="133"/>
                    </a:cubicBezTo>
                    <a:cubicBezTo>
                      <a:pt x="157" y="146"/>
                      <a:pt x="155" y="160"/>
                      <a:pt x="156" y="174"/>
                    </a:cubicBezTo>
                    <a:close/>
                    <a:moveTo>
                      <a:pt x="134" y="26"/>
                    </a:moveTo>
                    <a:cubicBezTo>
                      <a:pt x="123" y="38"/>
                      <a:pt x="112" y="50"/>
                      <a:pt x="102" y="63"/>
                    </a:cubicBezTo>
                    <a:cubicBezTo>
                      <a:pt x="53" y="126"/>
                      <a:pt x="25" y="198"/>
                      <a:pt x="21" y="278"/>
                    </a:cubicBezTo>
                    <a:cubicBezTo>
                      <a:pt x="20" y="304"/>
                      <a:pt x="21" y="330"/>
                      <a:pt x="29" y="355"/>
                    </a:cubicBezTo>
                    <a:cubicBezTo>
                      <a:pt x="54" y="441"/>
                      <a:pt x="153" y="473"/>
                      <a:pt x="225" y="419"/>
                    </a:cubicBezTo>
                    <a:cubicBezTo>
                      <a:pt x="281" y="376"/>
                      <a:pt x="289" y="290"/>
                      <a:pt x="241" y="237"/>
                    </a:cubicBezTo>
                    <a:cubicBezTo>
                      <a:pt x="217" y="211"/>
                      <a:pt x="188" y="196"/>
                      <a:pt x="152" y="195"/>
                    </a:cubicBezTo>
                    <a:cubicBezTo>
                      <a:pt x="141" y="194"/>
                      <a:pt x="138" y="192"/>
                      <a:pt x="136" y="182"/>
                    </a:cubicBezTo>
                    <a:cubicBezTo>
                      <a:pt x="133" y="163"/>
                      <a:pt x="136" y="145"/>
                      <a:pt x="141" y="127"/>
                    </a:cubicBezTo>
                    <a:cubicBezTo>
                      <a:pt x="147" y="106"/>
                      <a:pt x="156" y="86"/>
                      <a:pt x="168" y="67"/>
                    </a:cubicBezTo>
                    <a:cubicBezTo>
                      <a:pt x="169" y="65"/>
                      <a:pt x="170" y="61"/>
                      <a:pt x="169" y="60"/>
                    </a:cubicBezTo>
                    <a:cubicBezTo>
                      <a:pt x="158" y="49"/>
                      <a:pt x="146" y="38"/>
                      <a:pt x="134" y="26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12815911" y="7157193"/>
            <a:ext cx="645746" cy="402483"/>
          </a:xfrm>
        </p:spPr>
        <p:txBody>
          <a:bodyPr/>
          <a:lstStyle/>
          <a:p>
            <a:pPr algn="ctr"/>
            <a:fld id="{00000000-1234-1234-1234-123412341234}" type="slidenum">
              <a:rPr lang="ru-RU" sz="1100">
                <a:solidFill>
                  <a:srgbClr val="89B5D8"/>
                </a:solidFill>
              </a:rPr>
              <a:pPr algn="ctr"/>
              <a:t>8</a:t>
            </a:fld>
            <a:endParaRPr lang="ru-RU" sz="1100" dirty="0">
              <a:solidFill>
                <a:srgbClr val="89B5D8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396240" y="1165341"/>
            <a:ext cx="12342494" cy="850487"/>
          </a:xfrm>
          <a:prstGeom prst="round1Rect">
            <a:avLst>
              <a:gd name="adj" fmla="val 0"/>
            </a:avLst>
          </a:prstGeom>
          <a:solidFill>
            <a:srgbClr val="89B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79210" y="1280303"/>
            <a:ext cx="11390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Пациенты отмечают положительные изменения в медицинских организациях, что подтверждают многочисленные </a:t>
            </a:r>
            <a:r>
              <a:rPr lang="ru-RU" sz="1800" b="1" dirty="0" smtClean="0">
                <a:solidFill>
                  <a:schemeClr val="bg1"/>
                </a:solidFill>
              </a:rPr>
              <a:t>отзывы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8354" y="4066064"/>
            <a:ext cx="2788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i="1" dirty="0">
              <a:solidFill>
                <a:srgbClr val="4B4B4B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1200" i="1" dirty="0">
              <a:solidFill>
                <a:srgbClr val="4B4B4B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1200" i="1" dirty="0">
              <a:solidFill>
                <a:srgbClr val="4B4B4B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1200" i="1" dirty="0">
              <a:solidFill>
                <a:srgbClr val="4B4B4B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1200" i="1" dirty="0">
              <a:solidFill>
                <a:srgbClr val="4B4B4B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1200" i="1" dirty="0">
              <a:solidFill>
                <a:srgbClr val="4B4B4B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1200" i="1" dirty="0">
              <a:solidFill>
                <a:srgbClr val="4B4B4B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1200" i="1" dirty="0">
              <a:solidFill>
                <a:srgbClr val="4B4B4B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1200" i="1" dirty="0">
              <a:solidFill>
                <a:srgbClr val="4B4B4B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72904" y="1204249"/>
            <a:ext cx="753652" cy="753652"/>
          </a:xfrm>
          <a:prstGeom prst="ellipse">
            <a:avLst/>
          </a:prstGeom>
          <a:gradFill>
            <a:gsLst>
              <a:gs pos="2186">
                <a:schemeClr val="accent1"/>
              </a:gs>
              <a:gs pos="50000">
                <a:srgbClr val="E74825"/>
              </a:gs>
              <a:gs pos="100000">
                <a:srgbClr val="CB3117"/>
              </a:gs>
            </a:gsLst>
            <a:lin ang="6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9B5D8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26" y="1364358"/>
            <a:ext cx="504314" cy="467839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153" y="4209867"/>
            <a:ext cx="2630240" cy="128632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458" y="4153892"/>
            <a:ext cx="1955972" cy="15545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8648" y="2856981"/>
            <a:ext cx="1438275" cy="1217328"/>
          </a:xfrm>
          <a:prstGeom prst="rect">
            <a:avLst/>
          </a:prstGeom>
          <a:ln w="25400">
            <a:solidFill>
              <a:schemeClr val="bg1"/>
            </a:solidFill>
          </a:ln>
          <a:effectLst/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"/>
          <a:stretch/>
        </p:blipFill>
        <p:spPr>
          <a:xfrm>
            <a:off x="1551984" y="2878598"/>
            <a:ext cx="1412568" cy="1187467"/>
          </a:xfrm>
          <a:prstGeom prst="rect">
            <a:avLst/>
          </a:prstGeom>
          <a:ln w="25400">
            <a:solidFill>
              <a:schemeClr val="bg1"/>
            </a:solidFill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/>
          <a:srcRect l="1" t="29726" r="1383" b="13142"/>
          <a:stretch/>
        </p:blipFill>
        <p:spPr>
          <a:xfrm>
            <a:off x="9325180" y="2878598"/>
            <a:ext cx="2490040" cy="28186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954328" y="6214401"/>
            <a:ext cx="26500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i="1" dirty="0">
                <a:solidFill>
                  <a:srgbClr val="4B4B4B"/>
                </a:solidFill>
                <a:cs typeface="Times New Roman" panose="02020603050405020304" pitchFamily="18" charset="0"/>
              </a:rPr>
              <a:t>* Отзыв об ССК при НИИ им. </a:t>
            </a:r>
            <a:r>
              <a:rPr lang="ru-RU" sz="800" i="1" dirty="0" err="1">
                <a:solidFill>
                  <a:srgbClr val="4B4B4B"/>
                </a:solidFill>
                <a:cs typeface="Times New Roman" panose="02020603050405020304" pitchFamily="18" charset="0"/>
              </a:rPr>
              <a:t>Н.В.Склифосовского</a:t>
            </a:r>
            <a:endParaRPr lang="ru-RU" sz="800" i="1" dirty="0">
              <a:solidFill>
                <a:srgbClr val="4B4B4B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Google Shape;485;p5">
            <a:extLst>
              <a:ext uri="{FF2B5EF4-FFF2-40B4-BE49-F238E27FC236}">
                <a16:creationId xmlns:a16="http://schemas.microsoft.com/office/drawing/2014/main" xmlns="" id="{ED368139-5923-45FC-9841-BB82E81F5D20}"/>
              </a:ext>
            </a:extLst>
          </p:cNvPr>
          <p:cNvSpPr/>
          <p:nvPr/>
        </p:nvSpPr>
        <p:spPr>
          <a:xfrm>
            <a:off x="396240" y="168096"/>
            <a:ext cx="7938989" cy="720382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2186">
                <a:schemeClr val="accent1"/>
              </a:gs>
              <a:gs pos="50000">
                <a:srgbClr val="E74825"/>
              </a:gs>
              <a:gs pos="100000">
                <a:srgbClr val="CB3117"/>
              </a:gs>
            </a:gsLst>
            <a:lin ang="6600000" scaled="0"/>
          </a:gradFill>
          <a:ln w="38100"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85">
              <a:solidFill>
                <a:schemeClr val="lt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884A938B-4F7E-BCFB-AE93-28A391544877}"/>
              </a:ext>
            </a:extLst>
          </p:cNvPr>
          <p:cNvSpPr/>
          <p:nvPr/>
        </p:nvSpPr>
        <p:spPr>
          <a:xfrm>
            <a:off x="830600" y="307084"/>
            <a:ext cx="5563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ОТЗЫВЫ ПАЦИЕНТОВ</a:t>
            </a:r>
          </a:p>
        </p:txBody>
      </p:sp>
    </p:spTree>
    <p:extLst>
      <p:ext uri="{BB962C8B-B14F-4D97-AF65-F5344CB8AC3E}">
        <p14:creationId xmlns:p14="http://schemas.microsoft.com/office/powerpoint/2010/main" val="8259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5648</TotalTime>
  <Words>458</Words>
  <Application>Microsoft Office PowerPoint</Application>
  <PresentationFormat>Произвольный</PresentationFormat>
  <Paragraphs>108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Times New Roman</vt:lpstr>
      <vt:lpstr>Arial</vt:lpstr>
      <vt:lpstr>Arial Black</vt:lpstr>
      <vt:lpstr>Calibri</vt:lpstr>
      <vt:lpstr>1_Титульный, заключительный слайд</vt:lpstr>
      <vt:lpstr>Титульный, заключительный слайд</vt:lpstr>
      <vt:lpstr>Тема_16x9</vt:lpstr>
      <vt:lpstr>Текст + пиктограмма</vt:lpstr>
      <vt:lpstr>2 Шмуцтитульный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Черняк Александра</dc:creator>
  <cp:lastModifiedBy>Чистякова Наталья Викторовна</cp:lastModifiedBy>
  <cp:revision>468</cp:revision>
  <cp:lastPrinted>2023-06-27T06:30:19Z</cp:lastPrinted>
  <dcterms:created xsi:type="dcterms:W3CDTF">2018-05-14T07:57:46Z</dcterms:created>
  <dcterms:modified xsi:type="dcterms:W3CDTF">2024-02-21T06:08:05Z</dcterms:modified>
</cp:coreProperties>
</file>