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0" r:id="rId4"/>
    <p:sldId id="264" r:id="rId5"/>
    <p:sldId id="257" r:id="rId6"/>
    <p:sldId id="269" r:id="rId7"/>
    <p:sldId id="271" r:id="rId8"/>
    <p:sldId id="268" r:id="rId9"/>
    <p:sldId id="272" r:id="rId10"/>
    <p:sldId id="266" r:id="rId11"/>
    <p:sldId id="265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4968-2191-414A-9C57-0739C41098B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D3A4-9D1B-4306-B15D-BEEAC585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8933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F4968-2191-414A-9C57-0739C41098BE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4AD3A4-9D1B-4306-B15D-BEEAC585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6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6.jpeg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15.png" /><Relationship Id="rId8" Type="http://schemas.openxmlformats.org/officeDocument/2006/relationships/image" Target="../media/image16.png" /><Relationship Id="rId9" Type="http://schemas.openxmlformats.org/officeDocument/2006/relationships/image" Target="../media/image1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Relationship Id="rId3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DFC83C-F74E-47BC-95CE-7009077AF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45" y="298465"/>
            <a:ext cx="974684" cy="9539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D58ACB-EBC2-414F-8D6B-10FC37EDD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458" y="298465"/>
            <a:ext cx="953991" cy="9539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4FD65A-2940-4483-8B06-2A7305D06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466" y="264777"/>
            <a:ext cx="1111399" cy="102136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D7F643-3072-4707-9D62-CB3A8E6AAA16}"/>
              </a:ext>
            </a:extLst>
          </p:cNvPr>
          <p:cNvSpPr/>
          <p:nvPr/>
        </p:nvSpPr>
        <p:spPr>
          <a:xfrm>
            <a:off x="2132512" y="5277320"/>
            <a:ext cx="3565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Цагараева Зарина Рамазановна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595E02A-CD3D-490F-850F-878950D42474}"/>
              </a:ext>
            </a:extLst>
          </p:cNvPr>
          <p:cNvCxnSpPr/>
          <p:nvPr/>
        </p:nvCxnSpPr>
        <p:spPr>
          <a:xfrm>
            <a:off x="887767" y="5007006"/>
            <a:ext cx="6267635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378D25-E0B6-4A89-BD2C-44AEDB1DA731}"/>
              </a:ext>
            </a:extLst>
          </p:cNvPr>
          <p:cNvSpPr/>
          <p:nvPr/>
        </p:nvSpPr>
        <p:spPr>
          <a:xfrm>
            <a:off x="853320" y="2397948"/>
            <a:ext cx="62676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детям с психоэмоциональными травмами (в том числе детям, возвращаемым из зон боевых действий)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581F23-A0D0-458F-9AC1-7D83D9B12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791" y="1642774"/>
            <a:ext cx="3705308" cy="3215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186225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09EF7F-7863-48A0-9382-45D4FCFC1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0" y="3705319"/>
            <a:ext cx="4582770" cy="2979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975E97-9117-4835-A12F-2B25AD451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86" y="173114"/>
            <a:ext cx="4483225" cy="3068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77BF45-71E1-45FC-B09F-4443EE87A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695" y="173114"/>
            <a:ext cx="3808085" cy="3138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E0719E-D8AB-43DC-A4E4-52B0FCC37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915" y="3705319"/>
            <a:ext cx="4286978" cy="2979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406DD2-C656-4B27-96A2-E6DC5653D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5" y="173114"/>
            <a:ext cx="975445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4045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6E50DD-8DD4-4E25-8709-153729433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5" y="106532"/>
            <a:ext cx="11851689" cy="6751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182158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8C5C8E-EDAC-44C0-B034-732D4426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4" y="0"/>
            <a:ext cx="1202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1882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FBD1E-2B6A-4841-984A-52B88F295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42" y="121494"/>
            <a:ext cx="975445" cy="9510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5562CA-F8A3-4532-84EA-C4A6C5DF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35" y="2991774"/>
            <a:ext cx="6230753" cy="39773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9426CD-0A92-4FB9-81B5-75A414917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618" y="-189224"/>
            <a:ext cx="6049382" cy="43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4007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E185CD-355A-408C-ACFC-E2D0E972B20A}"/>
              </a:ext>
            </a:extLst>
          </p:cNvPr>
          <p:cNvSpPr/>
          <p:nvPr/>
        </p:nvSpPr>
        <p:spPr>
          <a:xfrm>
            <a:off x="357280" y="3003067"/>
            <a:ext cx="11228864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замещающи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семьях воспитывается – </a:t>
            </a:r>
            <a:r>
              <a:rPr 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детей-сирот</a:t>
            </a:r>
            <a:endParaRPr lang="en-US" sz="200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семья находится в социально опасном положении, в которых воспитывается – </a:t>
            </a:r>
            <a:r>
              <a:rPr 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 – </a:t>
            </a:r>
            <a:r>
              <a:rPr 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1554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ребенка, родители, которых принимают участие в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РСО-Алания находится – </a:t>
            </a:r>
            <a:r>
              <a:rPr 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детей, эвакуированных из Донецкой и Луганской республик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оставшихся без попечения родителей, прибывших из Сирийской Арабской Республики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CD8240-6EAC-40BA-A7A9-002DA18B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322" y="157005"/>
            <a:ext cx="3987552" cy="2658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276E79-C847-4AF2-9127-4B410EED66FA}"/>
              </a:ext>
            </a:extLst>
          </p:cNvPr>
          <p:cNvSpPr txBox="1"/>
          <p:nvPr/>
        </p:nvSpPr>
        <p:spPr>
          <a:xfrm>
            <a:off x="740058" y="1486189"/>
            <a:ext cx="7285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СЕВЕРНАЯ ОСЕТИЯ - АЛАНИЯ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4AA6F2-01BE-400B-84BA-31ED0E61E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80" y="157005"/>
            <a:ext cx="975445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3873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AFC96C-3981-41EE-9920-21EB1D065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2" y="64175"/>
            <a:ext cx="975445" cy="9510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6BD9E4-C3E0-4FD2-8665-2BD4C1A3211F}"/>
              </a:ext>
            </a:extLst>
          </p:cNvPr>
          <p:cNvSpPr/>
          <p:nvPr/>
        </p:nvSpPr>
        <p:spPr>
          <a:xfrm>
            <a:off x="488272" y="1381696"/>
            <a:ext cx="11203619" cy="4950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: </a:t>
            </a:r>
          </a:p>
          <a:p>
            <a:pPr algn="ctr">
              <a:lnSpc>
                <a:spcPct val="150000"/>
              </a:lnSpc>
            </a:pP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которые вернулись из зон боевых действий Сирии и Ирака - </a:t>
            </a:r>
            <a:r>
              <a:rPr 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которые переживают утрату родителей (смерть, развод) - </a:t>
            </a:r>
            <a:r>
              <a:rPr 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у которых посттравматическое расстройство вследствие пережитых чрезвычайных ситуаций, включая острый стресс - </a:t>
            </a:r>
            <a:r>
              <a:rPr 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семей участников специальной военной операции - </a:t>
            </a:r>
            <a:r>
              <a:rPr 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детьми, включенные в состав целевой группы проекта - </a:t>
            </a:r>
            <a:r>
              <a:rPr 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- </a:t>
            </a:r>
            <a:r>
              <a:rPr 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92588891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4C39CE-2A77-4DA6-A554-EB77B301ECF7}"/>
              </a:ext>
            </a:extLst>
          </p:cNvPr>
          <p:cNvSpPr/>
          <p:nvPr/>
        </p:nvSpPr>
        <p:spPr>
          <a:xfrm>
            <a:off x="1596440" y="358368"/>
            <a:ext cx="7890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 КВАЛИФИКАЦИИ   И  ОБУЧЕНИЕ: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4504FA-86B4-4FF8-9F34-E142C4E63ABD}"/>
              </a:ext>
            </a:extLst>
          </p:cNvPr>
          <p:cNvSpPr/>
          <p:nvPr/>
        </p:nvSpPr>
        <p:spPr>
          <a:xfrm>
            <a:off x="683582" y="1242501"/>
            <a:ext cx="9277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«Оказание помощи детям в особо сложных жизненных ситуациях, приводящих к психоэмоциональным травмам»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54759D-5C96-4D58-A1F1-34201C8947F7}"/>
              </a:ext>
            </a:extLst>
          </p:cNvPr>
          <p:cNvSpPr/>
          <p:nvPr/>
        </p:nvSpPr>
        <p:spPr>
          <a:xfrm>
            <a:off x="493934" y="304349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социальной помощи семье и детям 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г. Арзамас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дополнительного образования Пермского края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психолого-педагогического и </a:t>
            </a:r>
          </a:p>
          <a:p>
            <a:pPr algn="just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медико-социального сопровождения»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г. Пермь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B726F-9EA6-411D-996F-FB231A4FE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20" y="2200911"/>
            <a:ext cx="1670449" cy="11827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C09A7A-A3A7-441F-91BF-E67440F99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28" y="2512555"/>
            <a:ext cx="1615580" cy="11400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65B05B-AF7A-4939-A28B-E24F6E3EE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559" y="2892506"/>
            <a:ext cx="1621677" cy="11461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B959C6-5AD7-4A45-AA8A-5698A270F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998" y="3230740"/>
            <a:ext cx="1670449" cy="12193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0D8754-1FC1-4F8E-AE8C-2A0550A96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2410" y="3766910"/>
            <a:ext cx="1384761" cy="19440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AD1F12-31B5-4074-B764-276917E91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953" y="4230958"/>
            <a:ext cx="1258660" cy="17632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3DEFAD-9F9B-44E8-9C94-3456ADEFE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6906" y="4628546"/>
            <a:ext cx="1310603" cy="18412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C62FC0-C55C-46D0-8ACA-4C7E70471C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4098" y="5039939"/>
            <a:ext cx="1197364" cy="16783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85A64C-CD6D-41D1-9DA9-BFEA43F74C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34" y="113671"/>
            <a:ext cx="975445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097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163F7E-BFB1-4392-BAA0-16CCD34B9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5" y="110278"/>
            <a:ext cx="975445" cy="9510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736D18-6659-4973-99B4-FE7BBEAB1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709" y="151971"/>
            <a:ext cx="5604769" cy="3729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9D551E-C402-4505-B987-B797E989B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15" y="3070979"/>
            <a:ext cx="5719378" cy="3676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96745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9D09F7-993A-4195-8633-2375145CBB78}"/>
              </a:ext>
            </a:extLst>
          </p:cNvPr>
          <p:cNvSpPr/>
          <p:nvPr/>
        </p:nvSpPr>
        <p:spPr>
          <a:xfrm>
            <a:off x="3015447" y="163421"/>
            <a:ext cx="365010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Соисполнители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D252AB-8E17-468C-ABC4-B2951076811B}"/>
              </a:ext>
            </a:extLst>
          </p:cNvPr>
          <p:cNvSpPr/>
          <p:nvPr/>
        </p:nvSpPr>
        <p:spPr>
          <a:xfrm>
            <a:off x="1718760" y="1250408"/>
            <a:ext cx="7507550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социального труда и социального развития Республики Северная Осетия-Алания (Минтруд РСО-Алания)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8070DE-AFF8-4B2C-B9DC-91AD109F36B9}"/>
              </a:ext>
            </a:extLst>
          </p:cNvPr>
          <p:cNvSpPr/>
          <p:nvPr/>
        </p:nvSpPr>
        <p:spPr>
          <a:xfrm>
            <a:off x="1681668" y="2219801"/>
            <a:ext cx="7507550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Северная Осетия-Алания (Министерство образования и науки РСО-Алания)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16E05D-9118-4B51-B9B9-E90C8C16C197}"/>
              </a:ext>
            </a:extLst>
          </p:cNvPr>
          <p:cNvSpPr/>
          <p:nvPr/>
        </p:nvSpPr>
        <p:spPr>
          <a:xfrm>
            <a:off x="1681668" y="3290376"/>
            <a:ext cx="7507550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Северная Осетия-Алания (МЗ РСО-Алания)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7F219D8-8644-4467-A18D-F378BFD5F774}"/>
              </a:ext>
            </a:extLst>
          </p:cNvPr>
          <p:cNvSpPr/>
          <p:nvPr/>
        </p:nvSpPr>
        <p:spPr>
          <a:xfrm>
            <a:off x="1681668" y="4247295"/>
            <a:ext cx="7507550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центры социального обслуживания населения РСО-Алания (КЦСОН РСО-Алания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94EF52-903E-4546-9875-FBC7F11CE884}"/>
              </a:ext>
            </a:extLst>
          </p:cNvPr>
          <p:cNvSpPr/>
          <p:nvPr/>
        </p:nvSpPr>
        <p:spPr>
          <a:xfrm>
            <a:off x="1681669" y="5082166"/>
            <a:ext cx="7507549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Владикавказская и Аланская епархия и Духовное управление мусульман РСО-Алания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03AF898-6CC7-4B2A-AEFF-4366A6EDE6C2}"/>
              </a:ext>
            </a:extLst>
          </p:cNvPr>
          <p:cNvSpPr/>
          <p:nvPr/>
        </p:nvSpPr>
        <p:spPr>
          <a:xfrm>
            <a:off x="1681670" y="6037331"/>
            <a:ext cx="7507548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внутренних дел РСО-Алания (МВД РСО-Алания)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2C42F2-66E2-41BB-A389-D6A804CFD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9" y="71809"/>
            <a:ext cx="975445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382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147B5F-979B-44B2-9F10-5606250C5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02" y="219148"/>
            <a:ext cx="5431595" cy="363984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5E6442-9A80-4E50-A8FB-9246F9CD4B80}"/>
              </a:ext>
            </a:extLst>
          </p:cNvPr>
          <p:cNvSpPr/>
          <p:nvPr/>
        </p:nvSpPr>
        <p:spPr>
          <a:xfrm>
            <a:off x="346229" y="1562615"/>
            <a:ext cx="611671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технология оказания профессиональной</a:t>
            </a:r>
          </a:p>
          <a:p>
            <a:pPr algn="ctr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детям с глубокой психоэмоциональной травмой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762BB5-67F4-436B-8667-95A6E0912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8" y="150197"/>
            <a:ext cx="975445" cy="95105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58B32F-4360-414D-8894-76312C86BED8}"/>
              </a:ext>
            </a:extLst>
          </p:cNvPr>
          <p:cNvSpPr/>
          <p:nvPr/>
        </p:nvSpPr>
        <p:spPr>
          <a:xfrm>
            <a:off x="2196256" y="708541"/>
            <a:ext cx="3642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«ЗЕЛЕНАЯ КОМНАТА»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9B4AB5-5FC0-41DA-ADA0-8587781EBCCC}"/>
              </a:ext>
            </a:extLst>
          </p:cNvPr>
          <p:cNvSpPr/>
          <p:nvPr/>
        </p:nvSpPr>
        <p:spPr>
          <a:xfrm>
            <a:off x="414224" y="4048890"/>
            <a:ext cx="1084952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задачи:</a:t>
            </a:r>
          </a:p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следственных мероприятий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ресоциализации и коррекции поведения несовершеннолетних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личности и межличностных отношений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диагностика уровня психоэмоционального развития ребенка, определение образовательного маршрута ребенка с ОВЗ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психоэмоциональной привязанности ребенка к одному из родителей или обоим родителям</a:t>
            </a:r>
          </a:p>
        </p:txBody>
      </p:sp>
    </p:spTree>
    <p:extLst>
      <p:ext uri="{BB962C8B-B14F-4D97-AF65-F5344CB8AC3E}">
        <p14:creationId xmlns:p14="http://schemas.microsoft.com/office/powerpoint/2010/main" val="239911597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Company/>
  <PresentationFormat>Широкоэкранный</PresentationFormat>
  <Paragraphs>42</Paragraphs>
  <Slides>11</Slides>
  <Notes>0</Notes>
  <TotalTime>714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6">
      <vt:lpstr>Arial</vt:lpstr>
      <vt:lpstr>Trebuchet MS</vt:lpstr>
      <vt:lpstr>Wingdings 3</vt:lpstr>
      <vt:lpstr>Times New Roman</vt:lpstr>
      <vt:lpstr>Аспект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Administrator</dc:creator>
  <cp:lastModifiedBy>Administrator</cp:lastModifiedBy>
  <cp:revision>40</cp:revision>
  <dcterms:created xsi:type="dcterms:W3CDTF">2023-11-21T16:36:50Z</dcterms:created>
  <dcterms:modified xsi:type="dcterms:W3CDTF">2024-01-22T10:15:40Z</dcterms:modified>
</cp:coreProperties>
</file>