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8" r:id="rId4"/>
    <p:sldId id="259" r:id="rId5"/>
    <p:sldId id="269" r:id="rId6"/>
    <p:sldId id="270" r:id="rId7"/>
    <p:sldId id="262" r:id="rId8"/>
    <p:sldId id="261" r:id="rId9"/>
    <p:sldId id="264" r:id="rId10"/>
    <p:sldId id="265" r:id="rId11"/>
    <p:sldId id="271" r:id="rId12"/>
    <p:sldId id="272" r:id="rId13"/>
    <p:sldId id="273" r:id="rId14"/>
    <p:sldId id="266" r:id="rId15"/>
    <p:sldId id="267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>
        <p:scale>
          <a:sx n="50" d="100"/>
          <a:sy n="50" d="100"/>
        </p:scale>
        <p:origin x="-1638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08.09.2023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852936"/>
            <a:ext cx="7543800" cy="1524000"/>
          </a:xfrm>
        </p:spPr>
        <p:txBody>
          <a:bodyPr/>
          <a:lstStyle/>
          <a:p>
            <a:r>
              <a:rPr lang="ru-RU" sz="4800" dirty="0"/>
              <a:t>«Пластические решения в инклюзивных спектаклях ИТЛ «Кудесники»»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Подготовила: </a:t>
            </a:r>
            <a:r>
              <a:rPr lang="ru-RU" dirty="0" smtClean="0"/>
              <a:t>ведущий </a:t>
            </a:r>
            <a:r>
              <a:rPr lang="ru-RU" dirty="0"/>
              <a:t>методист по инклюзивной </a:t>
            </a:r>
            <a:r>
              <a:rPr lang="ru-RU" dirty="0" smtClean="0"/>
              <a:t>культуре Финагеева А.А.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71">
                        <a14:foregroundMark x1="40979" y1="7751" x2="40979" y2="7751"/>
                        <a14:foregroundMark x1="43814" y1="6989" x2="43814" y2="6989"/>
                        <a14:foregroundMark x1="52191" y1="6099" x2="52191" y2="6099"/>
                        <a14:foregroundMark x1="63015" y1="7751" x2="63015" y2="7751"/>
                        <a14:foregroundMark x1="72809" y1="12834" x2="72809" y2="12834"/>
                        <a14:foregroundMark x1="80670" y1="17789" x2="80670" y2="17789"/>
                        <a14:foregroundMark x1="82732" y1="21728" x2="82732" y2="21728"/>
                        <a14:foregroundMark x1="88273" y1="28844" x2="88273" y2="28844"/>
                        <a14:foregroundMark x1="92268" y1="34689" x2="92268" y2="34689"/>
                        <a14:foregroundMark x1="92784" y1="40534" x2="92784" y2="40534"/>
                        <a14:foregroundMark x1="95103" y1="47776" x2="95103" y2="47776"/>
                        <a14:foregroundMark x1="95619" y1="53367" x2="95619" y2="53367"/>
                        <a14:foregroundMark x1="93943" y1="63914" x2="93943" y2="63914"/>
                        <a14:foregroundMark x1="89691" y1="71919" x2="89691" y2="71919"/>
                        <a14:foregroundMark x1="77835" y1="84117" x2="77835" y2="84117"/>
                        <a14:foregroundMark x1="75129" y1="85896" x2="75129" y2="85896"/>
                        <a14:foregroundMark x1="67784" y1="89962" x2="67784" y2="89962"/>
                        <a14:foregroundMark x1="62113" y1="92757" x2="62113" y2="92757"/>
                        <a14:foregroundMark x1="58119" y1="93393" x2="58119" y2="93393"/>
                        <a14:foregroundMark x1="44072" y1="93901" x2="44072" y2="93901"/>
                        <a14:foregroundMark x1="35309" y1="92503" x2="35309" y2="92503"/>
                        <a14:foregroundMark x1="33376" y1="90597" x2="33376" y2="90597"/>
                        <a14:foregroundMark x1="27706" y1="87166" x2="27706" y2="87166"/>
                        <a14:foregroundMark x1="21521" y1="83100" x2="21521" y2="83100"/>
                        <a14:foregroundMark x1="18170" y1="79161" x2="18170" y2="79161"/>
                        <a14:foregroundMark x1="13144" y1="73316" x2="13144" y2="73316"/>
                        <a14:foregroundMark x1="11082" y1="68869" x2="11082" y2="68869"/>
                        <a14:foregroundMark x1="7474" y1="62008" x2="7474" y2="62008"/>
                        <a14:foregroundMark x1="6057" y1="53367" x2="6057" y2="53367"/>
                        <a14:foregroundMark x1="6959" y1="46633" x2="6959" y2="46633"/>
                        <a14:foregroundMark x1="7990" y1="38882" x2="7990" y2="38882"/>
                        <a14:foregroundMark x1="7732" y1="34689" x2="7732" y2="34689"/>
                        <a14:foregroundMark x1="12758" y1="29987" x2="12758" y2="29987"/>
                        <a14:foregroundMark x1="16495" y1="25032" x2="16495" y2="25032"/>
                        <a14:foregroundMark x1="19845" y1="18933" x2="19845" y2="18933"/>
                        <a14:backgroundMark x1="38660" y1="7624" x2="38660" y2="7624"/>
                        <a14:backgroundMark x1="45490" y1="7624" x2="45490" y2="7624"/>
                        <a14:backgroundMark x1="57345" y1="7116" x2="57345" y2="7116"/>
                        <a14:backgroundMark x1="79253" y1="18043" x2="79253" y2="18043"/>
                        <a14:backgroundMark x1="94716" y1="54130" x2="94716" y2="54130"/>
                        <a14:backgroundMark x1="91624" y1="65057" x2="91624" y2="65057"/>
                        <a14:backgroundMark x1="10825" y1="27954" x2="10825" y2="27954"/>
                        <a14:backgroundMark x1="12629" y1="28844" x2="12629" y2="28844"/>
                        <a14:backgroundMark x1="10052" y1="34053" x2="10052" y2="34053"/>
                        <a14:backgroundMark x1="5026" y1="45489" x2="5026" y2="45489"/>
                        <a14:backgroundMark x1="5928" y1="51842" x2="5928" y2="51842"/>
                        <a14:backgroundMark x1="9536" y1="68869" x2="9536" y2="68869"/>
                        <a14:backgroundMark x1="13660" y1="74206" x2="13660" y2="74206"/>
                        <a14:backgroundMark x1="16366" y1="79161" x2="16366" y2="79161"/>
                        <a14:backgroundMark x1="19716" y1="83736" x2="19716" y2="83736"/>
                        <a14:backgroundMark x1="31572" y1="89327" x2="31572" y2="89327"/>
                        <a14:backgroundMark x1="42655" y1="93647" x2="42655" y2="93647"/>
                        <a14:backgroundMark x1="63402" y1="91741" x2="63402" y2="91741"/>
                        <a14:backgroundMark x1="57732" y1="92122" x2="57732" y2="92122"/>
                        <a14:backgroundMark x1="58119" y1="94536" x2="58119" y2="94536"/>
                        <a14:backgroundMark x1="68686" y1="88310" x2="68686" y2="88310"/>
                        <a14:backgroundMark x1="88660" y1="69759" x2="88660" y2="69759"/>
                        <a14:backgroundMark x1="90464" y1="70267" x2="90464" y2="7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599"/>
            <a:ext cx="871726" cy="884083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691681" y="164704"/>
            <a:ext cx="6552727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/>
              <a:t>БУКОО «Орловский областной центр народного творчества»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886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0" y="3885321"/>
            <a:ext cx="4112518" cy="2741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42" y="755187"/>
            <a:ext cx="4220506" cy="2813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8" y="790633"/>
            <a:ext cx="4167338" cy="2778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42" y="3797644"/>
            <a:ext cx="4244034" cy="28293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2636912"/>
            <a:ext cx="720080" cy="72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932040" y="2636912"/>
            <a:ext cx="792088" cy="79208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83568" y="5733256"/>
            <a:ext cx="144016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5936130"/>
            <a:ext cx="1512168" cy="5337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8" y="435223"/>
            <a:ext cx="4341585" cy="2894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18" y="451596"/>
            <a:ext cx="4317996" cy="2878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84" y="3543063"/>
            <a:ext cx="4265217" cy="2843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8" y="3501008"/>
            <a:ext cx="4319087" cy="28789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6820" y="1905281"/>
            <a:ext cx="648072" cy="12501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49486" y="2606388"/>
            <a:ext cx="1512168" cy="549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58820" y="5157192"/>
            <a:ext cx="948816" cy="1006776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82956" y="5443246"/>
            <a:ext cx="864096" cy="8640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9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087" y="5201840"/>
            <a:ext cx="8145309" cy="102155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Образ спектакля несет в </a:t>
            </a:r>
            <a:r>
              <a:rPr lang="ru-RU" dirty="0" smtClean="0"/>
              <a:t>себе </a:t>
            </a:r>
            <a:r>
              <a:rPr lang="ru-RU" dirty="0"/>
              <a:t>большую смысловую нагрузку, и пластическое решение помогает нашим актерам без слов полноценно передать </a:t>
            </a:r>
            <a:r>
              <a:rPr lang="ru-RU" dirty="0" smtClean="0"/>
              <a:t>образы, </a:t>
            </a:r>
            <a:r>
              <a:rPr lang="ru-RU" dirty="0"/>
              <a:t>показать весь сюжет и донести необходимый смысл для зрителей.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096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3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201840"/>
            <a:ext cx="7560839" cy="91940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Пластически </a:t>
            </a:r>
            <a:r>
              <a:rPr lang="ru-RU" sz="2400" dirty="0"/>
              <a:t>спектакль «Поневоле» </a:t>
            </a:r>
            <a:endParaRPr lang="ru-RU" sz="2400" dirty="0" smtClean="0"/>
          </a:p>
          <a:p>
            <a:pPr algn="ctr"/>
            <a:r>
              <a:rPr lang="ru-RU" sz="2400" dirty="0" smtClean="0"/>
              <a:t>полностью </a:t>
            </a:r>
            <a:r>
              <a:rPr lang="ru-RU" sz="2400" dirty="0"/>
              <a:t>построен на </a:t>
            </a:r>
            <a:r>
              <a:rPr lang="ru-RU" sz="2400" dirty="0" smtClean="0"/>
              <a:t> </a:t>
            </a:r>
            <a:r>
              <a:rPr lang="ru-RU" sz="2400" dirty="0" smtClean="0"/>
              <a:t>образах.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7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5" y="492852"/>
            <a:ext cx="4295496" cy="28625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95" y="484096"/>
            <a:ext cx="4308636" cy="2871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96" y="3573016"/>
            <a:ext cx="4308636" cy="2871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5" y="3592247"/>
            <a:ext cx="4272626" cy="284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038"/>
            <a:ext cx="4902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1770" y="1700808"/>
            <a:ext cx="3785542" cy="296251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Жест – один из главных приемов наших пластических спектаклей, являющийся основой для пластической импровизации актера.</a:t>
            </a:r>
          </a:p>
        </p:txBody>
      </p:sp>
    </p:spTree>
    <p:extLst>
      <p:ext uri="{BB962C8B-B14F-4D97-AF65-F5344CB8AC3E}">
        <p14:creationId xmlns:p14="http://schemas.microsoft.com/office/powerpoint/2010/main" val="13152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954" y="5301208"/>
            <a:ext cx="8145309" cy="91940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Пластический спектакль «От истоков души».</a:t>
            </a:r>
          </a:p>
          <a:p>
            <a:pPr algn="ctr"/>
            <a:r>
              <a:rPr lang="ru-RU" sz="2400" dirty="0" smtClean="0"/>
              <a:t>Образное </a:t>
            </a:r>
            <a:r>
              <a:rPr lang="ru-RU" sz="2400" dirty="0"/>
              <a:t>решение спектакля- </a:t>
            </a:r>
            <a:r>
              <a:rPr lang="ru-RU" sz="2400" dirty="0" smtClean="0"/>
              <a:t>лес.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7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5" y="3558461"/>
            <a:ext cx="4320480" cy="2879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68" y="542113"/>
            <a:ext cx="4321224" cy="2879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7" y="542113"/>
            <a:ext cx="4254600" cy="283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558462"/>
            <a:ext cx="4320480" cy="28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1" y="465057"/>
            <a:ext cx="4339597" cy="2891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448925"/>
            <a:ext cx="4363804" cy="2908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1" y="3728998"/>
            <a:ext cx="4304210" cy="286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3728998"/>
            <a:ext cx="4304210" cy="2868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02" y="3068960"/>
            <a:ext cx="8145309" cy="78319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Спектакль «Три </a:t>
            </a:r>
            <a:r>
              <a:rPr lang="ru-RU" sz="2000" dirty="0"/>
              <a:t>богатыря в поисках </a:t>
            </a:r>
            <a:r>
              <a:rPr lang="ru-RU" sz="2000" dirty="0" smtClean="0"/>
              <a:t>Князя</a:t>
            </a:r>
            <a:r>
              <a:rPr lang="ru-RU" sz="2000" dirty="0"/>
              <a:t>» построен уже по классическому </a:t>
            </a:r>
            <a:r>
              <a:rPr lang="ru-RU" sz="2000" dirty="0" smtClean="0"/>
              <a:t>канону драматургии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73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622"/>
            <a:ext cx="9144000" cy="6050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100" y="5157192"/>
            <a:ext cx="8145309" cy="112371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Еще один интересный спектакль, построенный </a:t>
            </a:r>
            <a:r>
              <a:rPr lang="ru-RU" sz="2000" dirty="0" smtClean="0"/>
              <a:t>по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классической драматургии - </a:t>
            </a:r>
            <a:r>
              <a:rPr lang="ru-RU" sz="2000" dirty="0" smtClean="0"/>
              <a:t> </a:t>
            </a:r>
            <a:r>
              <a:rPr lang="ru-RU" sz="2000" dirty="0"/>
              <a:t>спектакль «Фабрика Слов», </a:t>
            </a:r>
            <a:endParaRPr lang="ru-RU" sz="2000" dirty="0" smtClean="0"/>
          </a:p>
          <a:p>
            <a:pPr algn="ctr"/>
            <a:r>
              <a:rPr lang="ru-RU" sz="2000" dirty="0" smtClean="0"/>
              <a:t>по </a:t>
            </a:r>
            <a:r>
              <a:rPr lang="ru-RU" sz="2000" dirty="0"/>
              <a:t>мотивам романа </a:t>
            </a:r>
            <a:r>
              <a:rPr lang="ru-RU" sz="2000" dirty="0" err="1" smtClean="0"/>
              <a:t>Аньес</a:t>
            </a:r>
            <a:r>
              <a:rPr lang="ru-RU" sz="2000" dirty="0" smtClean="0"/>
              <a:t> </a:t>
            </a:r>
            <a:r>
              <a:rPr lang="ru-RU" sz="2000" dirty="0"/>
              <a:t>де </a:t>
            </a:r>
            <a:r>
              <a:rPr lang="ru-RU" sz="2000" dirty="0" err="1"/>
              <a:t>Лестрад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93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6" y="476672"/>
            <a:ext cx="4354063" cy="2901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06" y="476672"/>
            <a:ext cx="4354062" cy="2901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784194"/>
            <a:ext cx="4389087" cy="2924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06" y="3784195"/>
            <a:ext cx="4389087" cy="2924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451" y="2924944"/>
            <a:ext cx="8145309" cy="112371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 время существования ИТЛ нам удалось подготовить несколько полноценных инклюзивных спектаклей, а также поставить разнообразные </a:t>
            </a:r>
            <a:r>
              <a:rPr lang="ru-RU" sz="2000" dirty="0" smtClean="0"/>
              <a:t>творческие номера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23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66" y="400049"/>
            <a:ext cx="4427136" cy="2932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8" y="3501008"/>
            <a:ext cx="4427984" cy="2930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64" y="3501008"/>
            <a:ext cx="4396838" cy="2930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8" y="382191"/>
            <a:ext cx="4427984" cy="29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7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246" y="4779260"/>
            <a:ext cx="8892480" cy="173664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</a:t>
            </a:r>
            <a:r>
              <a:rPr lang="ru-RU" sz="2400" dirty="0" smtClean="0"/>
              <a:t>ы учим </a:t>
            </a:r>
            <a:r>
              <a:rPr lang="ru-RU" sz="2400" dirty="0"/>
              <a:t>актеров чувствовать свое тело, ощущать его в сценическом </a:t>
            </a:r>
            <a:r>
              <a:rPr lang="ru-RU" sz="2400" dirty="0" smtClean="0"/>
              <a:t>пространстве, </a:t>
            </a:r>
            <a:r>
              <a:rPr lang="ru-RU" sz="2400" dirty="0" smtClean="0"/>
              <a:t>гармонично существовать в коллективе. Пластика помогает раскрепощаться особенным актерам и чувствовать себя свободным.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837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74" y="4221088"/>
            <a:ext cx="4797087" cy="3196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73" y="-261293"/>
            <a:ext cx="4797087" cy="3196809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17306" y="2636913"/>
            <a:ext cx="7004620" cy="194095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/>
              <a:t>Девиз нашей команды</a:t>
            </a:r>
            <a:r>
              <a:rPr lang="ru-RU" sz="3600" dirty="0" smtClean="0"/>
              <a:t>:</a:t>
            </a:r>
          </a:p>
          <a:p>
            <a:pPr algn="ctr"/>
            <a:r>
              <a:rPr lang="ru-RU" sz="3600" b="1" dirty="0" smtClean="0"/>
              <a:t> </a:t>
            </a:r>
            <a:r>
              <a:rPr lang="ru-RU" sz="3600" b="1" dirty="0"/>
              <a:t>«Каждый человек имеет право быть счастливым»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700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900" y="2060848"/>
            <a:ext cx="6750496" cy="255389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359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1" y="404664"/>
            <a:ext cx="9139663" cy="6090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560537"/>
            <a:ext cx="8145309" cy="132802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Важную часть любого нашего инклюзивного </a:t>
            </a:r>
            <a:r>
              <a:rPr lang="ru-RU" sz="2400" dirty="0" smtClean="0"/>
              <a:t>спектакля </a:t>
            </a:r>
            <a:r>
              <a:rPr lang="ru-RU" sz="2400" dirty="0"/>
              <a:t>составляют пластические номера. </a:t>
            </a:r>
            <a:endParaRPr lang="ru-RU" sz="2400" dirty="0" smtClean="0"/>
          </a:p>
          <a:p>
            <a:pPr algn="ctr"/>
            <a:r>
              <a:rPr lang="ru-RU" sz="2400" dirty="0" smtClean="0"/>
              <a:t>Почему </a:t>
            </a:r>
            <a:r>
              <a:rPr lang="ru-RU" sz="2400" dirty="0"/>
              <a:t>мы </a:t>
            </a:r>
            <a:r>
              <a:rPr lang="ru-RU" sz="2400" dirty="0" smtClean="0"/>
              <a:t>их применяем?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587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6" y="0"/>
            <a:ext cx="4968552" cy="3311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19864"/>
            <a:ext cx="4968552" cy="3311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1750536"/>
            <a:ext cx="3438500" cy="374671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Пластика- это отличная </a:t>
            </a:r>
            <a:r>
              <a:rPr lang="ru-RU" sz="2400" dirty="0"/>
              <a:t>возможность выразить себя на сцене актерам, которым трудно </a:t>
            </a:r>
            <a:r>
              <a:rPr lang="ru-RU" sz="2400" dirty="0" smtClean="0"/>
              <a:t>говорить</a:t>
            </a:r>
            <a:r>
              <a:rPr lang="ru-RU" sz="2400" dirty="0"/>
              <a:t> </a:t>
            </a:r>
            <a:r>
              <a:rPr lang="ru-RU" sz="2400" dirty="0" smtClean="0"/>
              <a:t>или у которых отсутствует речь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3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38" y="2132856"/>
            <a:ext cx="3294484" cy="255389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Пластическое решение спектакля - это </a:t>
            </a:r>
            <a:r>
              <a:rPr lang="ru-RU" sz="2400" dirty="0"/>
              <a:t>возможность дать актерам выплеснуть свои эмоции через </a:t>
            </a:r>
            <a:r>
              <a:rPr lang="ru-RU" sz="2400" dirty="0" smtClean="0"/>
              <a:t>движения и жесты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15" y="3446001"/>
            <a:ext cx="4797087" cy="3196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37" y="184452"/>
            <a:ext cx="4797087" cy="31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78"/>
            <a:ext cx="9144000" cy="6092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613" y="5301208"/>
            <a:ext cx="8145309" cy="132802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Пластические упражнения </a:t>
            </a:r>
            <a:r>
              <a:rPr lang="ru-RU" sz="2400" dirty="0"/>
              <a:t>помогают в улучшении </a:t>
            </a:r>
            <a:r>
              <a:rPr lang="ru-RU" sz="2400" dirty="0" smtClean="0"/>
              <a:t>координации</a:t>
            </a:r>
            <a:r>
              <a:rPr lang="ru-RU" sz="2400" dirty="0"/>
              <a:t>, внимания, </a:t>
            </a:r>
            <a:r>
              <a:rPr lang="ru-RU" sz="2400" dirty="0" smtClean="0"/>
              <a:t>развивают </a:t>
            </a:r>
            <a:r>
              <a:rPr lang="ru-RU" sz="2400" dirty="0" smtClean="0"/>
              <a:t>физическое состояние тела, </a:t>
            </a:r>
            <a:r>
              <a:rPr lang="ru-RU" sz="2400" dirty="0"/>
              <a:t>укрепляют мышцы </a:t>
            </a:r>
            <a:r>
              <a:rPr lang="ru-RU" sz="2400" dirty="0" smtClean="0"/>
              <a:t>и т.д.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811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32" y="476672"/>
            <a:ext cx="4266728" cy="2845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6" y="476672"/>
            <a:ext cx="4175982" cy="2784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4" y="3771365"/>
            <a:ext cx="4322956" cy="2882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6" y="3789040"/>
            <a:ext cx="4320480" cy="2880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461" y="2742844"/>
            <a:ext cx="8145309" cy="10556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Разминка </a:t>
            </a:r>
            <a:r>
              <a:rPr lang="ru-RU" sz="2800" dirty="0"/>
              <a:t>и </a:t>
            </a:r>
            <a:r>
              <a:rPr lang="ru-RU" sz="2800" dirty="0" smtClean="0"/>
              <a:t>тренинги</a:t>
            </a:r>
            <a:r>
              <a:rPr lang="ru-RU" sz="2800" dirty="0"/>
              <a:t> </a:t>
            </a:r>
            <a:r>
              <a:rPr lang="ru-RU" sz="2800" dirty="0" smtClean="0"/>
              <a:t>– </a:t>
            </a:r>
          </a:p>
          <a:p>
            <a:pPr algn="ctr"/>
            <a:r>
              <a:rPr lang="ru-RU" sz="2800" dirty="0" smtClean="0"/>
              <a:t>важная часть театрального занятия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402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58" y="3518570"/>
            <a:ext cx="4416491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 b="23055"/>
          <a:stretch/>
        </p:blipFill>
        <p:spPr>
          <a:xfrm>
            <a:off x="4504115" y="258599"/>
            <a:ext cx="4416491" cy="3098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432" y="1628691"/>
            <a:ext cx="3785542" cy="37797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Когнитивное движение-это </a:t>
            </a:r>
            <a:r>
              <a:rPr lang="ru-RU" sz="2400" dirty="0" smtClean="0"/>
              <a:t>движение, </a:t>
            </a:r>
            <a:r>
              <a:rPr lang="ru-RU" sz="2400" dirty="0"/>
              <a:t>в котором тело </a:t>
            </a:r>
            <a:r>
              <a:rPr lang="ru-RU" sz="2400" dirty="0" err="1"/>
              <a:t>самоосознается</a:t>
            </a:r>
            <a:r>
              <a:rPr lang="ru-RU" sz="2400" dirty="0"/>
              <a:t>, узнает свои ограничения, слабые места, находит ресурсы, а также готово узнавать новое о себе и окружающем мире</a:t>
            </a:r>
          </a:p>
        </p:txBody>
      </p:sp>
    </p:spTree>
    <p:extLst>
      <p:ext uri="{BB962C8B-B14F-4D97-AF65-F5344CB8AC3E}">
        <p14:creationId xmlns:p14="http://schemas.microsoft.com/office/powerpoint/2010/main" val="23341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5" y="404664"/>
            <a:ext cx="4140039" cy="27605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58" y="404664"/>
            <a:ext cx="4281484" cy="285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9" y="3733030"/>
            <a:ext cx="4317615" cy="2878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14" y="3824039"/>
            <a:ext cx="4212976" cy="2808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859" y="2996952"/>
            <a:ext cx="8145309" cy="102155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процессе </a:t>
            </a:r>
            <a:r>
              <a:rPr lang="ru-RU" dirty="0" smtClean="0"/>
              <a:t>работы </a:t>
            </a:r>
            <a:r>
              <a:rPr lang="ru-RU" dirty="0"/>
              <a:t>над </a:t>
            </a:r>
            <a:r>
              <a:rPr lang="ru-RU" dirty="0" smtClean="0"/>
              <a:t>пластическими зарисовками необходимо </a:t>
            </a:r>
            <a:r>
              <a:rPr lang="ru-RU" dirty="0"/>
              <a:t>не только подготовить свое </a:t>
            </a:r>
            <a:r>
              <a:rPr lang="ru-RU" dirty="0" smtClean="0"/>
              <a:t>тело, </a:t>
            </a:r>
            <a:r>
              <a:rPr lang="ru-RU" dirty="0"/>
              <a:t>но и </a:t>
            </a:r>
            <a:r>
              <a:rPr lang="ru-RU" dirty="0" smtClean="0"/>
              <a:t>правильно настроиться</a:t>
            </a:r>
            <a:r>
              <a:rPr lang="ru-RU" dirty="0"/>
              <a:t>, научиться </a:t>
            </a:r>
            <a:r>
              <a:rPr lang="ru-RU" dirty="0" smtClean="0"/>
              <a:t>ощущать </a:t>
            </a:r>
            <a:r>
              <a:rPr lang="ru-RU" dirty="0"/>
              <a:t>пространство вокруг, </a:t>
            </a:r>
            <a:r>
              <a:rPr lang="ru-RU" dirty="0" smtClean="0"/>
              <a:t>чувствовать своего </a:t>
            </a:r>
            <a:r>
              <a:rPr lang="ru-RU" dirty="0"/>
              <a:t>партнера </a:t>
            </a:r>
            <a:r>
              <a:rPr lang="ru-RU" dirty="0" smtClean="0"/>
              <a:t>по </a:t>
            </a:r>
            <a:r>
              <a:rPr lang="ru-RU" dirty="0" smtClean="0"/>
              <a:t>сцене.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961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Другая 23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FFC000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FFC0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398</TotalTime>
  <Words>332</Words>
  <Application>Microsoft Office PowerPoint</Application>
  <PresentationFormat>Экран (4:3)</PresentationFormat>
  <Paragraphs>27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NewsPrint</vt:lpstr>
      <vt:lpstr>«Пластические решения в инклюзивных спектаклях ИТЛ «Кудесники»»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Анна Финагеева</dc:creator>
  <cp:lastModifiedBy>админ</cp:lastModifiedBy>
  <cp:revision>24</cp:revision>
  <dcterms:created xsi:type="dcterms:W3CDTF">2023-09-03T17:56:49Z</dcterms:created>
  <dcterms:modified xsi:type="dcterms:W3CDTF">2023-09-08T10:11:56Z</dcterms:modified>
</cp:coreProperties>
</file>