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229200"/>
            <a:ext cx="6768752" cy="36004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2"/>
                </a:solidFill>
              </a:rPr>
              <a:t>Помощь детям с ОВЗ в освоении мультимедийных и IT-технологий для облегчения адаптации во взрослой жизни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17153" y="2428117"/>
            <a:ext cx="6511131" cy="329259"/>
          </a:xfrm>
        </p:spPr>
        <p:txBody>
          <a:bodyPr/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Илья </a:t>
            </a:r>
            <a:r>
              <a:rPr lang="ru-RU" dirty="0" err="1" smtClean="0"/>
              <a:t>локтев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8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520940" cy="54864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Введение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Как-то раз Бог остановился поговорить с маленьким ангелом, у которого не было крыльев. Бескрылый ангел удивился и спросил: «Господи, зачем я тебе? Ведь я совсем не похож на других ангелов и во мне нет ничего чудесного! Я не стану ни красивым, ни умным… Неужели мне найдется место в чьем-то сердце? Чтобы обрадоваться мне, человек сам должен быть особенным. Большинство людей при виде меня просто расстроились бы и не дали мне приюта». И тогда Бог сказал: «Твоему маленькому сердцу я дал больше любви, чем другим сердцам. И найдется семья, где будут любить и заботиться о тебе. А теперь иди, мой маленький ангел, и возьми самый главный дар, которым я мог тебя наградить. Ты Особенный, и быть знакомыми с тобой – честь для людей». </a:t>
            </a:r>
          </a:p>
          <a:p>
            <a:r>
              <a:rPr lang="ru-RU" dirty="0"/>
              <a:t>«Такой особенный ангел» - Сэнди </a:t>
            </a:r>
            <a:r>
              <a:rPr lang="ru-RU" dirty="0" err="1"/>
              <a:t>Икл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8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Обоснование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социальной значимости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Актуальность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100" dirty="0">
                <a:solidFill>
                  <a:schemeClr val="accent3">
                    <a:lumMod val="50000"/>
                  </a:schemeClr>
                </a:solidFill>
              </a:rPr>
              <a:t>Сегодня в Московской области по данным статистики выше 9 тысяч детей с ограниченными возможностями обучаются в Подмосковье,  порядка 3 тысяч ребят обучаются на дому, сообщается на сайте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</a:rPr>
              <a:t>Мособлдумы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ru-RU" sz="25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 smtClean="0"/>
              <a:t>Проблема </a:t>
            </a:r>
            <a:endParaRPr lang="ru-RU" sz="16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Проблемы каждой семьи, в которой есть несовершеннолетний ребенок с ОВЗ, не укладываются только в рамки лечения детей. По мнению специалистов, одна из основных причин низкой социализации детей с ОВЗ заключается в ограниченной мобильности, бедности контактов с внешним миром.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9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проект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Цель</a:t>
            </a: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Создать условия для освоения ребёнком с инвалидностью мультимедийных и 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IT-технологий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Для достижения поставленной цели необходимо решить ряд последовательно идущих задач: 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1.	Вовлечение ребёнка с ограниченными возможностями здоровья в образовательный и воспитательный процесс.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2.	Выявление особенностей, потребностей детей.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3.	Повышение уровня социальной активности, активной жизненной позиции ребёнка  с ограниченными возможностями здоровья.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4.	Внедрение современных образовательных технологий.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5.	Развитие умения пользоваться современными компьютерными технологиями.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6.	Создание оптимальных условий для социальной и творческой адаптации детей с ОВЗ.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7.	Воспитание у детей эмоционального положительного отношения к собственным поделкам, развитие творческого потенциала и успешной социальной адаптации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8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результаты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0" u="sng" dirty="0">
                <a:solidFill>
                  <a:schemeClr val="accent3">
                    <a:lumMod val="50000"/>
                  </a:schemeClr>
                </a:solidFill>
              </a:rPr>
              <a:t>более 30 </a:t>
            </a:r>
            <a:r>
              <a:rPr lang="ru-RU" sz="2400" b="0" u="sng" dirty="0" smtClean="0">
                <a:solidFill>
                  <a:schemeClr val="accent3">
                    <a:lumMod val="50000"/>
                  </a:schemeClr>
                </a:solidFill>
              </a:rPr>
              <a:t>ребят ожидают </a:t>
            </a:r>
            <a:r>
              <a:rPr lang="ru-RU" sz="2400" b="0" u="sng" dirty="0">
                <a:solidFill>
                  <a:schemeClr val="accent3">
                    <a:lumMod val="50000"/>
                  </a:schemeClr>
                </a:solidFill>
              </a:rPr>
              <a:t>новый поток запуска обучения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0" u="sng" dirty="0" smtClean="0">
                <a:solidFill>
                  <a:schemeClr val="accent3">
                    <a:lumMod val="50000"/>
                  </a:schemeClr>
                </a:solidFill>
              </a:rPr>
              <a:t>более </a:t>
            </a:r>
            <a:r>
              <a:rPr lang="ru-RU" sz="2400" b="0" u="sng" dirty="0">
                <a:solidFill>
                  <a:schemeClr val="accent3">
                    <a:lumMod val="50000"/>
                  </a:schemeClr>
                </a:solidFill>
              </a:rPr>
              <a:t>20 волонтеров обучились работе с детьми с ОВЗ по разработанной мною </a:t>
            </a:r>
            <a:r>
              <a:rPr lang="ru-RU" sz="2400" b="0" u="sng" dirty="0" smtClean="0">
                <a:solidFill>
                  <a:schemeClr val="accent3">
                    <a:lumMod val="50000"/>
                  </a:schemeClr>
                </a:solidFill>
              </a:rPr>
              <a:t>программе</a:t>
            </a:r>
          </a:p>
          <a:p>
            <a:pPr>
              <a:buFont typeface="Wingdings" pitchFamily="2" charset="2"/>
              <a:buChar char="Ø"/>
            </a:pPr>
            <a:r>
              <a:rPr lang="ru-RU" sz="2400" b="0" u="sng" dirty="0">
                <a:solidFill>
                  <a:schemeClr val="accent3">
                    <a:lumMod val="50000"/>
                  </a:schemeClr>
                </a:solidFill>
              </a:rPr>
              <a:t>5-ым </a:t>
            </a:r>
            <a:r>
              <a:rPr lang="ru-RU" sz="2400" b="0" u="sng" dirty="0" smtClean="0">
                <a:solidFill>
                  <a:schemeClr val="accent3">
                    <a:lumMod val="50000"/>
                  </a:schemeClr>
                </a:solidFill>
              </a:rPr>
              <a:t>ребятам </a:t>
            </a:r>
            <a:r>
              <a:rPr lang="ru-RU" sz="2400" b="0" u="sng" dirty="0">
                <a:solidFill>
                  <a:schemeClr val="accent3">
                    <a:lumMod val="50000"/>
                  </a:schemeClr>
                </a:solidFill>
              </a:rPr>
              <a:t>помогли с поступить на заочное обучение по профилю программирования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0" u="sng" dirty="0" smtClean="0">
                <a:solidFill>
                  <a:schemeClr val="accent3">
                    <a:lumMod val="50000"/>
                  </a:schemeClr>
                </a:solidFill>
              </a:rPr>
              <a:t>12 ребят обучаются </a:t>
            </a:r>
            <a:r>
              <a:rPr lang="ru-RU" sz="2400" b="0" u="sng" dirty="0">
                <a:solidFill>
                  <a:schemeClr val="accent3">
                    <a:lumMod val="50000"/>
                  </a:schemeClr>
                </a:solidFill>
              </a:rPr>
              <a:t>другим профессиям с помощью IT-технологий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2726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Галерея проекта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" y="965959"/>
            <a:ext cx="4486729" cy="316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7729"/>
            <a:ext cx="422447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Механизм запуска практики в рамках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г.о.Ступино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М.О. 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925504" cy="37685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	Сбор единомышленников, участники и волонтеры Движения первых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г.о.Ступино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М.О. (ученики 9-11 классов МБОУ СОШ №5)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2.	Выявление нуждающихся в «компьютерной» помощи детей и подростков с ОВЗ. Информацию о детях с особенностями развития  на домашнем обучении запрашивали во всех школах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г.о.Ступино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Так же за информацией обращались в Управление образования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г.о.Ступино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М.О.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3.	Связь с родителями детей и предложение помощи в освоении компьютера и других мультимедийных устройств, для дальнейшего использования в полезных целях.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4.	Составление индивидуальных планов обучения. Знакомство волонтеров с детьми.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5.	Начало обучения, которое проходило либо на территории ученика, либо в кабинете информатики МБУ ДО ДЭЦ «Островок»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6.	Проведение промежуточных консультаций с педагогами программирования и информатики МБУ ДО ДЭЦ «Островок»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г.о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Ступино.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7.	Завершение обучения. Общий сбор участников процесса. Обмен информацией. Планирование на новых учебный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1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проект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Благополучатели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2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Ребята с ОВЗ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Участники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Волонтеры, участники движения первых, специалисты по работе с детьми ОВЗ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Партнеры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МБУ ДО Островок</a:t>
            </a:r>
            <a:endParaRPr lang="ru-RU" sz="3200" b="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Стоимость реализации проекта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064781"/>
              </p:ext>
            </p:extLst>
          </p:nvPr>
        </p:nvGraphicFramePr>
        <p:xfrm>
          <a:off x="2" y="980728"/>
          <a:ext cx="9143998" cy="4295424"/>
        </p:xfrm>
        <a:graphic>
          <a:graphicData uri="http://schemas.openxmlformats.org/drawingml/2006/table">
            <a:tbl>
              <a:tblPr firstRow="1" firstCol="1" bandRow="1"/>
              <a:tblGrid>
                <a:gridCol w="3047044"/>
                <a:gridCol w="1380938"/>
                <a:gridCol w="2016224"/>
                <a:gridCol w="2699792"/>
              </a:tblGrid>
              <a:tr h="71676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расходов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Ед</a:t>
                      </a:r>
                      <a:r>
                        <a:rPr lang="ru-RU" sz="2000" b="1" i="0" u="none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еница</a:t>
                      </a:r>
                      <a:r>
                        <a:rPr lang="ru-RU" sz="2000" b="1" i="0" u="none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i="0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измерения</a:t>
                      </a:r>
                      <a:endParaRPr lang="ru-RU" sz="2000" b="1" i="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Стоимость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94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Оборудование: ПК, монитор, принтер, набор картриджей, компьютерная мышь, клавиатура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5-6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150000 </a:t>
                      </a:r>
                      <a:r>
                        <a:rPr lang="ru-RU" sz="1600" i="1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</a:tr>
              <a:tr h="1433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Оплата труда привлеченных специалистов </a:t>
                      </a:r>
                      <a:r>
                        <a:rPr lang="ru-RU" sz="1600" i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для</a:t>
                      </a:r>
                      <a:r>
                        <a:rPr lang="ru-RU" sz="1600" i="0" u="none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i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организации </a:t>
                      </a:r>
                      <a:r>
                        <a:rPr lang="ru-RU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занятий с детьми ОВЗ и участниками проекта (раз в 3 недели)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Часа раз в 3 недели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Бесплатно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</a:tr>
              <a:tr h="477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Прочии</a:t>
                      </a:r>
                      <a:r>
                        <a:rPr lang="ru-RU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мелкие расходы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20000 </a:t>
                      </a:r>
                      <a:r>
                        <a:rPr lang="ru-RU" sz="1600" i="1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31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Общая стоимость</a:t>
                      </a:r>
                      <a:r>
                        <a:rPr lang="en-US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6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около 170000 </a:t>
                      </a:r>
                      <a:r>
                        <a:rPr lang="ru-RU" sz="1600" i="1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43050" y="123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</TotalTime>
  <Words>431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Помощь детям с ОВЗ в освоении мультимедийных и IT-технологий для облегчения адаптации во взрослой жизни</vt:lpstr>
      <vt:lpstr>Введение </vt:lpstr>
      <vt:lpstr>Обоснование социальной значимости</vt:lpstr>
      <vt:lpstr>проект</vt:lpstr>
      <vt:lpstr>результаты</vt:lpstr>
      <vt:lpstr>Галерея проекта </vt:lpstr>
      <vt:lpstr>Механизм запуска практики в рамках г.о.Ступино М.О. : </vt:lpstr>
      <vt:lpstr>проект</vt:lpstr>
      <vt:lpstr>Стоимость реализации проекта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Помощь детям с ОВЗ в освоении мультимедийных и IT-технологий для облегчения адаптации во взрослой жизни</dc:title>
  <dc:creator>1</dc:creator>
  <cp:lastModifiedBy>Пользователь Windows</cp:lastModifiedBy>
  <cp:revision>6</cp:revision>
  <dcterms:created xsi:type="dcterms:W3CDTF">2023-12-20T23:14:46Z</dcterms:created>
  <dcterms:modified xsi:type="dcterms:W3CDTF">2023-12-21T00:43:16Z</dcterms:modified>
</cp:coreProperties>
</file>