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0" r:id="rId2"/>
    <p:sldId id="268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2" autoAdjust="0"/>
    <p:restoredTop sz="64211" autoAdjust="0"/>
  </p:normalViewPr>
  <p:slideViewPr>
    <p:cSldViewPr snapToGrid="0" showGuides="1">
      <p:cViewPr>
        <p:scale>
          <a:sx n="66" d="100"/>
          <a:sy n="66" d="100"/>
        </p:scale>
        <p:origin x="-252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C9839-EA86-40F2-B08B-0FDE06B8E3B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035D-09B0-44DB-9CD3-4F1FCEAD1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9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035D-09B0-44DB-9CD3-4F1FCEAD1C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2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589DEC-0F56-EFD0-465C-6A624FA3F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880B854-2108-187B-2429-B3C45389D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5BE79B-7C1E-A1F0-7984-A0A4F3B44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B91CF6-A8FA-D7BF-F8D7-D635B7A2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636991-5861-8FB7-B8EF-3F8965A5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8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7E7DD2-AAE8-61CE-641C-434AD22E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A7F789-B4FF-F56C-E988-0B99C5978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D8FB7E-BBCE-E1A3-F2EA-DD786995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17AD3C-C5C0-C022-DBC9-73614D23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4DA76D-CC0A-D279-5305-18CB1A54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38602AA-D28E-E176-BDE5-071FC76A6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34C647-9C67-9A79-587A-CAA19E5D7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C6208F-574C-F543-1DAD-1C6064CB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3F7387-AB53-0E63-0C1E-E874A2F4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0015F5-10B9-49A2-BB3B-F91FF28E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4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C7DB3E-D9A7-FD7B-3B1D-055EFE3E9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43FAA3-9D5F-46D9-1FFC-0BD72FE2C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6694C3-544A-FE5B-E702-9D2ECAB1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77D02A-1C0B-E5A6-7E07-4FD3D758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9D836E-7B44-6213-FEFF-1467FFDE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9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A36A2-5739-EFC7-4928-92276385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01BFBF-42DF-F6D7-D89B-9DED64E5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821C0D-0FE7-0CF6-1366-5D2C7C79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25BD02-F192-615E-578A-9F163BC8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EEAA4E-B661-876C-7407-F807D8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1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34FD3-62F3-8AD7-741F-0491C0FF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ECB149-BB89-0B77-303D-DC56F602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351E97-E151-52E2-2B2E-FEFDF5E97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EE20797-7170-6B16-9D00-F50962EB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0498AD-686C-4427-6AD0-FD1E492E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D1D3BE-7E8B-0D7D-068C-C5BB5CC5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5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D46982-FAF4-3287-26E0-ED8CF9B7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FF6744-0C9A-0DF7-8203-6D8CD46B8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B75286-9CBA-E800-4050-86E6F8F44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CAFDE6D-2498-C0A9-A9CB-C1D1797B2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D8213A-4766-4396-08F0-E2A3BAF64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731BA85-75DB-5809-C588-30E70E14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18E6D1C-093D-533F-516F-5F3CCA8F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90BD590-2EDA-C956-697D-C3720D74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3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22DA6A-0E87-E781-5F61-A9873E15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965E18A-D6CE-D98F-A748-8DA0BF1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BC7533A-B3EE-DDEA-2C72-D64D82A3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4A23476-E012-50BC-D5BE-5D2F816A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8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B98A89C-0495-CE1F-7A5E-E2B331C9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FC0D83A-F3D8-BFF9-41C1-D299E50D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98B0C1D-430D-3F25-E7FE-CC641338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0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C91DA3-C6D2-67E5-73B5-538B1D43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3AAAC6-C43C-E3D5-A6C8-4507BDBC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1F260A-57E9-141A-4E6A-7A9630072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588B089-CC42-A162-A13E-B746BEF5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8BC98B-B74B-9D94-6CB4-A9B1937C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D8BA93-4219-A1EA-7BCA-49667690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22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28385-4E0C-7854-470B-C6F4969E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2B27A49-11D7-CBA6-9B8A-7A5A65352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674F585-D0A3-6A8F-58BE-5C76E51D3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C2B070-D381-816A-AEED-6BEF23E7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4A307A-29D4-A876-34FC-038384A3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6A0581B-8183-DF2A-3F3B-435452DF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2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66CB53-3E25-8CBE-292F-68257579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3CA0BC-3FED-CB79-5E66-08C49DD8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4E6A43-CED7-7C7D-DCEF-5533BED99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B687-9D3D-4D46-800E-88A13A97F1E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F6DCCB-3DCA-BF6F-7EDA-4D7A9F501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1F2A0E-D559-32F7-FA07-8F010D74D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54538-7FF6-8E4A-87EB-986D40EDC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1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0BE774-7279-1D85-4736-98BCAF97A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396ACF-8770-FF83-5273-B9A03F198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5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706097-B2B6-2B3F-859C-F9D17E10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12B639-CDD6-56D2-4915-50EBD678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E77036-58A5-6B60-34E6-8CB795D3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853C33-B57F-00DC-DA65-41DAB5EC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27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</Words>
  <Application>Microsoft Office PowerPoint</Application>
  <PresentationFormat>Произвольный</PresentationFormat>
  <Paragraphs>1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Valeria Balobanova</dc:creator>
  <cp:lastModifiedBy>Петрова Алина Витальевна</cp:lastModifiedBy>
  <cp:revision>13</cp:revision>
  <dcterms:created xsi:type="dcterms:W3CDTF">2023-05-23T14:03:00Z</dcterms:created>
  <dcterms:modified xsi:type="dcterms:W3CDTF">2023-12-19T12:02:00Z</dcterms:modified>
</cp:coreProperties>
</file>