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7"/>
  </p:notesMasterIdLst>
  <p:handoutMasterIdLst>
    <p:handoutMasterId r:id="rId28"/>
  </p:handoutMasterIdLst>
  <p:sldIdLst>
    <p:sldId id="307" r:id="rId2"/>
    <p:sldId id="306" r:id="rId3"/>
    <p:sldId id="256" r:id="rId4"/>
    <p:sldId id="271" r:id="rId5"/>
    <p:sldId id="280" r:id="rId6"/>
    <p:sldId id="281" r:id="rId7"/>
    <p:sldId id="297" r:id="rId8"/>
    <p:sldId id="301" r:id="rId9"/>
    <p:sldId id="282" r:id="rId10"/>
    <p:sldId id="283" r:id="rId11"/>
    <p:sldId id="285" r:id="rId12"/>
    <p:sldId id="298" r:id="rId13"/>
    <p:sldId id="302" r:id="rId14"/>
    <p:sldId id="299" r:id="rId15"/>
    <p:sldId id="287" r:id="rId16"/>
    <p:sldId id="305" r:id="rId17"/>
    <p:sldId id="304" r:id="rId18"/>
    <p:sldId id="300" r:id="rId19"/>
    <p:sldId id="293" r:id="rId20"/>
    <p:sldId id="294" r:id="rId21"/>
    <p:sldId id="303" r:id="rId22"/>
    <p:sldId id="308" r:id="rId23"/>
    <p:sldId id="309" r:id="rId24"/>
    <p:sldId id="310" r:id="rId25"/>
    <p:sldId id="31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8FC31-E9B7-4B35-B2DF-689ADD7B29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930496-A4F2-4FD2-B0EB-9DF5F05EA711}">
      <dgm:prSet phldrT="[Текст]"/>
      <dgm:spPr/>
      <dgm:t>
        <a:bodyPr/>
        <a:lstStyle/>
        <a:p>
          <a:r>
            <a:rPr lang="ru-RU" dirty="0" smtClean="0"/>
            <a:t>Заказчики </a:t>
          </a:r>
          <a:endParaRPr lang="ru-RU" dirty="0"/>
        </a:p>
      </dgm:t>
    </dgm:pt>
    <dgm:pt modelId="{DCB3CC7A-B730-493F-A639-5BAB6C4FE59A}" type="parTrans" cxnId="{37D1C19A-1A7D-4014-923F-DCEC30633846}">
      <dgm:prSet/>
      <dgm:spPr/>
      <dgm:t>
        <a:bodyPr/>
        <a:lstStyle/>
        <a:p>
          <a:endParaRPr lang="ru-RU"/>
        </a:p>
      </dgm:t>
    </dgm:pt>
    <dgm:pt modelId="{C8D1CEBD-67B5-44A2-A344-BB6C5CE03C50}" type="sibTrans" cxnId="{37D1C19A-1A7D-4014-923F-DCEC30633846}">
      <dgm:prSet/>
      <dgm:spPr/>
      <dgm:t>
        <a:bodyPr/>
        <a:lstStyle/>
        <a:p>
          <a:endParaRPr lang="ru-RU"/>
        </a:p>
      </dgm:t>
    </dgm:pt>
    <dgm:pt modelId="{37C30A90-A820-43DC-964A-B575E08710DD}">
      <dgm:prSet phldrT="[Текст]"/>
      <dgm:spPr/>
      <dgm:t>
        <a:bodyPr/>
        <a:lstStyle/>
        <a:p>
          <a:r>
            <a:rPr lang="ru-RU" dirty="0" smtClean="0"/>
            <a:t>Педагогический коллектив МАОУ «СОШ № 47»</a:t>
          </a:r>
          <a:endParaRPr lang="ru-RU" dirty="0"/>
        </a:p>
      </dgm:t>
    </dgm:pt>
    <dgm:pt modelId="{B74D00D9-7859-415A-8EC4-D2808DD7A859}" type="parTrans" cxnId="{D099311E-1818-457C-BFC0-5D50DA51A274}">
      <dgm:prSet/>
      <dgm:spPr/>
      <dgm:t>
        <a:bodyPr/>
        <a:lstStyle/>
        <a:p>
          <a:endParaRPr lang="ru-RU"/>
        </a:p>
      </dgm:t>
    </dgm:pt>
    <dgm:pt modelId="{3025F5AE-F027-4245-9D90-DFA106F64683}" type="sibTrans" cxnId="{D099311E-1818-457C-BFC0-5D50DA51A274}">
      <dgm:prSet/>
      <dgm:spPr/>
      <dgm:t>
        <a:bodyPr/>
        <a:lstStyle/>
        <a:p>
          <a:endParaRPr lang="ru-RU"/>
        </a:p>
      </dgm:t>
    </dgm:pt>
    <dgm:pt modelId="{C1A9C0FE-755A-4B3B-82BA-A882BCEC32B5}">
      <dgm:prSet phldrT="[Текст]"/>
      <dgm:spPr/>
      <dgm:t>
        <a:bodyPr/>
        <a:lstStyle/>
        <a:p>
          <a:r>
            <a:rPr lang="ru-RU" dirty="0" smtClean="0"/>
            <a:t>Родительское сообщество МАОУ «СОШ № 47»</a:t>
          </a:r>
          <a:endParaRPr lang="ru-RU" dirty="0"/>
        </a:p>
      </dgm:t>
    </dgm:pt>
    <dgm:pt modelId="{7EA316A9-104B-4AA6-AA66-4C71B189622D}" type="parTrans" cxnId="{7BEEDE7D-DBAC-4929-828D-E8439D0F3DB5}">
      <dgm:prSet/>
      <dgm:spPr/>
      <dgm:t>
        <a:bodyPr/>
        <a:lstStyle/>
        <a:p>
          <a:endParaRPr lang="ru-RU"/>
        </a:p>
      </dgm:t>
    </dgm:pt>
    <dgm:pt modelId="{A0C9A1C5-540A-4CF0-87CC-4E5A5BBB1585}" type="sibTrans" cxnId="{7BEEDE7D-DBAC-4929-828D-E8439D0F3DB5}">
      <dgm:prSet/>
      <dgm:spPr/>
      <dgm:t>
        <a:bodyPr/>
        <a:lstStyle/>
        <a:p>
          <a:endParaRPr lang="ru-RU"/>
        </a:p>
      </dgm:t>
    </dgm:pt>
    <dgm:pt modelId="{BB1C0B34-02E9-481A-8974-3D36DD47F7A9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192F0F98-5402-4B81-BE33-EC3968C627AB}" type="parTrans" cxnId="{2A4597A7-789B-45C6-91C2-362499CEE464}">
      <dgm:prSet/>
      <dgm:spPr/>
      <dgm:t>
        <a:bodyPr/>
        <a:lstStyle/>
        <a:p>
          <a:endParaRPr lang="ru-RU"/>
        </a:p>
      </dgm:t>
    </dgm:pt>
    <dgm:pt modelId="{69B76537-321D-464F-A76B-94E1CA032889}" type="sibTrans" cxnId="{2A4597A7-789B-45C6-91C2-362499CEE464}">
      <dgm:prSet/>
      <dgm:spPr/>
      <dgm:t>
        <a:bodyPr/>
        <a:lstStyle/>
        <a:p>
          <a:endParaRPr lang="ru-RU"/>
        </a:p>
      </dgm:t>
    </dgm:pt>
    <dgm:pt modelId="{F5C65549-EAF5-4BF9-AA23-5D7A456F3133}">
      <dgm:prSet phldrT="[Текст]"/>
      <dgm:spPr/>
      <dgm:t>
        <a:bodyPr/>
        <a:lstStyle/>
        <a:p>
          <a:r>
            <a:rPr lang="ru-RU" dirty="0" smtClean="0"/>
            <a:t>подростки 13-17 лет</a:t>
          </a:r>
          <a:endParaRPr lang="ru-RU" dirty="0"/>
        </a:p>
      </dgm:t>
    </dgm:pt>
    <dgm:pt modelId="{E41B4ECE-8F33-4391-B0C2-CA9AA4DA11D8}" type="parTrans" cxnId="{55008AAD-6A90-49A9-86B5-058704C82B40}">
      <dgm:prSet/>
      <dgm:spPr/>
      <dgm:t>
        <a:bodyPr/>
        <a:lstStyle/>
        <a:p>
          <a:endParaRPr lang="ru-RU"/>
        </a:p>
      </dgm:t>
    </dgm:pt>
    <dgm:pt modelId="{D1201F63-445A-4E2A-B51B-A68AEC256429}" type="sibTrans" cxnId="{55008AAD-6A90-49A9-86B5-058704C82B40}">
      <dgm:prSet/>
      <dgm:spPr/>
      <dgm:t>
        <a:bodyPr/>
        <a:lstStyle/>
        <a:p>
          <a:endParaRPr lang="ru-RU"/>
        </a:p>
      </dgm:t>
    </dgm:pt>
    <dgm:pt modelId="{823BEB44-CF58-4CBE-A35A-59498C67376A}">
      <dgm:prSet phldrT="[Текст]"/>
      <dgm:spPr/>
      <dgm:t>
        <a:bodyPr/>
        <a:lstStyle/>
        <a:p>
          <a:r>
            <a:rPr lang="ru-RU" dirty="0" smtClean="0"/>
            <a:t>педагоги, психолог</a:t>
          </a:r>
          <a:endParaRPr lang="ru-RU" dirty="0"/>
        </a:p>
      </dgm:t>
    </dgm:pt>
    <dgm:pt modelId="{DD98E3C9-BFF6-4327-BFCC-0A1692353384}" type="parTrans" cxnId="{88CF0292-4AE0-447D-9343-51E4480276B9}">
      <dgm:prSet/>
      <dgm:spPr/>
      <dgm:t>
        <a:bodyPr/>
        <a:lstStyle/>
        <a:p>
          <a:endParaRPr lang="ru-RU"/>
        </a:p>
      </dgm:t>
    </dgm:pt>
    <dgm:pt modelId="{4D0CD646-9F34-40C7-BFAF-CA1D04017557}" type="sibTrans" cxnId="{88CF0292-4AE0-447D-9343-51E4480276B9}">
      <dgm:prSet/>
      <dgm:spPr/>
      <dgm:t>
        <a:bodyPr/>
        <a:lstStyle/>
        <a:p>
          <a:endParaRPr lang="ru-RU"/>
        </a:p>
      </dgm:t>
    </dgm:pt>
    <dgm:pt modelId="{805FF2DD-BAF6-41D3-BE00-6231FBABA50A}">
      <dgm:prSet/>
      <dgm:spPr/>
      <dgm:t>
        <a:bodyPr/>
        <a:lstStyle/>
        <a:p>
          <a:r>
            <a:rPr lang="ru-RU" dirty="0" smtClean="0"/>
            <a:t>родители </a:t>
          </a:r>
          <a:endParaRPr lang="ru-RU" dirty="0"/>
        </a:p>
      </dgm:t>
    </dgm:pt>
    <dgm:pt modelId="{31C4A3F7-AAAE-45A6-97B2-52B609052773}" type="parTrans" cxnId="{0A4A9BE6-AB29-4067-83CE-736949EB81F4}">
      <dgm:prSet/>
      <dgm:spPr/>
      <dgm:t>
        <a:bodyPr/>
        <a:lstStyle/>
        <a:p>
          <a:endParaRPr lang="ru-RU"/>
        </a:p>
      </dgm:t>
    </dgm:pt>
    <dgm:pt modelId="{60E34FA7-50CA-40C8-AFAA-331C4909F205}" type="sibTrans" cxnId="{0A4A9BE6-AB29-4067-83CE-736949EB81F4}">
      <dgm:prSet/>
      <dgm:spPr/>
      <dgm:t>
        <a:bodyPr/>
        <a:lstStyle/>
        <a:p>
          <a:endParaRPr lang="ru-RU"/>
        </a:p>
      </dgm:t>
    </dgm:pt>
    <dgm:pt modelId="{2BAA04D3-2079-45D9-AAB4-41A41631755E}" type="pres">
      <dgm:prSet presAssocID="{EB18FC31-E9B7-4B35-B2DF-689ADD7B29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A5C4B4-75DF-40D4-9748-94B240F332C9}" type="pres">
      <dgm:prSet presAssocID="{33930496-A4F2-4FD2-B0EB-9DF5F05EA711}" presName="root" presStyleCnt="0"/>
      <dgm:spPr/>
    </dgm:pt>
    <dgm:pt modelId="{022A7319-BF5C-409A-859D-0B614CD41ADF}" type="pres">
      <dgm:prSet presAssocID="{33930496-A4F2-4FD2-B0EB-9DF5F05EA711}" presName="rootComposite" presStyleCnt="0"/>
      <dgm:spPr/>
    </dgm:pt>
    <dgm:pt modelId="{354856E6-8FF5-4861-A32E-27D566A7F094}" type="pres">
      <dgm:prSet presAssocID="{33930496-A4F2-4FD2-B0EB-9DF5F05EA711}" presName="rootText" presStyleLbl="node1" presStyleIdx="0" presStyleCnt="2" custLinFactNeighborX="-59452" custLinFactNeighborY="14389"/>
      <dgm:spPr/>
      <dgm:t>
        <a:bodyPr/>
        <a:lstStyle/>
        <a:p>
          <a:endParaRPr lang="ru-RU"/>
        </a:p>
      </dgm:t>
    </dgm:pt>
    <dgm:pt modelId="{1C341376-F4C4-40EC-82D7-ABEDDCBCDB49}" type="pres">
      <dgm:prSet presAssocID="{33930496-A4F2-4FD2-B0EB-9DF5F05EA711}" presName="rootConnector" presStyleLbl="node1" presStyleIdx="0" presStyleCnt="2"/>
      <dgm:spPr/>
      <dgm:t>
        <a:bodyPr/>
        <a:lstStyle/>
        <a:p>
          <a:endParaRPr lang="ru-RU"/>
        </a:p>
      </dgm:t>
    </dgm:pt>
    <dgm:pt modelId="{5C9C9660-02C5-4AAA-BE50-6FD39A9630A7}" type="pres">
      <dgm:prSet presAssocID="{33930496-A4F2-4FD2-B0EB-9DF5F05EA711}" presName="childShape" presStyleCnt="0"/>
      <dgm:spPr/>
    </dgm:pt>
    <dgm:pt modelId="{4C89CFCF-6E68-43DF-9EFF-FF49E9142BCC}" type="pres">
      <dgm:prSet presAssocID="{B74D00D9-7859-415A-8EC4-D2808DD7A8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BA6272B-8478-435B-B4D7-330F2FBC21F9}" type="pres">
      <dgm:prSet presAssocID="{37C30A90-A820-43DC-964A-B575E08710DD}" presName="childText" presStyleLbl="bgAcc1" presStyleIdx="0" presStyleCnt="5" custLinFactNeighborX="-40234" custLinFactNeighborY="7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3205B-8BEC-406E-8233-D6446AFC42D5}" type="pres">
      <dgm:prSet presAssocID="{7EA316A9-104B-4AA6-AA66-4C71B189622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3B559CB-00D5-419E-8F39-FFF4CD13CF5C}" type="pres">
      <dgm:prSet presAssocID="{C1A9C0FE-755A-4B3B-82BA-A882BCEC32B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90330-8ACB-4373-8693-BC4B13CE4AB6}" type="pres">
      <dgm:prSet presAssocID="{BB1C0B34-02E9-481A-8974-3D36DD47F7A9}" presName="root" presStyleCnt="0"/>
      <dgm:spPr/>
    </dgm:pt>
    <dgm:pt modelId="{AC262967-81BD-41C6-A36A-6537376C06F9}" type="pres">
      <dgm:prSet presAssocID="{BB1C0B34-02E9-481A-8974-3D36DD47F7A9}" presName="rootComposite" presStyleCnt="0"/>
      <dgm:spPr/>
    </dgm:pt>
    <dgm:pt modelId="{08FD805A-519A-4C2A-BF0E-E00DD052E724}" type="pres">
      <dgm:prSet presAssocID="{BB1C0B34-02E9-481A-8974-3D36DD47F7A9}" presName="rootText" presStyleLbl="node1" presStyleIdx="1" presStyleCnt="2"/>
      <dgm:spPr/>
      <dgm:t>
        <a:bodyPr/>
        <a:lstStyle/>
        <a:p>
          <a:endParaRPr lang="ru-RU"/>
        </a:p>
      </dgm:t>
    </dgm:pt>
    <dgm:pt modelId="{23EAF791-CA50-4D93-8954-B495E08A8613}" type="pres">
      <dgm:prSet presAssocID="{BB1C0B34-02E9-481A-8974-3D36DD47F7A9}" presName="rootConnector" presStyleLbl="node1" presStyleIdx="1" presStyleCnt="2"/>
      <dgm:spPr/>
      <dgm:t>
        <a:bodyPr/>
        <a:lstStyle/>
        <a:p>
          <a:endParaRPr lang="ru-RU"/>
        </a:p>
      </dgm:t>
    </dgm:pt>
    <dgm:pt modelId="{29B46345-318F-40B2-92F2-FF2E8353DEE6}" type="pres">
      <dgm:prSet presAssocID="{BB1C0B34-02E9-481A-8974-3D36DD47F7A9}" presName="childShape" presStyleCnt="0"/>
      <dgm:spPr/>
    </dgm:pt>
    <dgm:pt modelId="{B80C406E-B483-41B0-9571-59236168DC52}" type="pres">
      <dgm:prSet presAssocID="{E41B4ECE-8F33-4391-B0C2-CA9AA4DA11D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63A2347E-44C0-4886-9584-F1359E250910}" type="pres">
      <dgm:prSet presAssocID="{F5C65549-EAF5-4BF9-AA23-5D7A456F313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BAD9-4BE0-478F-96FE-352086366B3E}" type="pres">
      <dgm:prSet presAssocID="{DD98E3C9-BFF6-4327-BFCC-0A169235338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76A2628-5E30-43D2-BFC5-F3959E32F048}" type="pres">
      <dgm:prSet presAssocID="{823BEB44-CF58-4CBE-A35A-59498C67376A}" presName="childText" presStyleLbl="bgAcc1" presStyleIdx="3" presStyleCnt="5" custLinFactNeighborX="21300" custLinFactNeighborY="-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CF0D4-FE06-4980-B789-4AB79BC659BB}" type="pres">
      <dgm:prSet presAssocID="{31C4A3F7-AAAE-45A6-97B2-52B60905277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2454577-74E6-45FF-8605-C8AB8440C130}" type="pres">
      <dgm:prSet presAssocID="{805FF2DD-BAF6-41D3-BE00-6231FBABA50A}" presName="childText" presStyleLbl="bgAcc1" presStyleIdx="4" presStyleCnt="5" custLinFactNeighborX="63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597A7-789B-45C6-91C2-362499CEE464}" srcId="{EB18FC31-E9B7-4B35-B2DF-689ADD7B2937}" destId="{BB1C0B34-02E9-481A-8974-3D36DD47F7A9}" srcOrd="1" destOrd="0" parTransId="{192F0F98-5402-4B81-BE33-EC3968C627AB}" sibTransId="{69B76537-321D-464F-A76B-94E1CA032889}"/>
    <dgm:cxn modelId="{35E9A39A-BA19-44D6-9E1A-99A0B4821734}" type="presOf" srcId="{BB1C0B34-02E9-481A-8974-3D36DD47F7A9}" destId="{08FD805A-519A-4C2A-BF0E-E00DD052E724}" srcOrd="0" destOrd="0" presId="urn:microsoft.com/office/officeart/2005/8/layout/hierarchy3"/>
    <dgm:cxn modelId="{0808DA52-4625-402B-BD69-FA96D460CEBD}" type="presOf" srcId="{31C4A3F7-AAAE-45A6-97B2-52B609052773}" destId="{23FCF0D4-FE06-4980-B789-4AB79BC659BB}" srcOrd="0" destOrd="0" presId="urn:microsoft.com/office/officeart/2005/8/layout/hierarchy3"/>
    <dgm:cxn modelId="{88CF0292-4AE0-447D-9343-51E4480276B9}" srcId="{BB1C0B34-02E9-481A-8974-3D36DD47F7A9}" destId="{823BEB44-CF58-4CBE-A35A-59498C67376A}" srcOrd="1" destOrd="0" parTransId="{DD98E3C9-BFF6-4327-BFCC-0A1692353384}" sibTransId="{4D0CD646-9F34-40C7-BFAF-CA1D04017557}"/>
    <dgm:cxn modelId="{6F3C2027-8B96-4A94-956E-C16F00F2B353}" type="presOf" srcId="{37C30A90-A820-43DC-964A-B575E08710DD}" destId="{1BA6272B-8478-435B-B4D7-330F2FBC21F9}" srcOrd="0" destOrd="0" presId="urn:microsoft.com/office/officeart/2005/8/layout/hierarchy3"/>
    <dgm:cxn modelId="{DE3A6DEF-1800-4FF5-9F6C-E37B1515A4EC}" type="presOf" srcId="{33930496-A4F2-4FD2-B0EB-9DF5F05EA711}" destId="{1C341376-F4C4-40EC-82D7-ABEDDCBCDB49}" srcOrd="1" destOrd="0" presId="urn:microsoft.com/office/officeart/2005/8/layout/hierarchy3"/>
    <dgm:cxn modelId="{9A0F9531-BB1D-4897-9938-8DEF2BBA9320}" type="presOf" srcId="{7EA316A9-104B-4AA6-AA66-4C71B189622D}" destId="{BA53205B-8BEC-406E-8233-D6446AFC42D5}" srcOrd="0" destOrd="0" presId="urn:microsoft.com/office/officeart/2005/8/layout/hierarchy3"/>
    <dgm:cxn modelId="{0A4A9BE6-AB29-4067-83CE-736949EB81F4}" srcId="{BB1C0B34-02E9-481A-8974-3D36DD47F7A9}" destId="{805FF2DD-BAF6-41D3-BE00-6231FBABA50A}" srcOrd="2" destOrd="0" parTransId="{31C4A3F7-AAAE-45A6-97B2-52B609052773}" sibTransId="{60E34FA7-50CA-40C8-AFAA-331C4909F205}"/>
    <dgm:cxn modelId="{55008AAD-6A90-49A9-86B5-058704C82B40}" srcId="{BB1C0B34-02E9-481A-8974-3D36DD47F7A9}" destId="{F5C65549-EAF5-4BF9-AA23-5D7A456F3133}" srcOrd="0" destOrd="0" parTransId="{E41B4ECE-8F33-4391-B0C2-CA9AA4DA11D8}" sibTransId="{D1201F63-445A-4E2A-B51B-A68AEC256429}"/>
    <dgm:cxn modelId="{D099311E-1818-457C-BFC0-5D50DA51A274}" srcId="{33930496-A4F2-4FD2-B0EB-9DF5F05EA711}" destId="{37C30A90-A820-43DC-964A-B575E08710DD}" srcOrd="0" destOrd="0" parTransId="{B74D00D9-7859-415A-8EC4-D2808DD7A859}" sibTransId="{3025F5AE-F027-4245-9D90-DFA106F64683}"/>
    <dgm:cxn modelId="{47B7F0F3-A29A-44B4-8F64-0F7AA72C7E28}" type="presOf" srcId="{E41B4ECE-8F33-4391-B0C2-CA9AA4DA11D8}" destId="{B80C406E-B483-41B0-9571-59236168DC52}" srcOrd="0" destOrd="0" presId="urn:microsoft.com/office/officeart/2005/8/layout/hierarchy3"/>
    <dgm:cxn modelId="{F26629C1-967E-4698-8381-3F8E8F433E0B}" type="presOf" srcId="{823BEB44-CF58-4CBE-A35A-59498C67376A}" destId="{876A2628-5E30-43D2-BFC5-F3959E32F048}" srcOrd="0" destOrd="0" presId="urn:microsoft.com/office/officeart/2005/8/layout/hierarchy3"/>
    <dgm:cxn modelId="{1E32D589-1B8D-40D6-96AE-6E1AAE3EE7FC}" type="presOf" srcId="{EB18FC31-E9B7-4B35-B2DF-689ADD7B2937}" destId="{2BAA04D3-2079-45D9-AAB4-41A41631755E}" srcOrd="0" destOrd="0" presId="urn:microsoft.com/office/officeart/2005/8/layout/hierarchy3"/>
    <dgm:cxn modelId="{E09C0EB1-96A2-4D0C-8E2A-016A35CFE7D7}" type="presOf" srcId="{C1A9C0FE-755A-4B3B-82BA-A882BCEC32B5}" destId="{A3B559CB-00D5-419E-8F39-FFF4CD13CF5C}" srcOrd="0" destOrd="0" presId="urn:microsoft.com/office/officeart/2005/8/layout/hierarchy3"/>
    <dgm:cxn modelId="{B7E921EA-91A4-4BD6-9A94-C21B28D64B70}" type="presOf" srcId="{DD98E3C9-BFF6-4327-BFCC-0A1692353384}" destId="{43C1BAD9-4BE0-478F-96FE-352086366B3E}" srcOrd="0" destOrd="0" presId="urn:microsoft.com/office/officeart/2005/8/layout/hierarchy3"/>
    <dgm:cxn modelId="{F813AA5D-BF7B-45C4-BCE8-E48426333231}" type="presOf" srcId="{F5C65549-EAF5-4BF9-AA23-5D7A456F3133}" destId="{63A2347E-44C0-4886-9584-F1359E250910}" srcOrd="0" destOrd="0" presId="urn:microsoft.com/office/officeart/2005/8/layout/hierarchy3"/>
    <dgm:cxn modelId="{48540822-E250-4C42-BF97-A6D4736A5780}" type="presOf" srcId="{805FF2DD-BAF6-41D3-BE00-6231FBABA50A}" destId="{C2454577-74E6-45FF-8605-C8AB8440C130}" srcOrd="0" destOrd="0" presId="urn:microsoft.com/office/officeart/2005/8/layout/hierarchy3"/>
    <dgm:cxn modelId="{7BEEDE7D-DBAC-4929-828D-E8439D0F3DB5}" srcId="{33930496-A4F2-4FD2-B0EB-9DF5F05EA711}" destId="{C1A9C0FE-755A-4B3B-82BA-A882BCEC32B5}" srcOrd="1" destOrd="0" parTransId="{7EA316A9-104B-4AA6-AA66-4C71B189622D}" sibTransId="{A0C9A1C5-540A-4CF0-87CC-4E5A5BBB1585}"/>
    <dgm:cxn modelId="{37D1C19A-1A7D-4014-923F-DCEC30633846}" srcId="{EB18FC31-E9B7-4B35-B2DF-689ADD7B2937}" destId="{33930496-A4F2-4FD2-B0EB-9DF5F05EA711}" srcOrd="0" destOrd="0" parTransId="{DCB3CC7A-B730-493F-A639-5BAB6C4FE59A}" sibTransId="{C8D1CEBD-67B5-44A2-A344-BB6C5CE03C50}"/>
    <dgm:cxn modelId="{26362A4E-A6EB-45AC-BB70-5B2145D49E01}" type="presOf" srcId="{33930496-A4F2-4FD2-B0EB-9DF5F05EA711}" destId="{354856E6-8FF5-4861-A32E-27D566A7F094}" srcOrd="0" destOrd="0" presId="urn:microsoft.com/office/officeart/2005/8/layout/hierarchy3"/>
    <dgm:cxn modelId="{11660C66-6EDE-41A2-BDA5-09C8679A2EC0}" type="presOf" srcId="{B74D00D9-7859-415A-8EC4-D2808DD7A859}" destId="{4C89CFCF-6E68-43DF-9EFF-FF49E9142BCC}" srcOrd="0" destOrd="0" presId="urn:microsoft.com/office/officeart/2005/8/layout/hierarchy3"/>
    <dgm:cxn modelId="{16471BFE-F247-4874-BF84-ACF8D4644EB1}" type="presOf" srcId="{BB1C0B34-02E9-481A-8974-3D36DD47F7A9}" destId="{23EAF791-CA50-4D93-8954-B495E08A8613}" srcOrd="1" destOrd="0" presId="urn:microsoft.com/office/officeart/2005/8/layout/hierarchy3"/>
    <dgm:cxn modelId="{E6283B61-D487-4FAA-BA94-42F1F1D92487}" type="presParOf" srcId="{2BAA04D3-2079-45D9-AAB4-41A41631755E}" destId="{D6A5C4B4-75DF-40D4-9748-94B240F332C9}" srcOrd="0" destOrd="0" presId="urn:microsoft.com/office/officeart/2005/8/layout/hierarchy3"/>
    <dgm:cxn modelId="{E10ACFA3-0633-4013-AC7E-56E759F55019}" type="presParOf" srcId="{D6A5C4B4-75DF-40D4-9748-94B240F332C9}" destId="{022A7319-BF5C-409A-859D-0B614CD41ADF}" srcOrd="0" destOrd="0" presId="urn:microsoft.com/office/officeart/2005/8/layout/hierarchy3"/>
    <dgm:cxn modelId="{B4BCDEFB-9891-4C93-917D-F54A93D59D91}" type="presParOf" srcId="{022A7319-BF5C-409A-859D-0B614CD41ADF}" destId="{354856E6-8FF5-4861-A32E-27D566A7F094}" srcOrd="0" destOrd="0" presId="urn:microsoft.com/office/officeart/2005/8/layout/hierarchy3"/>
    <dgm:cxn modelId="{7A8F046E-4DDE-4083-BC70-F260684273BA}" type="presParOf" srcId="{022A7319-BF5C-409A-859D-0B614CD41ADF}" destId="{1C341376-F4C4-40EC-82D7-ABEDDCBCDB49}" srcOrd="1" destOrd="0" presId="urn:microsoft.com/office/officeart/2005/8/layout/hierarchy3"/>
    <dgm:cxn modelId="{34714094-95A6-4CA4-B31E-0B324B4D1C74}" type="presParOf" srcId="{D6A5C4B4-75DF-40D4-9748-94B240F332C9}" destId="{5C9C9660-02C5-4AAA-BE50-6FD39A9630A7}" srcOrd="1" destOrd="0" presId="urn:microsoft.com/office/officeart/2005/8/layout/hierarchy3"/>
    <dgm:cxn modelId="{54AD7A4C-FD3C-4F06-BC7F-A0EB08907C77}" type="presParOf" srcId="{5C9C9660-02C5-4AAA-BE50-6FD39A9630A7}" destId="{4C89CFCF-6E68-43DF-9EFF-FF49E9142BCC}" srcOrd="0" destOrd="0" presId="urn:microsoft.com/office/officeart/2005/8/layout/hierarchy3"/>
    <dgm:cxn modelId="{0AB842A8-0FAF-4A60-A6B4-856C3E1FFE1D}" type="presParOf" srcId="{5C9C9660-02C5-4AAA-BE50-6FD39A9630A7}" destId="{1BA6272B-8478-435B-B4D7-330F2FBC21F9}" srcOrd="1" destOrd="0" presId="urn:microsoft.com/office/officeart/2005/8/layout/hierarchy3"/>
    <dgm:cxn modelId="{1DE27F73-2E1A-445C-BE35-2C5AAB997CD9}" type="presParOf" srcId="{5C9C9660-02C5-4AAA-BE50-6FD39A9630A7}" destId="{BA53205B-8BEC-406E-8233-D6446AFC42D5}" srcOrd="2" destOrd="0" presId="urn:microsoft.com/office/officeart/2005/8/layout/hierarchy3"/>
    <dgm:cxn modelId="{76315E0D-3057-49F1-B52C-79402D44575A}" type="presParOf" srcId="{5C9C9660-02C5-4AAA-BE50-6FD39A9630A7}" destId="{A3B559CB-00D5-419E-8F39-FFF4CD13CF5C}" srcOrd="3" destOrd="0" presId="urn:microsoft.com/office/officeart/2005/8/layout/hierarchy3"/>
    <dgm:cxn modelId="{86F8D225-12E4-4BFA-B4E4-BFFD8F4D2F1C}" type="presParOf" srcId="{2BAA04D3-2079-45D9-AAB4-41A41631755E}" destId="{21E90330-8ACB-4373-8693-BC4B13CE4AB6}" srcOrd="1" destOrd="0" presId="urn:microsoft.com/office/officeart/2005/8/layout/hierarchy3"/>
    <dgm:cxn modelId="{559CFAF6-3347-48D4-8E3F-DE06C411523F}" type="presParOf" srcId="{21E90330-8ACB-4373-8693-BC4B13CE4AB6}" destId="{AC262967-81BD-41C6-A36A-6537376C06F9}" srcOrd="0" destOrd="0" presId="urn:microsoft.com/office/officeart/2005/8/layout/hierarchy3"/>
    <dgm:cxn modelId="{90A8D529-77A3-4A2C-9DB3-3A9B5FF8230D}" type="presParOf" srcId="{AC262967-81BD-41C6-A36A-6537376C06F9}" destId="{08FD805A-519A-4C2A-BF0E-E00DD052E724}" srcOrd="0" destOrd="0" presId="urn:microsoft.com/office/officeart/2005/8/layout/hierarchy3"/>
    <dgm:cxn modelId="{D95E3CD8-2098-411A-81FC-E744B422801A}" type="presParOf" srcId="{AC262967-81BD-41C6-A36A-6537376C06F9}" destId="{23EAF791-CA50-4D93-8954-B495E08A8613}" srcOrd="1" destOrd="0" presId="urn:microsoft.com/office/officeart/2005/8/layout/hierarchy3"/>
    <dgm:cxn modelId="{79F370C6-00BC-4E46-B0C2-E4F5BED67675}" type="presParOf" srcId="{21E90330-8ACB-4373-8693-BC4B13CE4AB6}" destId="{29B46345-318F-40B2-92F2-FF2E8353DEE6}" srcOrd="1" destOrd="0" presId="urn:microsoft.com/office/officeart/2005/8/layout/hierarchy3"/>
    <dgm:cxn modelId="{24FA3420-B44E-4E64-8EBE-B2D6B07D9842}" type="presParOf" srcId="{29B46345-318F-40B2-92F2-FF2E8353DEE6}" destId="{B80C406E-B483-41B0-9571-59236168DC52}" srcOrd="0" destOrd="0" presId="urn:microsoft.com/office/officeart/2005/8/layout/hierarchy3"/>
    <dgm:cxn modelId="{29374D67-94C9-4B2C-97D8-845FE7812A1C}" type="presParOf" srcId="{29B46345-318F-40B2-92F2-FF2E8353DEE6}" destId="{63A2347E-44C0-4886-9584-F1359E250910}" srcOrd="1" destOrd="0" presId="urn:microsoft.com/office/officeart/2005/8/layout/hierarchy3"/>
    <dgm:cxn modelId="{F27F44E9-79F9-4081-9112-0798B6DACC18}" type="presParOf" srcId="{29B46345-318F-40B2-92F2-FF2E8353DEE6}" destId="{43C1BAD9-4BE0-478F-96FE-352086366B3E}" srcOrd="2" destOrd="0" presId="urn:microsoft.com/office/officeart/2005/8/layout/hierarchy3"/>
    <dgm:cxn modelId="{359F8C06-21B9-436A-B658-D9C83EF2A8FD}" type="presParOf" srcId="{29B46345-318F-40B2-92F2-FF2E8353DEE6}" destId="{876A2628-5E30-43D2-BFC5-F3959E32F048}" srcOrd="3" destOrd="0" presId="urn:microsoft.com/office/officeart/2005/8/layout/hierarchy3"/>
    <dgm:cxn modelId="{53CF1538-C94F-4F75-BCEE-938718C5E2A9}" type="presParOf" srcId="{29B46345-318F-40B2-92F2-FF2E8353DEE6}" destId="{23FCF0D4-FE06-4980-B789-4AB79BC659BB}" srcOrd="4" destOrd="0" presId="urn:microsoft.com/office/officeart/2005/8/layout/hierarchy3"/>
    <dgm:cxn modelId="{450EE158-9EF7-4F25-BF17-A7E4A18BDCFD}" type="presParOf" srcId="{29B46345-318F-40B2-92F2-FF2E8353DEE6}" destId="{C2454577-74E6-45FF-8605-C8AB8440C1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163F6-47F8-4E2D-89D0-05EA7581CE5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2076A1-7C96-4E94-9A7C-C7FD1C86E4D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Формировать в молодежной и подростковой среде идеи позитивного образа человека, способного  успешно адаптироваться в новых экономических и социальных условиях</a:t>
          </a:r>
          <a:endParaRPr lang="ru-RU" sz="1200" dirty="0"/>
        </a:p>
      </dgm:t>
    </dgm:pt>
    <dgm:pt modelId="{B3D56A32-9970-435E-BCCE-A69A87A32462}" type="parTrans" cxnId="{F2F7FF63-50DA-4DBA-912B-4D121E2B41A0}">
      <dgm:prSet/>
      <dgm:spPr/>
      <dgm:t>
        <a:bodyPr/>
        <a:lstStyle/>
        <a:p>
          <a:endParaRPr lang="ru-RU"/>
        </a:p>
      </dgm:t>
    </dgm:pt>
    <dgm:pt modelId="{DD2ACC08-DBB3-45CF-B0EC-899F54012A70}" type="sibTrans" cxnId="{F2F7FF63-50DA-4DBA-912B-4D121E2B41A0}">
      <dgm:prSet/>
      <dgm:spPr/>
      <dgm:t>
        <a:bodyPr/>
        <a:lstStyle/>
        <a:p>
          <a:endParaRPr lang="ru-RU"/>
        </a:p>
      </dgm:t>
    </dgm:pt>
    <dgm:pt modelId="{7EC19E96-BB90-4D1A-B25F-0C791C672CBF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Снизить уровень правонарушений и преступлений среди несовершеннолетних</a:t>
          </a:r>
          <a:endParaRPr lang="ru-RU" sz="1300" dirty="0"/>
        </a:p>
      </dgm:t>
    </dgm:pt>
    <dgm:pt modelId="{BF1BC985-2B7C-4C62-8E7C-DE003D557BC8}" type="parTrans" cxnId="{F1EDCD86-42F7-42EB-8A9E-FD3EABA960A2}">
      <dgm:prSet/>
      <dgm:spPr/>
      <dgm:t>
        <a:bodyPr/>
        <a:lstStyle/>
        <a:p>
          <a:endParaRPr lang="ru-RU"/>
        </a:p>
      </dgm:t>
    </dgm:pt>
    <dgm:pt modelId="{B792E778-63C5-4E3F-91C2-FE9444B2B9F6}" type="sibTrans" cxnId="{F1EDCD86-42F7-42EB-8A9E-FD3EABA960A2}">
      <dgm:prSet/>
      <dgm:spPr/>
      <dgm:t>
        <a:bodyPr/>
        <a:lstStyle/>
        <a:p>
          <a:endParaRPr lang="ru-RU"/>
        </a:p>
      </dgm:t>
    </dgm:pt>
    <dgm:pt modelId="{210A3B93-86A3-468E-93C1-58286A8E9687}">
      <dgm:prSet phldrT="[Текст]"/>
      <dgm:spPr/>
      <dgm:t>
        <a:bodyPr/>
        <a:lstStyle/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Познакомить участников с принципами и ценностями восстановительного подхода в разрешении конфликтов</a:t>
          </a:r>
          <a:endParaRPr lang="ru-RU" dirty="0"/>
        </a:p>
      </dgm:t>
    </dgm:pt>
    <dgm:pt modelId="{4942DC13-A76B-4ADD-AF72-601AC8BFD1EA}" type="parTrans" cxnId="{73F305D1-BE85-4F9B-9799-E4E80E6CD8F1}">
      <dgm:prSet/>
      <dgm:spPr/>
      <dgm:t>
        <a:bodyPr/>
        <a:lstStyle/>
        <a:p>
          <a:endParaRPr lang="ru-RU"/>
        </a:p>
      </dgm:t>
    </dgm:pt>
    <dgm:pt modelId="{0FCFFB66-E666-401E-A7AD-A8CF247FEBD6}" type="sibTrans" cxnId="{73F305D1-BE85-4F9B-9799-E4E80E6CD8F1}">
      <dgm:prSet/>
      <dgm:spPr/>
      <dgm:t>
        <a:bodyPr/>
        <a:lstStyle/>
        <a:p>
          <a:endParaRPr lang="ru-RU"/>
        </a:p>
      </dgm:t>
    </dgm:pt>
    <dgm:pt modelId="{3F0E73F5-1412-4FED-B4DF-B9CA821B8EA1}">
      <dgm:prSet/>
      <dgm:spPr/>
      <dgm:t>
        <a:bodyPr/>
        <a:lstStyle/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Создать команду школьных медиаторов из числа учащихся     школы;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C7DF20B4-CA52-4E8D-9FD1-FB64957E9C0A}" type="parTrans" cxnId="{700D0958-CC9C-4466-A726-791DD3213CFA}">
      <dgm:prSet/>
      <dgm:spPr/>
      <dgm:t>
        <a:bodyPr/>
        <a:lstStyle/>
        <a:p>
          <a:endParaRPr lang="ru-RU"/>
        </a:p>
      </dgm:t>
    </dgm:pt>
    <dgm:pt modelId="{D1B4239E-8826-47D9-A403-BC97BA8304A4}" type="sibTrans" cxnId="{700D0958-CC9C-4466-A726-791DD3213CFA}">
      <dgm:prSet/>
      <dgm:spPr/>
      <dgm:t>
        <a:bodyPr/>
        <a:lstStyle/>
        <a:p>
          <a:endParaRPr lang="ru-RU"/>
        </a:p>
      </dgm:t>
    </dgm:pt>
    <dgm:pt modelId="{A7854D33-4B93-452E-AC0C-1B13CC169AE6}">
      <dgm:prSet/>
      <dgm:spPr/>
      <dgm:t>
        <a:bodyPr/>
        <a:lstStyle/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Развить у медиаторов – ровесников навыки коммуникативной компетентности, навыки ведения переговоров;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4F746934-8063-4C66-8C42-219ED99D10CF}" type="parTrans" cxnId="{415A5CE7-5526-4BB1-A08B-DAB01FF514D5}">
      <dgm:prSet/>
      <dgm:spPr/>
      <dgm:t>
        <a:bodyPr/>
        <a:lstStyle/>
        <a:p>
          <a:endParaRPr lang="ru-RU"/>
        </a:p>
      </dgm:t>
    </dgm:pt>
    <dgm:pt modelId="{1B13E209-0076-4EA6-92F0-C71C9615A844}" type="sibTrans" cxnId="{415A5CE7-5526-4BB1-A08B-DAB01FF514D5}">
      <dgm:prSet/>
      <dgm:spPr/>
      <dgm:t>
        <a:bodyPr/>
        <a:lstStyle/>
        <a:p>
          <a:endParaRPr lang="ru-RU"/>
        </a:p>
      </dgm:t>
    </dgm:pt>
    <dgm:pt modelId="{85FF2C12-1100-4E7D-A446-4BBCAACB5171}" type="pres">
      <dgm:prSet presAssocID="{087163F6-47F8-4E2D-89D0-05EA7581CE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FC0821-1968-4F9E-9330-2432EF3A9E6B}" type="pres">
      <dgm:prSet presAssocID="{A82076A1-7C96-4E94-9A7C-C7FD1C86E4DA}" presName="composite" presStyleCnt="0"/>
      <dgm:spPr/>
    </dgm:pt>
    <dgm:pt modelId="{9DC105DD-5797-4154-AFBF-9AF9C0374375}" type="pres">
      <dgm:prSet presAssocID="{A82076A1-7C96-4E94-9A7C-C7FD1C86E4DA}" presName="LShape" presStyleLbl="alignNode1" presStyleIdx="0" presStyleCnt="9"/>
      <dgm:spPr/>
    </dgm:pt>
    <dgm:pt modelId="{5777789F-9168-4336-B6CE-84898816B79B}" type="pres">
      <dgm:prSet presAssocID="{A82076A1-7C96-4E94-9A7C-C7FD1C86E4D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EF1A-E0A3-4970-BED3-64E5F85222C9}" type="pres">
      <dgm:prSet presAssocID="{A82076A1-7C96-4E94-9A7C-C7FD1C86E4DA}" presName="Triangle" presStyleLbl="alignNode1" presStyleIdx="1" presStyleCnt="9"/>
      <dgm:spPr/>
    </dgm:pt>
    <dgm:pt modelId="{72B80B95-DC73-4C7A-9723-645FD06C6717}" type="pres">
      <dgm:prSet presAssocID="{DD2ACC08-DBB3-45CF-B0EC-899F54012A70}" presName="sibTrans" presStyleCnt="0"/>
      <dgm:spPr/>
    </dgm:pt>
    <dgm:pt modelId="{EA2FBE58-83DC-43B3-896F-C049E5BBD445}" type="pres">
      <dgm:prSet presAssocID="{DD2ACC08-DBB3-45CF-B0EC-899F54012A70}" presName="space" presStyleCnt="0"/>
      <dgm:spPr/>
    </dgm:pt>
    <dgm:pt modelId="{D8DD1EC2-E94C-4040-A647-A835933D4836}" type="pres">
      <dgm:prSet presAssocID="{7EC19E96-BB90-4D1A-B25F-0C791C672CBF}" presName="composite" presStyleCnt="0"/>
      <dgm:spPr/>
    </dgm:pt>
    <dgm:pt modelId="{822324FE-734A-404E-A45D-9C53BEE993B1}" type="pres">
      <dgm:prSet presAssocID="{7EC19E96-BB90-4D1A-B25F-0C791C672CBF}" presName="LShape" presStyleLbl="alignNode1" presStyleIdx="2" presStyleCnt="9"/>
      <dgm:spPr/>
    </dgm:pt>
    <dgm:pt modelId="{2731F16D-FE93-46B2-86C3-5BF3C2393A79}" type="pres">
      <dgm:prSet presAssocID="{7EC19E96-BB90-4D1A-B25F-0C791C672CB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48AE4-37F1-43E0-96F5-39038636A260}" type="pres">
      <dgm:prSet presAssocID="{7EC19E96-BB90-4D1A-B25F-0C791C672CBF}" presName="Triangle" presStyleLbl="alignNode1" presStyleIdx="3" presStyleCnt="9"/>
      <dgm:spPr/>
    </dgm:pt>
    <dgm:pt modelId="{D235C65F-B7DC-4AAE-BB8C-2964B3BA0B7F}" type="pres">
      <dgm:prSet presAssocID="{B792E778-63C5-4E3F-91C2-FE9444B2B9F6}" presName="sibTrans" presStyleCnt="0"/>
      <dgm:spPr/>
    </dgm:pt>
    <dgm:pt modelId="{CC16F582-212B-48B3-8352-9DAAB1AFA540}" type="pres">
      <dgm:prSet presAssocID="{B792E778-63C5-4E3F-91C2-FE9444B2B9F6}" presName="space" presStyleCnt="0"/>
      <dgm:spPr/>
    </dgm:pt>
    <dgm:pt modelId="{40D44D24-42B1-42CD-A3E5-54BCD96B8116}" type="pres">
      <dgm:prSet presAssocID="{210A3B93-86A3-468E-93C1-58286A8E9687}" presName="composite" presStyleCnt="0"/>
      <dgm:spPr/>
    </dgm:pt>
    <dgm:pt modelId="{F2A8C5AB-B41E-45DA-830E-498355724C90}" type="pres">
      <dgm:prSet presAssocID="{210A3B93-86A3-468E-93C1-58286A8E9687}" presName="LShape" presStyleLbl="alignNode1" presStyleIdx="4" presStyleCnt="9"/>
      <dgm:spPr/>
    </dgm:pt>
    <dgm:pt modelId="{25E72EAF-85A0-4BF7-BDC0-708AA411539B}" type="pres">
      <dgm:prSet presAssocID="{210A3B93-86A3-468E-93C1-58286A8E9687}" presName="ParentText" presStyleLbl="revTx" presStyleIdx="2" presStyleCnt="5" custLinFactX="27072" custLinFactNeighborX="100000" custLinFactNeighborY="-31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A753-68F9-49BF-9010-5B44C95D022D}" type="pres">
      <dgm:prSet presAssocID="{210A3B93-86A3-468E-93C1-58286A8E9687}" presName="Triangle" presStyleLbl="alignNode1" presStyleIdx="5" presStyleCnt="9"/>
      <dgm:spPr/>
    </dgm:pt>
    <dgm:pt modelId="{9D7C88FE-D059-413D-9935-028A6089AAEB}" type="pres">
      <dgm:prSet presAssocID="{0FCFFB66-E666-401E-A7AD-A8CF247FEBD6}" presName="sibTrans" presStyleCnt="0"/>
      <dgm:spPr/>
    </dgm:pt>
    <dgm:pt modelId="{DB94A77A-C2BB-46BB-A2E2-C061759B858A}" type="pres">
      <dgm:prSet presAssocID="{0FCFFB66-E666-401E-A7AD-A8CF247FEBD6}" presName="space" presStyleCnt="0"/>
      <dgm:spPr/>
    </dgm:pt>
    <dgm:pt modelId="{6673DB31-2CA6-434B-97DE-6A4E553E12A3}" type="pres">
      <dgm:prSet presAssocID="{3F0E73F5-1412-4FED-B4DF-B9CA821B8EA1}" presName="composite" presStyleCnt="0"/>
      <dgm:spPr/>
    </dgm:pt>
    <dgm:pt modelId="{7102DC1B-2B70-4E79-B751-C945819E0CCC}" type="pres">
      <dgm:prSet presAssocID="{3F0E73F5-1412-4FED-B4DF-B9CA821B8EA1}" presName="LShape" presStyleLbl="alignNode1" presStyleIdx="6" presStyleCnt="9"/>
      <dgm:spPr/>
    </dgm:pt>
    <dgm:pt modelId="{E7A2F81F-B6CE-44BE-B96A-5B01CF723692}" type="pres">
      <dgm:prSet presAssocID="{3F0E73F5-1412-4FED-B4DF-B9CA821B8EA1}" presName="ParentText" presStyleLbl="revTx" presStyleIdx="3" presStyleCnt="5" custLinFactX="22497" custLinFactNeighborX="100000" custLinFactNeighborY="-27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55E0F-34CC-4BB0-A916-46E4D50A5403}" type="pres">
      <dgm:prSet presAssocID="{3F0E73F5-1412-4FED-B4DF-B9CA821B8EA1}" presName="Triangle" presStyleLbl="alignNode1" presStyleIdx="7" presStyleCnt="9"/>
      <dgm:spPr/>
    </dgm:pt>
    <dgm:pt modelId="{934C5915-F106-47AC-B9C8-DA6D854B6E57}" type="pres">
      <dgm:prSet presAssocID="{D1B4239E-8826-47D9-A403-BC97BA8304A4}" presName="sibTrans" presStyleCnt="0"/>
      <dgm:spPr/>
    </dgm:pt>
    <dgm:pt modelId="{498A296B-7751-48FE-B459-63F1A49CE4B6}" type="pres">
      <dgm:prSet presAssocID="{D1B4239E-8826-47D9-A403-BC97BA8304A4}" presName="space" presStyleCnt="0"/>
      <dgm:spPr/>
    </dgm:pt>
    <dgm:pt modelId="{71D34316-B156-4597-BAED-EFE9E41E9658}" type="pres">
      <dgm:prSet presAssocID="{A7854D33-4B93-452E-AC0C-1B13CC169AE6}" presName="composite" presStyleCnt="0"/>
      <dgm:spPr/>
    </dgm:pt>
    <dgm:pt modelId="{F1973B4C-9287-43AD-B1BB-DBD0A21B30D9}" type="pres">
      <dgm:prSet presAssocID="{A7854D33-4B93-452E-AC0C-1B13CC169AE6}" presName="LShape" presStyleLbl="alignNode1" presStyleIdx="8" presStyleCnt="9"/>
      <dgm:spPr/>
    </dgm:pt>
    <dgm:pt modelId="{9936AF96-80AD-42B7-B9DB-A81700D40B93}" type="pres">
      <dgm:prSet presAssocID="{A7854D33-4B93-452E-AC0C-1B13CC169AE6}" presName="ParentText" presStyleLbl="revTx" presStyleIdx="4" presStyleCnt="5" custLinFactX="-100000" custLinFactNeighborX="-142281" custLinFactNeighborY="75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D0958-CC9C-4466-A726-791DD3213CFA}" srcId="{087163F6-47F8-4E2D-89D0-05EA7581CE54}" destId="{3F0E73F5-1412-4FED-B4DF-B9CA821B8EA1}" srcOrd="3" destOrd="0" parTransId="{C7DF20B4-CA52-4E8D-9FD1-FB64957E9C0A}" sibTransId="{D1B4239E-8826-47D9-A403-BC97BA8304A4}"/>
    <dgm:cxn modelId="{4A77E943-F18E-47CC-860B-2DA88A64F70C}" type="presOf" srcId="{3F0E73F5-1412-4FED-B4DF-B9CA821B8EA1}" destId="{E7A2F81F-B6CE-44BE-B96A-5B01CF723692}" srcOrd="0" destOrd="0" presId="urn:microsoft.com/office/officeart/2009/3/layout/StepUpProcess"/>
    <dgm:cxn modelId="{A8D863FF-D9E1-491C-BB62-2FCB12F42E96}" type="presOf" srcId="{A82076A1-7C96-4E94-9A7C-C7FD1C86E4DA}" destId="{5777789F-9168-4336-B6CE-84898816B79B}" srcOrd="0" destOrd="0" presId="urn:microsoft.com/office/officeart/2009/3/layout/StepUpProcess"/>
    <dgm:cxn modelId="{415A5CE7-5526-4BB1-A08B-DAB01FF514D5}" srcId="{087163F6-47F8-4E2D-89D0-05EA7581CE54}" destId="{A7854D33-4B93-452E-AC0C-1B13CC169AE6}" srcOrd="4" destOrd="0" parTransId="{4F746934-8063-4C66-8C42-219ED99D10CF}" sibTransId="{1B13E209-0076-4EA6-92F0-C71C9615A844}"/>
    <dgm:cxn modelId="{F2F7FF63-50DA-4DBA-912B-4D121E2B41A0}" srcId="{087163F6-47F8-4E2D-89D0-05EA7581CE54}" destId="{A82076A1-7C96-4E94-9A7C-C7FD1C86E4DA}" srcOrd="0" destOrd="0" parTransId="{B3D56A32-9970-435E-BCCE-A69A87A32462}" sibTransId="{DD2ACC08-DBB3-45CF-B0EC-899F54012A70}"/>
    <dgm:cxn modelId="{88F15566-A571-40A2-B286-CAB23CEA10AB}" type="presOf" srcId="{A7854D33-4B93-452E-AC0C-1B13CC169AE6}" destId="{9936AF96-80AD-42B7-B9DB-A81700D40B93}" srcOrd="0" destOrd="0" presId="urn:microsoft.com/office/officeart/2009/3/layout/StepUpProcess"/>
    <dgm:cxn modelId="{BA455CE0-75A4-4D2C-9439-3FEE00A8EC52}" type="presOf" srcId="{087163F6-47F8-4E2D-89D0-05EA7581CE54}" destId="{85FF2C12-1100-4E7D-A446-4BBCAACB5171}" srcOrd="0" destOrd="0" presId="urn:microsoft.com/office/officeart/2009/3/layout/StepUpProcess"/>
    <dgm:cxn modelId="{049B8A17-3319-47EE-8C79-75715E2B28DC}" type="presOf" srcId="{210A3B93-86A3-468E-93C1-58286A8E9687}" destId="{25E72EAF-85A0-4BF7-BDC0-708AA411539B}" srcOrd="0" destOrd="0" presId="urn:microsoft.com/office/officeart/2009/3/layout/StepUpProcess"/>
    <dgm:cxn modelId="{F1EDCD86-42F7-42EB-8A9E-FD3EABA960A2}" srcId="{087163F6-47F8-4E2D-89D0-05EA7581CE54}" destId="{7EC19E96-BB90-4D1A-B25F-0C791C672CBF}" srcOrd="1" destOrd="0" parTransId="{BF1BC985-2B7C-4C62-8E7C-DE003D557BC8}" sibTransId="{B792E778-63C5-4E3F-91C2-FE9444B2B9F6}"/>
    <dgm:cxn modelId="{73F305D1-BE85-4F9B-9799-E4E80E6CD8F1}" srcId="{087163F6-47F8-4E2D-89D0-05EA7581CE54}" destId="{210A3B93-86A3-468E-93C1-58286A8E9687}" srcOrd="2" destOrd="0" parTransId="{4942DC13-A76B-4ADD-AF72-601AC8BFD1EA}" sibTransId="{0FCFFB66-E666-401E-A7AD-A8CF247FEBD6}"/>
    <dgm:cxn modelId="{40E2738A-1E9E-4C7F-AE36-253EF087D233}" type="presOf" srcId="{7EC19E96-BB90-4D1A-B25F-0C791C672CBF}" destId="{2731F16D-FE93-46B2-86C3-5BF3C2393A79}" srcOrd="0" destOrd="0" presId="urn:microsoft.com/office/officeart/2009/3/layout/StepUpProcess"/>
    <dgm:cxn modelId="{79464424-351E-4D3D-80C6-40E4A2A8FE55}" type="presParOf" srcId="{85FF2C12-1100-4E7D-A446-4BBCAACB5171}" destId="{41FC0821-1968-4F9E-9330-2432EF3A9E6B}" srcOrd="0" destOrd="0" presId="urn:microsoft.com/office/officeart/2009/3/layout/StepUpProcess"/>
    <dgm:cxn modelId="{37C688D2-442C-4397-8A21-4B3B1F902793}" type="presParOf" srcId="{41FC0821-1968-4F9E-9330-2432EF3A9E6B}" destId="{9DC105DD-5797-4154-AFBF-9AF9C0374375}" srcOrd="0" destOrd="0" presId="urn:microsoft.com/office/officeart/2009/3/layout/StepUpProcess"/>
    <dgm:cxn modelId="{26E2200A-C28C-4B37-93BB-8F54C21A8AF0}" type="presParOf" srcId="{41FC0821-1968-4F9E-9330-2432EF3A9E6B}" destId="{5777789F-9168-4336-B6CE-84898816B79B}" srcOrd="1" destOrd="0" presId="urn:microsoft.com/office/officeart/2009/3/layout/StepUpProcess"/>
    <dgm:cxn modelId="{534CC608-28EB-4ECD-8E1C-D2ADB1DDBE9B}" type="presParOf" srcId="{41FC0821-1968-4F9E-9330-2432EF3A9E6B}" destId="{F57FEF1A-E0A3-4970-BED3-64E5F85222C9}" srcOrd="2" destOrd="0" presId="urn:microsoft.com/office/officeart/2009/3/layout/StepUpProcess"/>
    <dgm:cxn modelId="{3401A8B8-E4E7-4959-AAA8-DE96C2F2018A}" type="presParOf" srcId="{85FF2C12-1100-4E7D-A446-4BBCAACB5171}" destId="{72B80B95-DC73-4C7A-9723-645FD06C6717}" srcOrd="1" destOrd="0" presId="urn:microsoft.com/office/officeart/2009/3/layout/StepUpProcess"/>
    <dgm:cxn modelId="{316304C0-BFC9-4EB5-A9D3-5BA44C231A10}" type="presParOf" srcId="{72B80B95-DC73-4C7A-9723-645FD06C6717}" destId="{EA2FBE58-83DC-43B3-896F-C049E5BBD445}" srcOrd="0" destOrd="0" presId="urn:microsoft.com/office/officeart/2009/3/layout/StepUpProcess"/>
    <dgm:cxn modelId="{0A68696D-940D-41C3-9A6D-8B62F9C56194}" type="presParOf" srcId="{85FF2C12-1100-4E7D-A446-4BBCAACB5171}" destId="{D8DD1EC2-E94C-4040-A647-A835933D4836}" srcOrd="2" destOrd="0" presId="urn:microsoft.com/office/officeart/2009/3/layout/StepUpProcess"/>
    <dgm:cxn modelId="{DEA45C2C-4BA4-445A-90B6-5DFC636CA54B}" type="presParOf" srcId="{D8DD1EC2-E94C-4040-A647-A835933D4836}" destId="{822324FE-734A-404E-A45D-9C53BEE993B1}" srcOrd="0" destOrd="0" presId="urn:microsoft.com/office/officeart/2009/3/layout/StepUpProcess"/>
    <dgm:cxn modelId="{28063440-68F3-4423-989A-996757A7ECCB}" type="presParOf" srcId="{D8DD1EC2-E94C-4040-A647-A835933D4836}" destId="{2731F16D-FE93-46B2-86C3-5BF3C2393A79}" srcOrd="1" destOrd="0" presId="urn:microsoft.com/office/officeart/2009/3/layout/StepUpProcess"/>
    <dgm:cxn modelId="{9B568E4A-3912-430A-A1B5-91E8EADAA38C}" type="presParOf" srcId="{D8DD1EC2-E94C-4040-A647-A835933D4836}" destId="{31C48AE4-37F1-43E0-96F5-39038636A260}" srcOrd="2" destOrd="0" presId="urn:microsoft.com/office/officeart/2009/3/layout/StepUpProcess"/>
    <dgm:cxn modelId="{EFD739A6-6092-4A37-B6AE-CE13DA5076B7}" type="presParOf" srcId="{85FF2C12-1100-4E7D-A446-4BBCAACB5171}" destId="{D235C65F-B7DC-4AAE-BB8C-2964B3BA0B7F}" srcOrd="3" destOrd="0" presId="urn:microsoft.com/office/officeart/2009/3/layout/StepUpProcess"/>
    <dgm:cxn modelId="{EB570BBA-2DCA-497D-AD5E-9754134322A8}" type="presParOf" srcId="{D235C65F-B7DC-4AAE-BB8C-2964B3BA0B7F}" destId="{CC16F582-212B-48B3-8352-9DAAB1AFA540}" srcOrd="0" destOrd="0" presId="urn:microsoft.com/office/officeart/2009/3/layout/StepUpProcess"/>
    <dgm:cxn modelId="{C3A31ACC-8F7E-47CB-BE67-BA55E112E3FE}" type="presParOf" srcId="{85FF2C12-1100-4E7D-A446-4BBCAACB5171}" destId="{40D44D24-42B1-42CD-A3E5-54BCD96B8116}" srcOrd="4" destOrd="0" presId="urn:microsoft.com/office/officeart/2009/3/layout/StepUpProcess"/>
    <dgm:cxn modelId="{796346A2-E720-49B2-A17A-ECFD639FD7DA}" type="presParOf" srcId="{40D44D24-42B1-42CD-A3E5-54BCD96B8116}" destId="{F2A8C5AB-B41E-45DA-830E-498355724C90}" srcOrd="0" destOrd="0" presId="urn:microsoft.com/office/officeart/2009/3/layout/StepUpProcess"/>
    <dgm:cxn modelId="{29093150-C0D2-4072-9BE6-4A41F9F0B250}" type="presParOf" srcId="{40D44D24-42B1-42CD-A3E5-54BCD96B8116}" destId="{25E72EAF-85A0-4BF7-BDC0-708AA411539B}" srcOrd="1" destOrd="0" presId="urn:microsoft.com/office/officeart/2009/3/layout/StepUpProcess"/>
    <dgm:cxn modelId="{7E9C9E62-4A0E-437C-A107-76DD8F5708FD}" type="presParOf" srcId="{40D44D24-42B1-42CD-A3E5-54BCD96B8116}" destId="{8A6DA753-68F9-49BF-9010-5B44C95D022D}" srcOrd="2" destOrd="0" presId="urn:microsoft.com/office/officeart/2009/3/layout/StepUpProcess"/>
    <dgm:cxn modelId="{5C557C3D-E4C9-4A3C-94CC-7F5EEFA2377E}" type="presParOf" srcId="{85FF2C12-1100-4E7D-A446-4BBCAACB5171}" destId="{9D7C88FE-D059-413D-9935-028A6089AAEB}" srcOrd="5" destOrd="0" presId="urn:microsoft.com/office/officeart/2009/3/layout/StepUpProcess"/>
    <dgm:cxn modelId="{BAA2B90C-39A7-4CF9-90BD-8A52B1E5FA0D}" type="presParOf" srcId="{9D7C88FE-D059-413D-9935-028A6089AAEB}" destId="{DB94A77A-C2BB-46BB-A2E2-C061759B858A}" srcOrd="0" destOrd="0" presId="urn:microsoft.com/office/officeart/2009/3/layout/StepUpProcess"/>
    <dgm:cxn modelId="{07B8B31B-2C02-49CA-AD91-2203C8FC1732}" type="presParOf" srcId="{85FF2C12-1100-4E7D-A446-4BBCAACB5171}" destId="{6673DB31-2CA6-434B-97DE-6A4E553E12A3}" srcOrd="6" destOrd="0" presId="urn:microsoft.com/office/officeart/2009/3/layout/StepUpProcess"/>
    <dgm:cxn modelId="{2F6EE153-7878-4972-B579-1B6A03662467}" type="presParOf" srcId="{6673DB31-2CA6-434B-97DE-6A4E553E12A3}" destId="{7102DC1B-2B70-4E79-B751-C945819E0CCC}" srcOrd="0" destOrd="0" presId="urn:microsoft.com/office/officeart/2009/3/layout/StepUpProcess"/>
    <dgm:cxn modelId="{B0E8ABD0-9F9A-4AA1-B9DA-CC1F970E8E67}" type="presParOf" srcId="{6673DB31-2CA6-434B-97DE-6A4E553E12A3}" destId="{E7A2F81F-B6CE-44BE-B96A-5B01CF723692}" srcOrd="1" destOrd="0" presId="urn:microsoft.com/office/officeart/2009/3/layout/StepUpProcess"/>
    <dgm:cxn modelId="{8A85109A-69D6-4E70-86EC-127484796391}" type="presParOf" srcId="{6673DB31-2CA6-434B-97DE-6A4E553E12A3}" destId="{A2355E0F-34CC-4BB0-A916-46E4D50A5403}" srcOrd="2" destOrd="0" presId="urn:microsoft.com/office/officeart/2009/3/layout/StepUpProcess"/>
    <dgm:cxn modelId="{4E035647-C57E-4FD8-907D-79FE12FDDAD7}" type="presParOf" srcId="{85FF2C12-1100-4E7D-A446-4BBCAACB5171}" destId="{934C5915-F106-47AC-B9C8-DA6D854B6E57}" srcOrd="7" destOrd="0" presId="urn:microsoft.com/office/officeart/2009/3/layout/StepUpProcess"/>
    <dgm:cxn modelId="{36BE690C-A003-42F6-8B68-84EAADCFC88D}" type="presParOf" srcId="{934C5915-F106-47AC-B9C8-DA6D854B6E57}" destId="{498A296B-7751-48FE-B459-63F1A49CE4B6}" srcOrd="0" destOrd="0" presId="urn:microsoft.com/office/officeart/2009/3/layout/StepUpProcess"/>
    <dgm:cxn modelId="{60A09962-6F74-4632-A952-415A5A5BF140}" type="presParOf" srcId="{85FF2C12-1100-4E7D-A446-4BBCAACB5171}" destId="{71D34316-B156-4597-BAED-EFE9E41E9658}" srcOrd="8" destOrd="0" presId="urn:microsoft.com/office/officeart/2009/3/layout/StepUpProcess"/>
    <dgm:cxn modelId="{6210A4F3-4CF8-49E4-820B-B8F0ED2450B9}" type="presParOf" srcId="{71D34316-B156-4597-BAED-EFE9E41E9658}" destId="{F1973B4C-9287-43AD-B1BB-DBD0A21B30D9}" srcOrd="0" destOrd="0" presId="urn:microsoft.com/office/officeart/2009/3/layout/StepUpProcess"/>
    <dgm:cxn modelId="{F71B0B71-121D-464D-BA93-4E91921D4EE6}" type="presParOf" srcId="{71D34316-B156-4597-BAED-EFE9E41E9658}" destId="{9936AF96-80AD-42B7-B9DB-A81700D40B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6F416-B0DA-4F5F-9F63-7067A8E445F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C0B9AC-6D6A-4290-BCF4-D07F1691588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Основные принципы</a:t>
          </a:r>
        </a:p>
        <a:p>
          <a:r>
            <a:rPr lang="ru-RU" sz="1800" b="1" dirty="0" smtClean="0">
              <a:solidFill>
                <a:srgbClr val="002060"/>
              </a:solidFill>
            </a:rPr>
            <a:t> реализации проекта</a:t>
          </a:r>
          <a:endParaRPr lang="ru-RU" sz="1800" b="1" dirty="0">
            <a:solidFill>
              <a:srgbClr val="002060"/>
            </a:solidFill>
          </a:endParaRPr>
        </a:p>
      </dgm:t>
    </dgm:pt>
    <dgm:pt modelId="{D5AF8957-BEF0-4D42-AB0E-4E933D0405D6}" type="parTrans" cxnId="{F3698EFB-4C78-48C4-88FE-C069066EF55C}">
      <dgm:prSet/>
      <dgm:spPr/>
      <dgm:t>
        <a:bodyPr/>
        <a:lstStyle/>
        <a:p>
          <a:endParaRPr lang="ru-RU" sz="1400" b="1"/>
        </a:p>
      </dgm:t>
    </dgm:pt>
    <dgm:pt modelId="{CE490F68-8DBD-4037-954F-23BA8D2D79BB}" type="sibTrans" cxnId="{F3698EFB-4C78-48C4-88FE-C069066EF55C}">
      <dgm:prSet/>
      <dgm:spPr/>
      <dgm:t>
        <a:bodyPr/>
        <a:lstStyle/>
        <a:p>
          <a:endParaRPr lang="ru-RU" sz="1400" b="1"/>
        </a:p>
      </dgm:t>
    </dgm:pt>
    <dgm:pt modelId="{D2CB08F5-224C-438C-959E-7287B9D7CECE}">
      <dgm:prSet phldrT="[Текст]" custT="1"/>
      <dgm:spPr/>
      <dgm:t>
        <a:bodyPr/>
        <a:lstStyle/>
        <a:p>
          <a:r>
            <a:rPr lang="ru-RU" sz="1400" b="1" dirty="0" smtClean="0"/>
            <a:t>дифференцированность</a:t>
          </a:r>
          <a:endParaRPr lang="ru-RU" sz="1400" b="1" dirty="0"/>
        </a:p>
      </dgm:t>
    </dgm:pt>
    <dgm:pt modelId="{1AB92D7C-4233-4624-8C32-A0E596CE660B}" type="parTrans" cxnId="{F6CFA917-BE6D-4DC8-8326-3899BEC6E8E2}">
      <dgm:prSet/>
      <dgm:spPr/>
      <dgm:t>
        <a:bodyPr/>
        <a:lstStyle/>
        <a:p>
          <a:endParaRPr lang="ru-RU" sz="1400" b="1"/>
        </a:p>
      </dgm:t>
    </dgm:pt>
    <dgm:pt modelId="{A8DAA664-BA4E-4B2C-8D70-9AEAD9B8D644}" type="sibTrans" cxnId="{F6CFA917-BE6D-4DC8-8326-3899BEC6E8E2}">
      <dgm:prSet/>
      <dgm:spPr/>
      <dgm:t>
        <a:bodyPr/>
        <a:lstStyle/>
        <a:p>
          <a:endParaRPr lang="ru-RU" sz="1400" b="1"/>
        </a:p>
      </dgm:t>
    </dgm:pt>
    <dgm:pt modelId="{02F45230-7C0A-4002-8909-C9EA5950B24E}">
      <dgm:prSet phldrT="[Текст]" custT="1"/>
      <dgm:spPr/>
      <dgm:t>
        <a:bodyPr/>
        <a:lstStyle/>
        <a:p>
          <a:r>
            <a:rPr lang="ru-RU" sz="1400" b="1" dirty="0" smtClean="0"/>
            <a:t>аксиологичность</a:t>
          </a:r>
          <a:endParaRPr lang="ru-RU" sz="1400" b="1" dirty="0"/>
        </a:p>
      </dgm:t>
    </dgm:pt>
    <dgm:pt modelId="{55A55CA7-D556-470F-BE85-AFF34CFE08E6}" type="parTrans" cxnId="{4A900195-9CE2-4497-965A-11076129A81E}">
      <dgm:prSet/>
      <dgm:spPr/>
      <dgm:t>
        <a:bodyPr/>
        <a:lstStyle/>
        <a:p>
          <a:endParaRPr lang="ru-RU" sz="1400" b="1"/>
        </a:p>
      </dgm:t>
    </dgm:pt>
    <dgm:pt modelId="{653F3588-B320-4A0B-AFB6-026DA1CE3010}" type="sibTrans" cxnId="{4A900195-9CE2-4497-965A-11076129A81E}">
      <dgm:prSet/>
      <dgm:spPr/>
      <dgm:t>
        <a:bodyPr/>
        <a:lstStyle/>
        <a:p>
          <a:endParaRPr lang="ru-RU" sz="1400" b="1"/>
        </a:p>
      </dgm:t>
    </dgm:pt>
    <dgm:pt modelId="{FEDCC6D0-DB14-43A2-A886-2E8EFF479FD4}">
      <dgm:prSet phldrT="[Текст]" custT="1"/>
      <dgm:spPr/>
      <dgm:t>
        <a:bodyPr/>
        <a:lstStyle/>
        <a:p>
          <a:r>
            <a:rPr lang="ru-RU" sz="1400" b="1" dirty="0" smtClean="0"/>
            <a:t>многоаспектность</a:t>
          </a:r>
          <a:endParaRPr lang="ru-RU" sz="1400" b="1" dirty="0"/>
        </a:p>
      </dgm:t>
    </dgm:pt>
    <dgm:pt modelId="{87BE7FC3-24E6-4271-82D9-A1E96FA3E14B}" type="parTrans" cxnId="{3B60483F-10CF-42AE-AD1F-86CFD52E59B7}">
      <dgm:prSet/>
      <dgm:spPr/>
      <dgm:t>
        <a:bodyPr/>
        <a:lstStyle/>
        <a:p>
          <a:endParaRPr lang="ru-RU" sz="1400" b="1"/>
        </a:p>
      </dgm:t>
    </dgm:pt>
    <dgm:pt modelId="{2686F84B-2CD3-493C-88E5-FAD73AB7D140}" type="sibTrans" cxnId="{3B60483F-10CF-42AE-AD1F-86CFD52E59B7}">
      <dgm:prSet/>
      <dgm:spPr/>
      <dgm:t>
        <a:bodyPr/>
        <a:lstStyle/>
        <a:p>
          <a:endParaRPr lang="ru-RU" sz="1400" b="1"/>
        </a:p>
      </dgm:t>
    </dgm:pt>
    <dgm:pt modelId="{0A6166CC-98B1-4ABE-990A-E1471C5A0591}">
      <dgm:prSet custT="1"/>
      <dgm:spPr/>
      <dgm:t>
        <a:bodyPr/>
        <a:lstStyle/>
        <a:p>
          <a:r>
            <a:rPr lang="ru-RU" sz="1400" b="1" dirty="0" smtClean="0"/>
            <a:t>системность</a:t>
          </a:r>
          <a:endParaRPr lang="ru-RU" sz="1400" b="1" dirty="0"/>
        </a:p>
      </dgm:t>
    </dgm:pt>
    <dgm:pt modelId="{7294800F-E74B-45E1-90AD-1F5D398A1874}" type="sibTrans" cxnId="{E6898009-6027-43B6-B89E-092C559065FF}">
      <dgm:prSet/>
      <dgm:spPr/>
      <dgm:t>
        <a:bodyPr/>
        <a:lstStyle/>
        <a:p>
          <a:endParaRPr lang="ru-RU" sz="1400" b="1"/>
        </a:p>
      </dgm:t>
    </dgm:pt>
    <dgm:pt modelId="{C4393BFF-7C43-48D3-B6D8-08DA143B0377}" type="parTrans" cxnId="{E6898009-6027-43B6-B89E-092C559065FF}">
      <dgm:prSet/>
      <dgm:spPr/>
      <dgm:t>
        <a:bodyPr/>
        <a:lstStyle/>
        <a:p>
          <a:endParaRPr lang="ru-RU" sz="1400" b="1"/>
        </a:p>
      </dgm:t>
    </dgm:pt>
    <dgm:pt modelId="{79AB1716-E067-4F66-AA66-9AAD65340179}">
      <dgm:prSet custT="1"/>
      <dgm:spPr/>
      <dgm:t>
        <a:bodyPr/>
        <a:lstStyle/>
        <a:p>
          <a:r>
            <a:rPr lang="ru-RU" sz="1400" b="1" smtClean="0"/>
            <a:t>преемственность</a:t>
          </a:r>
          <a:endParaRPr lang="ru-RU" sz="1400" b="1" dirty="0"/>
        </a:p>
      </dgm:t>
    </dgm:pt>
    <dgm:pt modelId="{61A7FFD0-5789-46EF-B14D-DDD4CF598100}" type="parTrans" cxnId="{C8C76D4B-A1D1-4A1B-B2FD-1ADE2031E61D}">
      <dgm:prSet/>
      <dgm:spPr/>
      <dgm:t>
        <a:bodyPr/>
        <a:lstStyle/>
        <a:p>
          <a:endParaRPr lang="ru-RU" sz="1400" b="1"/>
        </a:p>
      </dgm:t>
    </dgm:pt>
    <dgm:pt modelId="{0508A21C-E5E0-4A42-BFE7-3CAC2B7F97E0}" type="sibTrans" cxnId="{C8C76D4B-A1D1-4A1B-B2FD-1ADE2031E61D}">
      <dgm:prSet/>
      <dgm:spPr/>
      <dgm:t>
        <a:bodyPr/>
        <a:lstStyle/>
        <a:p>
          <a:endParaRPr lang="ru-RU" sz="1400" b="1"/>
        </a:p>
      </dgm:t>
    </dgm:pt>
    <dgm:pt modelId="{9CB99B84-8A00-42E4-AB4B-242F4ADA5A1F}" type="pres">
      <dgm:prSet presAssocID="{C466F416-B0DA-4F5F-9F63-7067A8E445F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59C777-EDE9-422E-B981-C99EA63AB1D1}" type="pres">
      <dgm:prSet presAssocID="{7BC0B9AC-6D6A-4290-BCF4-D07F16915887}" presName="hierRoot1" presStyleCnt="0">
        <dgm:presLayoutVars>
          <dgm:hierBranch val="init"/>
        </dgm:presLayoutVars>
      </dgm:prSet>
      <dgm:spPr/>
    </dgm:pt>
    <dgm:pt modelId="{0EA4E542-2779-4F01-B39A-2A50DAC8B7EE}" type="pres">
      <dgm:prSet presAssocID="{7BC0B9AC-6D6A-4290-BCF4-D07F16915887}" presName="rootComposite1" presStyleCnt="0"/>
      <dgm:spPr/>
    </dgm:pt>
    <dgm:pt modelId="{21479C0F-F039-433A-84F0-C346500FFAC5}" type="pres">
      <dgm:prSet presAssocID="{7BC0B9AC-6D6A-4290-BCF4-D07F16915887}" presName="rootText1" presStyleLbl="alignAcc1" presStyleIdx="0" presStyleCnt="0" custScaleX="329703" custLinFactNeighborY="-92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63042-C74F-47F8-BEC0-CD60CC636018}" type="pres">
      <dgm:prSet presAssocID="{7BC0B9AC-6D6A-4290-BCF4-D07F16915887}" presName="topArc1" presStyleLbl="parChTrans1D1" presStyleIdx="0" presStyleCnt="12"/>
      <dgm:spPr/>
    </dgm:pt>
    <dgm:pt modelId="{CCE90D76-0013-4946-8375-2E0AB7539A9A}" type="pres">
      <dgm:prSet presAssocID="{7BC0B9AC-6D6A-4290-BCF4-D07F16915887}" presName="bottomArc1" presStyleLbl="parChTrans1D1" presStyleIdx="1" presStyleCnt="12"/>
      <dgm:spPr/>
    </dgm:pt>
    <dgm:pt modelId="{315A8014-36A9-4186-BE26-343BCFD1080C}" type="pres">
      <dgm:prSet presAssocID="{7BC0B9AC-6D6A-4290-BCF4-D07F16915887}" presName="topConnNode1" presStyleLbl="node1" presStyleIdx="0" presStyleCnt="0"/>
      <dgm:spPr/>
      <dgm:t>
        <a:bodyPr/>
        <a:lstStyle/>
        <a:p>
          <a:endParaRPr lang="ru-RU"/>
        </a:p>
      </dgm:t>
    </dgm:pt>
    <dgm:pt modelId="{9EB15ED2-5412-4E18-85A0-8146DBB9A6DF}" type="pres">
      <dgm:prSet presAssocID="{7BC0B9AC-6D6A-4290-BCF4-D07F16915887}" presName="hierChild2" presStyleCnt="0"/>
      <dgm:spPr/>
    </dgm:pt>
    <dgm:pt modelId="{FEA82953-C95A-4A86-9ABB-96F73256EF47}" type="pres">
      <dgm:prSet presAssocID="{1AB92D7C-4233-4624-8C32-A0E596CE660B}" presName="Name28" presStyleLbl="parChTrans1D2" presStyleIdx="0" presStyleCnt="5"/>
      <dgm:spPr/>
      <dgm:t>
        <a:bodyPr/>
        <a:lstStyle/>
        <a:p>
          <a:endParaRPr lang="ru-RU"/>
        </a:p>
      </dgm:t>
    </dgm:pt>
    <dgm:pt modelId="{67200724-CA29-49D2-A4A3-6495C12B77CA}" type="pres">
      <dgm:prSet presAssocID="{D2CB08F5-224C-438C-959E-7287B9D7CECE}" presName="hierRoot2" presStyleCnt="0">
        <dgm:presLayoutVars>
          <dgm:hierBranch val="init"/>
        </dgm:presLayoutVars>
      </dgm:prSet>
      <dgm:spPr/>
    </dgm:pt>
    <dgm:pt modelId="{B1C273FF-CAE3-45EE-ACE9-95B5060B9C50}" type="pres">
      <dgm:prSet presAssocID="{D2CB08F5-224C-438C-959E-7287B9D7CECE}" presName="rootComposite2" presStyleCnt="0"/>
      <dgm:spPr/>
    </dgm:pt>
    <dgm:pt modelId="{D1BB3CCE-A4EC-4380-9CBD-331B1A5A33BE}" type="pres">
      <dgm:prSet presAssocID="{D2CB08F5-224C-438C-959E-7287B9D7CECE}" presName="rootText2" presStyleLbl="alignAcc1" presStyleIdx="0" presStyleCnt="0" custScaleX="138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EED953-5445-448F-B7FE-D0FE8BEB2112}" type="pres">
      <dgm:prSet presAssocID="{D2CB08F5-224C-438C-959E-7287B9D7CECE}" presName="topArc2" presStyleLbl="parChTrans1D1" presStyleIdx="2" presStyleCnt="12"/>
      <dgm:spPr/>
    </dgm:pt>
    <dgm:pt modelId="{BB44D9FB-47C9-4C49-BFB1-D8B56EFEF5B5}" type="pres">
      <dgm:prSet presAssocID="{D2CB08F5-224C-438C-959E-7287B9D7CECE}" presName="bottomArc2" presStyleLbl="parChTrans1D1" presStyleIdx="3" presStyleCnt="12"/>
      <dgm:spPr/>
    </dgm:pt>
    <dgm:pt modelId="{1DE460CD-DFCE-4EEB-92DB-436FED97ED40}" type="pres">
      <dgm:prSet presAssocID="{D2CB08F5-224C-438C-959E-7287B9D7CECE}" presName="topConnNode2" presStyleLbl="node2" presStyleIdx="0" presStyleCnt="0"/>
      <dgm:spPr/>
      <dgm:t>
        <a:bodyPr/>
        <a:lstStyle/>
        <a:p>
          <a:endParaRPr lang="ru-RU"/>
        </a:p>
      </dgm:t>
    </dgm:pt>
    <dgm:pt modelId="{E3B30C05-2B3B-4807-B061-EB68807E2FC1}" type="pres">
      <dgm:prSet presAssocID="{D2CB08F5-224C-438C-959E-7287B9D7CECE}" presName="hierChild4" presStyleCnt="0"/>
      <dgm:spPr/>
    </dgm:pt>
    <dgm:pt modelId="{5B494D76-E754-412A-8500-4BAA7C7A9C4C}" type="pres">
      <dgm:prSet presAssocID="{D2CB08F5-224C-438C-959E-7287B9D7CECE}" presName="hierChild5" presStyleCnt="0"/>
      <dgm:spPr/>
    </dgm:pt>
    <dgm:pt modelId="{12646203-9CB4-49FF-8547-10582FC370EC}" type="pres">
      <dgm:prSet presAssocID="{55A55CA7-D556-470F-BE85-AFF34CFE08E6}" presName="Name28" presStyleLbl="parChTrans1D2" presStyleIdx="1" presStyleCnt="5"/>
      <dgm:spPr/>
      <dgm:t>
        <a:bodyPr/>
        <a:lstStyle/>
        <a:p>
          <a:endParaRPr lang="ru-RU"/>
        </a:p>
      </dgm:t>
    </dgm:pt>
    <dgm:pt modelId="{461657AA-571E-41B8-918D-60386EB83C5D}" type="pres">
      <dgm:prSet presAssocID="{02F45230-7C0A-4002-8909-C9EA5950B24E}" presName="hierRoot2" presStyleCnt="0">
        <dgm:presLayoutVars>
          <dgm:hierBranch val="init"/>
        </dgm:presLayoutVars>
      </dgm:prSet>
      <dgm:spPr/>
    </dgm:pt>
    <dgm:pt modelId="{21CA21EA-0538-4B2C-975E-226A1C9D3FDE}" type="pres">
      <dgm:prSet presAssocID="{02F45230-7C0A-4002-8909-C9EA5950B24E}" presName="rootComposite2" presStyleCnt="0"/>
      <dgm:spPr/>
    </dgm:pt>
    <dgm:pt modelId="{7D56CA5B-9D37-4DBB-B257-DEEBE1BDA15C}" type="pres">
      <dgm:prSet presAssocID="{02F45230-7C0A-4002-8909-C9EA5950B2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2C793-F889-4C88-82D0-94EB26538622}" type="pres">
      <dgm:prSet presAssocID="{02F45230-7C0A-4002-8909-C9EA5950B24E}" presName="topArc2" presStyleLbl="parChTrans1D1" presStyleIdx="4" presStyleCnt="12"/>
      <dgm:spPr/>
    </dgm:pt>
    <dgm:pt modelId="{5C915C82-E3ED-46A8-90F2-E6FF7E09B943}" type="pres">
      <dgm:prSet presAssocID="{02F45230-7C0A-4002-8909-C9EA5950B24E}" presName="bottomArc2" presStyleLbl="parChTrans1D1" presStyleIdx="5" presStyleCnt="12"/>
      <dgm:spPr/>
    </dgm:pt>
    <dgm:pt modelId="{5D82FD43-13D0-4535-BC8D-00EAEABF6BD8}" type="pres">
      <dgm:prSet presAssocID="{02F45230-7C0A-4002-8909-C9EA5950B24E}" presName="topConnNode2" presStyleLbl="node2" presStyleIdx="0" presStyleCnt="0"/>
      <dgm:spPr/>
      <dgm:t>
        <a:bodyPr/>
        <a:lstStyle/>
        <a:p>
          <a:endParaRPr lang="ru-RU"/>
        </a:p>
      </dgm:t>
    </dgm:pt>
    <dgm:pt modelId="{DE2CD682-264F-466D-A389-2E8F5D6C6A3B}" type="pres">
      <dgm:prSet presAssocID="{02F45230-7C0A-4002-8909-C9EA5950B24E}" presName="hierChild4" presStyleCnt="0"/>
      <dgm:spPr/>
    </dgm:pt>
    <dgm:pt modelId="{9FEDF51F-19E6-4605-87E5-B61ECEE4B839}" type="pres">
      <dgm:prSet presAssocID="{02F45230-7C0A-4002-8909-C9EA5950B24E}" presName="hierChild5" presStyleCnt="0"/>
      <dgm:spPr/>
    </dgm:pt>
    <dgm:pt modelId="{F4297B76-439E-4BCD-B071-DBC8FCF14699}" type="pres">
      <dgm:prSet presAssocID="{87BE7FC3-24E6-4271-82D9-A1E96FA3E14B}" presName="Name28" presStyleLbl="parChTrans1D2" presStyleIdx="2" presStyleCnt="5"/>
      <dgm:spPr/>
      <dgm:t>
        <a:bodyPr/>
        <a:lstStyle/>
        <a:p>
          <a:endParaRPr lang="ru-RU"/>
        </a:p>
      </dgm:t>
    </dgm:pt>
    <dgm:pt modelId="{66A6D418-530B-4FD6-A9FC-BD292D78E341}" type="pres">
      <dgm:prSet presAssocID="{FEDCC6D0-DB14-43A2-A886-2E8EFF479FD4}" presName="hierRoot2" presStyleCnt="0">
        <dgm:presLayoutVars>
          <dgm:hierBranch val="init"/>
        </dgm:presLayoutVars>
      </dgm:prSet>
      <dgm:spPr/>
    </dgm:pt>
    <dgm:pt modelId="{84067940-63A7-4F52-945A-21A577DA03AD}" type="pres">
      <dgm:prSet presAssocID="{FEDCC6D0-DB14-43A2-A886-2E8EFF479FD4}" presName="rootComposite2" presStyleCnt="0"/>
      <dgm:spPr/>
    </dgm:pt>
    <dgm:pt modelId="{C0A2CE3A-4163-4198-8261-2A90CD4D5A25}" type="pres">
      <dgm:prSet presAssocID="{FEDCC6D0-DB14-43A2-A886-2E8EFF479FD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F71C8-0CDE-48D0-AF78-76748DD39CF6}" type="pres">
      <dgm:prSet presAssocID="{FEDCC6D0-DB14-43A2-A886-2E8EFF479FD4}" presName="topArc2" presStyleLbl="parChTrans1D1" presStyleIdx="6" presStyleCnt="12"/>
      <dgm:spPr/>
    </dgm:pt>
    <dgm:pt modelId="{57BFFC8C-0147-4E3A-BC67-ACF0E89A5649}" type="pres">
      <dgm:prSet presAssocID="{FEDCC6D0-DB14-43A2-A886-2E8EFF479FD4}" presName="bottomArc2" presStyleLbl="parChTrans1D1" presStyleIdx="7" presStyleCnt="12"/>
      <dgm:spPr/>
    </dgm:pt>
    <dgm:pt modelId="{3AF93423-7ED7-4598-9E56-3522D7A0B741}" type="pres">
      <dgm:prSet presAssocID="{FEDCC6D0-DB14-43A2-A886-2E8EFF479FD4}" presName="topConnNode2" presStyleLbl="node2" presStyleIdx="0" presStyleCnt="0"/>
      <dgm:spPr/>
      <dgm:t>
        <a:bodyPr/>
        <a:lstStyle/>
        <a:p>
          <a:endParaRPr lang="ru-RU"/>
        </a:p>
      </dgm:t>
    </dgm:pt>
    <dgm:pt modelId="{6271960F-0030-414F-8233-5EDDE3676264}" type="pres">
      <dgm:prSet presAssocID="{FEDCC6D0-DB14-43A2-A886-2E8EFF479FD4}" presName="hierChild4" presStyleCnt="0"/>
      <dgm:spPr/>
    </dgm:pt>
    <dgm:pt modelId="{695DB828-9D59-40A4-8963-815E69B3EC61}" type="pres">
      <dgm:prSet presAssocID="{FEDCC6D0-DB14-43A2-A886-2E8EFF479FD4}" presName="hierChild5" presStyleCnt="0"/>
      <dgm:spPr/>
    </dgm:pt>
    <dgm:pt modelId="{7C33938C-EF7D-4345-8AE8-4E76F114F77B}" type="pres">
      <dgm:prSet presAssocID="{C4393BFF-7C43-48D3-B6D8-08DA143B0377}" presName="Name28" presStyleLbl="parChTrans1D2" presStyleIdx="3" presStyleCnt="5"/>
      <dgm:spPr/>
      <dgm:t>
        <a:bodyPr/>
        <a:lstStyle/>
        <a:p>
          <a:endParaRPr lang="ru-RU"/>
        </a:p>
      </dgm:t>
    </dgm:pt>
    <dgm:pt modelId="{F2AFD524-9E4A-4EC4-BC96-FFFC7FD5C74B}" type="pres">
      <dgm:prSet presAssocID="{0A6166CC-98B1-4ABE-990A-E1471C5A0591}" presName="hierRoot2" presStyleCnt="0">
        <dgm:presLayoutVars>
          <dgm:hierBranch val="init"/>
        </dgm:presLayoutVars>
      </dgm:prSet>
      <dgm:spPr/>
    </dgm:pt>
    <dgm:pt modelId="{64975420-0910-4655-8E36-D0FCD73BF4FD}" type="pres">
      <dgm:prSet presAssocID="{0A6166CC-98B1-4ABE-990A-E1471C5A0591}" presName="rootComposite2" presStyleCnt="0"/>
      <dgm:spPr/>
    </dgm:pt>
    <dgm:pt modelId="{A48BEF42-A72A-4B91-AF99-9CBAC6AC8002}" type="pres">
      <dgm:prSet presAssocID="{0A6166CC-98B1-4ABE-990A-E1471C5A059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DB81AA-0FDE-41EA-954C-033FDE956BED}" type="pres">
      <dgm:prSet presAssocID="{0A6166CC-98B1-4ABE-990A-E1471C5A0591}" presName="topArc2" presStyleLbl="parChTrans1D1" presStyleIdx="8" presStyleCnt="12"/>
      <dgm:spPr/>
    </dgm:pt>
    <dgm:pt modelId="{BA628A59-C3AC-4268-BAC8-7528B62A7C66}" type="pres">
      <dgm:prSet presAssocID="{0A6166CC-98B1-4ABE-990A-E1471C5A0591}" presName="bottomArc2" presStyleLbl="parChTrans1D1" presStyleIdx="9" presStyleCnt="12"/>
      <dgm:spPr/>
    </dgm:pt>
    <dgm:pt modelId="{4986C076-339E-4BB1-9408-94F4352EF78F}" type="pres">
      <dgm:prSet presAssocID="{0A6166CC-98B1-4ABE-990A-E1471C5A0591}" presName="topConnNode2" presStyleLbl="node2" presStyleIdx="0" presStyleCnt="0"/>
      <dgm:spPr/>
      <dgm:t>
        <a:bodyPr/>
        <a:lstStyle/>
        <a:p>
          <a:endParaRPr lang="ru-RU"/>
        </a:p>
      </dgm:t>
    </dgm:pt>
    <dgm:pt modelId="{EE8EC610-97CF-4778-9B9D-284965DD4792}" type="pres">
      <dgm:prSet presAssocID="{0A6166CC-98B1-4ABE-990A-E1471C5A0591}" presName="hierChild4" presStyleCnt="0"/>
      <dgm:spPr/>
    </dgm:pt>
    <dgm:pt modelId="{3765789B-6149-4AD5-A5A6-EDDA385DAAED}" type="pres">
      <dgm:prSet presAssocID="{0A6166CC-98B1-4ABE-990A-E1471C5A0591}" presName="hierChild5" presStyleCnt="0"/>
      <dgm:spPr/>
    </dgm:pt>
    <dgm:pt modelId="{66284FCD-BB22-4137-90A0-11066B44EFB1}" type="pres">
      <dgm:prSet presAssocID="{61A7FFD0-5789-46EF-B14D-DDD4CF598100}" presName="Name28" presStyleLbl="parChTrans1D2" presStyleIdx="4" presStyleCnt="5"/>
      <dgm:spPr/>
      <dgm:t>
        <a:bodyPr/>
        <a:lstStyle/>
        <a:p>
          <a:endParaRPr lang="ru-RU"/>
        </a:p>
      </dgm:t>
    </dgm:pt>
    <dgm:pt modelId="{7849CE84-899F-416B-995E-73F1BA87D9ED}" type="pres">
      <dgm:prSet presAssocID="{79AB1716-E067-4F66-AA66-9AAD65340179}" presName="hierRoot2" presStyleCnt="0">
        <dgm:presLayoutVars>
          <dgm:hierBranch val="init"/>
        </dgm:presLayoutVars>
      </dgm:prSet>
      <dgm:spPr/>
    </dgm:pt>
    <dgm:pt modelId="{F690F1D2-5A0A-46B0-9FCE-521DF3C32C8F}" type="pres">
      <dgm:prSet presAssocID="{79AB1716-E067-4F66-AA66-9AAD65340179}" presName="rootComposite2" presStyleCnt="0"/>
      <dgm:spPr/>
    </dgm:pt>
    <dgm:pt modelId="{25573EEB-1C5B-4D6A-BF0E-15A1A36D7BE4}" type="pres">
      <dgm:prSet presAssocID="{79AB1716-E067-4F66-AA66-9AAD653401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32B33-8523-47D1-8CEE-AAB29181526A}" type="pres">
      <dgm:prSet presAssocID="{79AB1716-E067-4F66-AA66-9AAD65340179}" presName="topArc2" presStyleLbl="parChTrans1D1" presStyleIdx="10" presStyleCnt="12"/>
      <dgm:spPr/>
    </dgm:pt>
    <dgm:pt modelId="{26D99131-0996-4234-B926-E96CDB009077}" type="pres">
      <dgm:prSet presAssocID="{79AB1716-E067-4F66-AA66-9AAD65340179}" presName="bottomArc2" presStyleLbl="parChTrans1D1" presStyleIdx="11" presStyleCnt="12"/>
      <dgm:spPr/>
    </dgm:pt>
    <dgm:pt modelId="{3A92A0F3-28CA-4D3B-AD51-31D51D0207DC}" type="pres">
      <dgm:prSet presAssocID="{79AB1716-E067-4F66-AA66-9AAD65340179}" presName="topConnNode2" presStyleLbl="node2" presStyleIdx="0" presStyleCnt="0"/>
      <dgm:spPr/>
      <dgm:t>
        <a:bodyPr/>
        <a:lstStyle/>
        <a:p>
          <a:endParaRPr lang="ru-RU"/>
        </a:p>
      </dgm:t>
    </dgm:pt>
    <dgm:pt modelId="{18817E02-D37C-4F45-BBF1-74494280095D}" type="pres">
      <dgm:prSet presAssocID="{79AB1716-E067-4F66-AA66-9AAD65340179}" presName="hierChild4" presStyleCnt="0"/>
      <dgm:spPr/>
    </dgm:pt>
    <dgm:pt modelId="{85B75255-6AC0-409F-A935-D1AE34CA1CA8}" type="pres">
      <dgm:prSet presAssocID="{79AB1716-E067-4F66-AA66-9AAD65340179}" presName="hierChild5" presStyleCnt="0"/>
      <dgm:spPr/>
    </dgm:pt>
    <dgm:pt modelId="{B93B59FA-0C9F-469D-A017-5F94221334F4}" type="pres">
      <dgm:prSet presAssocID="{7BC0B9AC-6D6A-4290-BCF4-D07F16915887}" presName="hierChild3" presStyleCnt="0"/>
      <dgm:spPr/>
    </dgm:pt>
  </dgm:ptLst>
  <dgm:cxnLst>
    <dgm:cxn modelId="{4A900195-9CE2-4497-965A-11076129A81E}" srcId="{7BC0B9AC-6D6A-4290-BCF4-D07F16915887}" destId="{02F45230-7C0A-4002-8909-C9EA5950B24E}" srcOrd="1" destOrd="0" parTransId="{55A55CA7-D556-470F-BE85-AFF34CFE08E6}" sibTransId="{653F3588-B320-4A0B-AFB6-026DA1CE3010}"/>
    <dgm:cxn modelId="{88AC1FD7-6CCD-4CD0-B56C-C49B9D9A523F}" type="presOf" srcId="{87BE7FC3-24E6-4271-82D9-A1E96FA3E14B}" destId="{F4297B76-439E-4BCD-B071-DBC8FCF14699}" srcOrd="0" destOrd="0" presId="urn:microsoft.com/office/officeart/2008/layout/HalfCircleOrganizationChart"/>
    <dgm:cxn modelId="{C8C76D4B-A1D1-4A1B-B2FD-1ADE2031E61D}" srcId="{7BC0B9AC-6D6A-4290-BCF4-D07F16915887}" destId="{79AB1716-E067-4F66-AA66-9AAD65340179}" srcOrd="4" destOrd="0" parTransId="{61A7FFD0-5789-46EF-B14D-DDD4CF598100}" sibTransId="{0508A21C-E5E0-4A42-BFE7-3CAC2B7F97E0}"/>
    <dgm:cxn modelId="{F3698EFB-4C78-48C4-88FE-C069066EF55C}" srcId="{C466F416-B0DA-4F5F-9F63-7067A8E445F7}" destId="{7BC0B9AC-6D6A-4290-BCF4-D07F16915887}" srcOrd="0" destOrd="0" parTransId="{D5AF8957-BEF0-4D42-AB0E-4E933D0405D6}" sibTransId="{CE490F68-8DBD-4037-954F-23BA8D2D79BB}"/>
    <dgm:cxn modelId="{65C910D1-07AB-462F-BD68-2DF5CB0FB259}" type="presOf" srcId="{D2CB08F5-224C-438C-959E-7287B9D7CECE}" destId="{1DE460CD-DFCE-4EEB-92DB-436FED97ED40}" srcOrd="1" destOrd="0" presId="urn:microsoft.com/office/officeart/2008/layout/HalfCircleOrganizationChart"/>
    <dgm:cxn modelId="{E6898009-6027-43B6-B89E-092C559065FF}" srcId="{7BC0B9AC-6D6A-4290-BCF4-D07F16915887}" destId="{0A6166CC-98B1-4ABE-990A-E1471C5A0591}" srcOrd="3" destOrd="0" parTransId="{C4393BFF-7C43-48D3-B6D8-08DA143B0377}" sibTransId="{7294800F-E74B-45E1-90AD-1F5D398A1874}"/>
    <dgm:cxn modelId="{AD00424F-5169-4F8E-A3B0-607BEC80A093}" type="presOf" srcId="{7BC0B9AC-6D6A-4290-BCF4-D07F16915887}" destId="{315A8014-36A9-4186-BE26-343BCFD1080C}" srcOrd="1" destOrd="0" presId="urn:microsoft.com/office/officeart/2008/layout/HalfCircleOrganizationChart"/>
    <dgm:cxn modelId="{D0164E8E-96DF-4AC1-B5B9-5A768436C047}" type="presOf" srcId="{61A7FFD0-5789-46EF-B14D-DDD4CF598100}" destId="{66284FCD-BB22-4137-90A0-11066B44EFB1}" srcOrd="0" destOrd="0" presId="urn:microsoft.com/office/officeart/2008/layout/HalfCircleOrganizationChart"/>
    <dgm:cxn modelId="{F6CFA917-BE6D-4DC8-8326-3899BEC6E8E2}" srcId="{7BC0B9AC-6D6A-4290-BCF4-D07F16915887}" destId="{D2CB08F5-224C-438C-959E-7287B9D7CECE}" srcOrd="0" destOrd="0" parTransId="{1AB92D7C-4233-4624-8C32-A0E596CE660B}" sibTransId="{A8DAA664-BA4E-4B2C-8D70-9AEAD9B8D644}"/>
    <dgm:cxn modelId="{436A22CE-7589-4249-B2B0-18CDE78B3562}" type="presOf" srcId="{79AB1716-E067-4F66-AA66-9AAD65340179}" destId="{25573EEB-1C5B-4D6A-BF0E-15A1A36D7BE4}" srcOrd="0" destOrd="0" presId="urn:microsoft.com/office/officeart/2008/layout/HalfCircleOrganizationChart"/>
    <dgm:cxn modelId="{92821643-F190-4EE0-A1B4-210B7C6D5C92}" type="presOf" srcId="{55A55CA7-D556-470F-BE85-AFF34CFE08E6}" destId="{12646203-9CB4-49FF-8547-10582FC370EC}" srcOrd="0" destOrd="0" presId="urn:microsoft.com/office/officeart/2008/layout/HalfCircleOrganizationChart"/>
    <dgm:cxn modelId="{3B60483F-10CF-42AE-AD1F-86CFD52E59B7}" srcId="{7BC0B9AC-6D6A-4290-BCF4-D07F16915887}" destId="{FEDCC6D0-DB14-43A2-A886-2E8EFF479FD4}" srcOrd="2" destOrd="0" parTransId="{87BE7FC3-24E6-4271-82D9-A1E96FA3E14B}" sibTransId="{2686F84B-2CD3-493C-88E5-FAD73AB7D140}"/>
    <dgm:cxn modelId="{0514021D-FD60-45C6-8972-C4104256CB05}" type="presOf" srcId="{02F45230-7C0A-4002-8909-C9EA5950B24E}" destId="{5D82FD43-13D0-4535-BC8D-00EAEABF6BD8}" srcOrd="1" destOrd="0" presId="urn:microsoft.com/office/officeart/2008/layout/HalfCircleOrganizationChart"/>
    <dgm:cxn modelId="{E3FE4A11-E014-46CD-86C0-FD294CA48E49}" type="presOf" srcId="{FEDCC6D0-DB14-43A2-A886-2E8EFF479FD4}" destId="{C0A2CE3A-4163-4198-8261-2A90CD4D5A25}" srcOrd="0" destOrd="0" presId="urn:microsoft.com/office/officeart/2008/layout/HalfCircleOrganizationChart"/>
    <dgm:cxn modelId="{DEA09459-E666-40CE-A56F-503AC3A091C4}" type="presOf" srcId="{FEDCC6D0-DB14-43A2-A886-2E8EFF479FD4}" destId="{3AF93423-7ED7-4598-9E56-3522D7A0B741}" srcOrd="1" destOrd="0" presId="urn:microsoft.com/office/officeart/2008/layout/HalfCircleOrganizationChart"/>
    <dgm:cxn modelId="{5775216D-7DE9-4A2A-AB67-F4818E0236FB}" type="presOf" srcId="{0A6166CC-98B1-4ABE-990A-E1471C5A0591}" destId="{4986C076-339E-4BB1-9408-94F4352EF78F}" srcOrd="1" destOrd="0" presId="urn:microsoft.com/office/officeart/2008/layout/HalfCircleOrganizationChart"/>
    <dgm:cxn modelId="{41758C3F-F2EA-49AD-852D-355A1C864691}" type="presOf" srcId="{7BC0B9AC-6D6A-4290-BCF4-D07F16915887}" destId="{21479C0F-F039-433A-84F0-C346500FFAC5}" srcOrd="0" destOrd="0" presId="urn:microsoft.com/office/officeart/2008/layout/HalfCircleOrganizationChart"/>
    <dgm:cxn modelId="{767762AC-DD46-41BB-952B-17DAEE814A1E}" type="presOf" srcId="{0A6166CC-98B1-4ABE-990A-E1471C5A0591}" destId="{A48BEF42-A72A-4B91-AF99-9CBAC6AC8002}" srcOrd="0" destOrd="0" presId="urn:microsoft.com/office/officeart/2008/layout/HalfCircleOrganizationChart"/>
    <dgm:cxn modelId="{84A3D867-5043-4BF8-B266-1993A390756A}" type="presOf" srcId="{C466F416-B0DA-4F5F-9F63-7067A8E445F7}" destId="{9CB99B84-8A00-42E4-AB4B-242F4ADA5A1F}" srcOrd="0" destOrd="0" presId="urn:microsoft.com/office/officeart/2008/layout/HalfCircleOrganizationChart"/>
    <dgm:cxn modelId="{A0EFDCF1-43DC-4F18-8B3B-7BF012FE9C05}" type="presOf" srcId="{D2CB08F5-224C-438C-959E-7287B9D7CECE}" destId="{D1BB3CCE-A4EC-4380-9CBD-331B1A5A33BE}" srcOrd="0" destOrd="0" presId="urn:microsoft.com/office/officeart/2008/layout/HalfCircleOrganizationChart"/>
    <dgm:cxn modelId="{1725712F-F5D0-4B3F-95FB-B5FF4B7D0225}" type="presOf" srcId="{1AB92D7C-4233-4624-8C32-A0E596CE660B}" destId="{FEA82953-C95A-4A86-9ABB-96F73256EF47}" srcOrd="0" destOrd="0" presId="urn:microsoft.com/office/officeart/2008/layout/HalfCircleOrganizationChart"/>
    <dgm:cxn modelId="{FEEC1519-89F0-4C18-937E-032C16712056}" type="presOf" srcId="{02F45230-7C0A-4002-8909-C9EA5950B24E}" destId="{7D56CA5B-9D37-4DBB-B257-DEEBE1BDA15C}" srcOrd="0" destOrd="0" presId="urn:microsoft.com/office/officeart/2008/layout/HalfCircleOrganizationChart"/>
    <dgm:cxn modelId="{E0920DB5-652F-49C5-AD4A-4CC79C98E086}" type="presOf" srcId="{C4393BFF-7C43-48D3-B6D8-08DA143B0377}" destId="{7C33938C-EF7D-4345-8AE8-4E76F114F77B}" srcOrd="0" destOrd="0" presId="urn:microsoft.com/office/officeart/2008/layout/HalfCircleOrganizationChart"/>
    <dgm:cxn modelId="{CCC52599-4C96-48BC-A8D5-1289CFED709C}" type="presOf" srcId="{79AB1716-E067-4F66-AA66-9AAD65340179}" destId="{3A92A0F3-28CA-4D3B-AD51-31D51D0207DC}" srcOrd="1" destOrd="0" presId="urn:microsoft.com/office/officeart/2008/layout/HalfCircleOrganizationChart"/>
    <dgm:cxn modelId="{787C057E-B1F1-48C0-8806-BEF364F2144B}" type="presParOf" srcId="{9CB99B84-8A00-42E4-AB4B-242F4ADA5A1F}" destId="{5E59C777-EDE9-422E-B981-C99EA63AB1D1}" srcOrd="0" destOrd="0" presId="urn:microsoft.com/office/officeart/2008/layout/HalfCircleOrganizationChart"/>
    <dgm:cxn modelId="{13866953-39CA-4B7A-A129-FE8E614B6AC2}" type="presParOf" srcId="{5E59C777-EDE9-422E-B981-C99EA63AB1D1}" destId="{0EA4E542-2779-4F01-B39A-2A50DAC8B7EE}" srcOrd="0" destOrd="0" presId="urn:microsoft.com/office/officeart/2008/layout/HalfCircleOrganizationChart"/>
    <dgm:cxn modelId="{10EDF078-37C5-4566-AC70-C1AC01BCF128}" type="presParOf" srcId="{0EA4E542-2779-4F01-B39A-2A50DAC8B7EE}" destId="{21479C0F-F039-433A-84F0-C346500FFAC5}" srcOrd="0" destOrd="0" presId="urn:microsoft.com/office/officeart/2008/layout/HalfCircleOrganizationChart"/>
    <dgm:cxn modelId="{B8DC0078-9DDC-4B5E-9F20-490CE26872B9}" type="presParOf" srcId="{0EA4E542-2779-4F01-B39A-2A50DAC8B7EE}" destId="{B6463042-C74F-47F8-BEC0-CD60CC636018}" srcOrd="1" destOrd="0" presId="urn:microsoft.com/office/officeart/2008/layout/HalfCircleOrganizationChart"/>
    <dgm:cxn modelId="{634797E5-8FC4-4AC0-B10C-461A7C277D05}" type="presParOf" srcId="{0EA4E542-2779-4F01-B39A-2A50DAC8B7EE}" destId="{CCE90D76-0013-4946-8375-2E0AB7539A9A}" srcOrd="2" destOrd="0" presId="urn:microsoft.com/office/officeart/2008/layout/HalfCircleOrganizationChart"/>
    <dgm:cxn modelId="{971758F7-5DC3-4960-8DD9-79F554252190}" type="presParOf" srcId="{0EA4E542-2779-4F01-B39A-2A50DAC8B7EE}" destId="{315A8014-36A9-4186-BE26-343BCFD1080C}" srcOrd="3" destOrd="0" presId="urn:microsoft.com/office/officeart/2008/layout/HalfCircleOrganizationChart"/>
    <dgm:cxn modelId="{F5C730EB-3869-444D-B4BF-8FCD77D374B8}" type="presParOf" srcId="{5E59C777-EDE9-422E-B981-C99EA63AB1D1}" destId="{9EB15ED2-5412-4E18-85A0-8146DBB9A6DF}" srcOrd="1" destOrd="0" presId="urn:microsoft.com/office/officeart/2008/layout/HalfCircleOrganizationChart"/>
    <dgm:cxn modelId="{C3B746D9-1437-4FC7-A3BB-1CD40F495F6C}" type="presParOf" srcId="{9EB15ED2-5412-4E18-85A0-8146DBB9A6DF}" destId="{FEA82953-C95A-4A86-9ABB-96F73256EF47}" srcOrd="0" destOrd="0" presId="urn:microsoft.com/office/officeart/2008/layout/HalfCircleOrganizationChart"/>
    <dgm:cxn modelId="{3E49DE0B-2BC5-44E5-A853-CCC1F748FF2E}" type="presParOf" srcId="{9EB15ED2-5412-4E18-85A0-8146DBB9A6DF}" destId="{67200724-CA29-49D2-A4A3-6495C12B77CA}" srcOrd="1" destOrd="0" presId="urn:microsoft.com/office/officeart/2008/layout/HalfCircleOrganizationChart"/>
    <dgm:cxn modelId="{AA8E112E-3820-4466-AC58-D73F56EE1026}" type="presParOf" srcId="{67200724-CA29-49D2-A4A3-6495C12B77CA}" destId="{B1C273FF-CAE3-45EE-ACE9-95B5060B9C50}" srcOrd="0" destOrd="0" presId="urn:microsoft.com/office/officeart/2008/layout/HalfCircleOrganizationChart"/>
    <dgm:cxn modelId="{871A94E4-C2AD-4C89-B22F-B274D9145B88}" type="presParOf" srcId="{B1C273FF-CAE3-45EE-ACE9-95B5060B9C50}" destId="{D1BB3CCE-A4EC-4380-9CBD-331B1A5A33BE}" srcOrd="0" destOrd="0" presId="urn:microsoft.com/office/officeart/2008/layout/HalfCircleOrganizationChart"/>
    <dgm:cxn modelId="{06FD71F5-261C-4837-B5D6-4AC2C81EE1A9}" type="presParOf" srcId="{B1C273FF-CAE3-45EE-ACE9-95B5060B9C50}" destId="{9AEED953-5445-448F-B7FE-D0FE8BEB2112}" srcOrd="1" destOrd="0" presId="urn:microsoft.com/office/officeart/2008/layout/HalfCircleOrganizationChart"/>
    <dgm:cxn modelId="{C378D938-6899-4144-8059-9A63101CC47B}" type="presParOf" srcId="{B1C273FF-CAE3-45EE-ACE9-95B5060B9C50}" destId="{BB44D9FB-47C9-4C49-BFB1-D8B56EFEF5B5}" srcOrd="2" destOrd="0" presId="urn:microsoft.com/office/officeart/2008/layout/HalfCircleOrganizationChart"/>
    <dgm:cxn modelId="{B6ACCD4E-DAA7-4C1C-BA9E-E647DDBB795D}" type="presParOf" srcId="{B1C273FF-CAE3-45EE-ACE9-95B5060B9C50}" destId="{1DE460CD-DFCE-4EEB-92DB-436FED97ED40}" srcOrd="3" destOrd="0" presId="urn:microsoft.com/office/officeart/2008/layout/HalfCircleOrganizationChart"/>
    <dgm:cxn modelId="{5AFFD3B7-A28A-48B3-BBC7-58462D0D2591}" type="presParOf" srcId="{67200724-CA29-49D2-A4A3-6495C12B77CA}" destId="{E3B30C05-2B3B-4807-B061-EB68807E2FC1}" srcOrd="1" destOrd="0" presId="urn:microsoft.com/office/officeart/2008/layout/HalfCircleOrganizationChart"/>
    <dgm:cxn modelId="{A4B5C593-3D10-4DDF-B4A3-09BD5ED06C1E}" type="presParOf" srcId="{67200724-CA29-49D2-A4A3-6495C12B77CA}" destId="{5B494D76-E754-412A-8500-4BAA7C7A9C4C}" srcOrd="2" destOrd="0" presId="urn:microsoft.com/office/officeart/2008/layout/HalfCircleOrganizationChart"/>
    <dgm:cxn modelId="{8AB3BBB4-13B7-4BA5-8E48-EE1A8796C09A}" type="presParOf" srcId="{9EB15ED2-5412-4E18-85A0-8146DBB9A6DF}" destId="{12646203-9CB4-49FF-8547-10582FC370EC}" srcOrd="2" destOrd="0" presId="urn:microsoft.com/office/officeart/2008/layout/HalfCircleOrganizationChart"/>
    <dgm:cxn modelId="{9328EE9A-F26D-4AEE-8152-39A596206D0B}" type="presParOf" srcId="{9EB15ED2-5412-4E18-85A0-8146DBB9A6DF}" destId="{461657AA-571E-41B8-918D-60386EB83C5D}" srcOrd="3" destOrd="0" presId="urn:microsoft.com/office/officeart/2008/layout/HalfCircleOrganizationChart"/>
    <dgm:cxn modelId="{AE7E05B6-5B7C-4B06-9100-7355C66D3301}" type="presParOf" srcId="{461657AA-571E-41B8-918D-60386EB83C5D}" destId="{21CA21EA-0538-4B2C-975E-226A1C9D3FDE}" srcOrd="0" destOrd="0" presId="urn:microsoft.com/office/officeart/2008/layout/HalfCircleOrganizationChart"/>
    <dgm:cxn modelId="{87F964AF-05DF-43E9-82ED-A34A010C96D4}" type="presParOf" srcId="{21CA21EA-0538-4B2C-975E-226A1C9D3FDE}" destId="{7D56CA5B-9D37-4DBB-B257-DEEBE1BDA15C}" srcOrd="0" destOrd="0" presId="urn:microsoft.com/office/officeart/2008/layout/HalfCircleOrganizationChart"/>
    <dgm:cxn modelId="{A1FBD0E8-0E79-4C46-9609-0B50920D12A5}" type="presParOf" srcId="{21CA21EA-0538-4B2C-975E-226A1C9D3FDE}" destId="{7E72C793-F889-4C88-82D0-94EB26538622}" srcOrd="1" destOrd="0" presId="urn:microsoft.com/office/officeart/2008/layout/HalfCircleOrganizationChart"/>
    <dgm:cxn modelId="{7FB1B21E-F603-4FF4-985D-5EC086F4CDA3}" type="presParOf" srcId="{21CA21EA-0538-4B2C-975E-226A1C9D3FDE}" destId="{5C915C82-E3ED-46A8-90F2-E6FF7E09B943}" srcOrd="2" destOrd="0" presId="urn:microsoft.com/office/officeart/2008/layout/HalfCircleOrganizationChart"/>
    <dgm:cxn modelId="{ED5CB358-A879-4A4F-8567-83FE5B98A3AB}" type="presParOf" srcId="{21CA21EA-0538-4B2C-975E-226A1C9D3FDE}" destId="{5D82FD43-13D0-4535-BC8D-00EAEABF6BD8}" srcOrd="3" destOrd="0" presId="urn:microsoft.com/office/officeart/2008/layout/HalfCircleOrganizationChart"/>
    <dgm:cxn modelId="{1A0AB126-96F7-4079-AC73-A4B6483BA256}" type="presParOf" srcId="{461657AA-571E-41B8-918D-60386EB83C5D}" destId="{DE2CD682-264F-466D-A389-2E8F5D6C6A3B}" srcOrd="1" destOrd="0" presId="urn:microsoft.com/office/officeart/2008/layout/HalfCircleOrganizationChart"/>
    <dgm:cxn modelId="{3DF319E1-86BA-466C-9850-069B723ACF74}" type="presParOf" srcId="{461657AA-571E-41B8-918D-60386EB83C5D}" destId="{9FEDF51F-19E6-4605-87E5-B61ECEE4B839}" srcOrd="2" destOrd="0" presId="urn:microsoft.com/office/officeart/2008/layout/HalfCircleOrganizationChart"/>
    <dgm:cxn modelId="{4501F42E-2477-4E0D-BCBD-80F34D9AE6C2}" type="presParOf" srcId="{9EB15ED2-5412-4E18-85A0-8146DBB9A6DF}" destId="{F4297B76-439E-4BCD-B071-DBC8FCF14699}" srcOrd="4" destOrd="0" presId="urn:microsoft.com/office/officeart/2008/layout/HalfCircleOrganizationChart"/>
    <dgm:cxn modelId="{CAC10D68-BA56-4BEC-BFF7-74299A5D1E0C}" type="presParOf" srcId="{9EB15ED2-5412-4E18-85A0-8146DBB9A6DF}" destId="{66A6D418-530B-4FD6-A9FC-BD292D78E341}" srcOrd="5" destOrd="0" presId="urn:microsoft.com/office/officeart/2008/layout/HalfCircleOrganizationChart"/>
    <dgm:cxn modelId="{D3ACCCD9-8983-4567-86A2-A6B58E05A00E}" type="presParOf" srcId="{66A6D418-530B-4FD6-A9FC-BD292D78E341}" destId="{84067940-63A7-4F52-945A-21A577DA03AD}" srcOrd="0" destOrd="0" presId="urn:microsoft.com/office/officeart/2008/layout/HalfCircleOrganizationChart"/>
    <dgm:cxn modelId="{1EBF7CC3-F531-4B59-B20F-DF6C6F07B7D8}" type="presParOf" srcId="{84067940-63A7-4F52-945A-21A577DA03AD}" destId="{C0A2CE3A-4163-4198-8261-2A90CD4D5A25}" srcOrd="0" destOrd="0" presId="urn:microsoft.com/office/officeart/2008/layout/HalfCircleOrganizationChart"/>
    <dgm:cxn modelId="{0499CCC9-FF5A-4CE7-B881-3825C00F149F}" type="presParOf" srcId="{84067940-63A7-4F52-945A-21A577DA03AD}" destId="{EA9F71C8-0CDE-48D0-AF78-76748DD39CF6}" srcOrd="1" destOrd="0" presId="urn:microsoft.com/office/officeart/2008/layout/HalfCircleOrganizationChart"/>
    <dgm:cxn modelId="{BDA62E89-CDCE-4D50-B6D3-FC8EA5634B92}" type="presParOf" srcId="{84067940-63A7-4F52-945A-21A577DA03AD}" destId="{57BFFC8C-0147-4E3A-BC67-ACF0E89A5649}" srcOrd="2" destOrd="0" presId="urn:microsoft.com/office/officeart/2008/layout/HalfCircleOrganizationChart"/>
    <dgm:cxn modelId="{501CA251-3AB4-45E6-9AC1-3EECC9A74889}" type="presParOf" srcId="{84067940-63A7-4F52-945A-21A577DA03AD}" destId="{3AF93423-7ED7-4598-9E56-3522D7A0B741}" srcOrd="3" destOrd="0" presId="urn:microsoft.com/office/officeart/2008/layout/HalfCircleOrganizationChart"/>
    <dgm:cxn modelId="{90835561-3F28-46B0-B8DB-D7BC140E538B}" type="presParOf" srcId="{66A6D418-530B-4FD6-A9FC-BD292D78E341}" destId="{6271960F-0030-414F-8233-5EDDE3676264}" srcOrd="1" destOrd="0" presId="urn:microsoft.com/office/officeart/2008/layout/HalfCircleOrganizationChart"/>
    <dgm:cxn modelId="{29B4A91D-F466-4690-8B72-CDFB788E751A}" type="presParOf" srcId="{66A6D418-530B-4FD6-A9FC-BD292D78E341}" destId="{695DB828-9D59-40A4-8963-815E69B3EC61}" srcOrd="2" destOrd="0" presId="urn:microsoft.com/office/officeart/2008/layout/HalfCircleOrganizationChart"/>
    <dgm:cxn modelId="{2B2321C9-6058-4B0D-904A-61647B77168F}" type="presParOf" srcId="{9EB15ED2-5412-4E18-85A0-8146DBB9A6DF}" destId="{7C33938C-EF7D-4345-8AE8-4E76F114F77B}" srcOrd="6" destOrd="0" presId="urn:microsoft.com/office/officeart/2008/layout/HalfCircleOrganizationChart"/>
    <dgm:cxn modelId="{A56D16B1-9C0D-4880-B03E-9401242C9522}" type="presParOf" srcId="{9EB15ED2-5412-4E18-85A0-8146DBB9A6DF}" destId="{F2AFD524-9E4A-4EC4-BC96-FFFC7FD5C74B}" srcOrd="7" destOrd="0" presId="urn:microsoft.com/office/officeart/2008/layout/HalfCircleOrganizationChart"/>
    <dgm:cxn modelId="{296A4BA5-DEEC-4FB8-81FB-D710E4B0E6D3}" type="presParOf" srcId="{F2AFD524-9E4A-4EC4-BC96-FFFC7FD5C74B}" destId="{64975420-0910-4655-8E36-D0FCD73BF4FD}" srcOrd="0" destOrd="0" presId="urn:microsoft.com/office/officeart/2008/layout/HalfCircleOrganizationChart"/>
    <dgm:cxn modelId="{A6FB6BBC-008C-4E56-AB56-626CD6A840D7}" type="presParOf" srcId="{64975420-0910-4655-8E36-D0FCD73BF4FD}" destId="{A48BEF42-A72A-4B91-AF99-9CBAC6AC8002}" srcOrd="0" destOrd="0" presId="urn:microsoft.com/office/officeart/2008/layout/HalfCircleOrganizationChart"/>
    <dgm:cxn modelId="{A648342D-83C3-483D-A11A-5C91AB27C145}" type="presParOf" srcId="{64975420-0910-4655-8E36-D0FCD73BF4FD}" destId="{8DDB81AA-0FDE-41EA-954C-033FDE956BED}" srcOrd="1" destOrd="0" presId="urn:microsoft.com/office/officeart/2008/layout/HalfCircleOrganizationChart"/>
    <dgm:cxn modelId="{085603A8-513F-4829-A4CD-52516F682107}" type="presParOf" srcId="{64975420-0910-4655-8E36-D0FCD73BF4FD}" destId="{BA628A59-C3AC-4268-BAC8-7528B62A7C66}" srcOrd="2" destOrd="0" presId="urn:microsoft.com/office/officeart/2008/layout/HalfCircleOrganizationChart"/>
    <dgm:cxn modelId="{7BD7DE79-F624-4521-AE5B-698C6FAE4B56}" type="presParOf" srcId="{64975420-0910-4655-8E36-D0FCD73BF4FD}" destId="{4986C076-339E-4BB1-9408-94F4352EF78F}" srcOrd="3" destOrd="0" presId="urn:microsoft.com/office/officeart/2008/layout/HalfCircleOrganizationChart"/>
    <dgm:cxn modelId="{132858BA-B5A5-477B-BE41-7A8A0255F055}" type="presParOf" srcId="{F2AFD524-9E4A-4EC4-BC96-FFFC7FD5C74B}" destId="{EE8EC610-97CF-4778-9B9D-284965DD4792}" srcOrd="1" destOrd="0" presId="urn:microsoft.com/office/officeart/2008/layout/HalfCircleOrganizationChart"/>
    <dgm:cxn modelId="{C561AF0D-F971-40D3-817B-17E721061890}" type="presParOf" srcId="{F2AFD524-9E4A-4EC4-BC96-FFFC7FD5C74B}" destId="{3765789B-6149-4AD5-A5A6-EDDA385DAAED}" srcOrd="2" destOrd="0" presId="urn:microsoft.com/office/officeart/2008/layout/HalfCircleOrganizationChart"/>
    <dgm:cxn modelId="{8E88D1AA-AE1E-4556-956F-3A6FB3C27D99}" type="presParOf" srcId="{9EB15ED2-5412-4E18-85A0-8146DBB9A6DF}" destId="{66284FCD-BB22-4137-90A0-11066B44EFB1}" srcOrd="8" destOrd="0" presId="urn:microsoft.com/office/officeart/2008/layout/HalfCircleOrganizationChart"/>
    <dgm:cxn modelId="{7390E794-8721-4560-93E9-F5349B500C6B}" type="presParOf" srcId="{9EB15ED2-5412-4E18-85A0-8146DBB9A6DF}" destId="{7849CE84-899F-416B-995E-73F1BA87D9ED}" srcOrd="9" destOrd="0" presId="urn:microsoft.com/office/officeart/2008/layout/HalfCircleOrganizationChart"/>
    <dgm:cxn modelId="{BECBB80D-5C66-4FA2-BB45-871E8F7B8F0C}" type="presParOf" srcId="{7849CE84-899F-416B-995E-73F1BA87D9ED}" destId="{F690F1D2-5A0A-46B0-9FCE-521DF3C32C8F}" srcOrd="0" destOrd="0" presId="urn:microsoft.com/office/officeart/2008/layout/HalfCircleOrganizationChart"/>
    <dgm:cxn modelId="{44CD333B-08BA-453F-B09C-D8EB0FCC9EF8}" type="presParOf" srcId="{F690F1D2-5A0A-46B0-9FCE-521DF3C32C8F}" destId="{25573EEB-1C5B-4D6A-BF0E-15A1A36D7BE4}" srcOrd="0" destOrd="0" presId="urn:microsoft.com/office/officeart/2008/layout/HalfCircleOrganizationChart"/>
    <dgm:cxn modelId="{08C1D33C-80C7-47F1-B74B-287AFC9CFFBA}" type="presParOf" srcId="{F690F1D2-5A0A-46B0-9FCE-521DF3C32C8F}" destId="{49A32B33-8523-47D1-8CEE-AAB29181526A}" srcOrd="1" destOrd="0" presId="urn:microsoft.com/office/officeart/2008/layout/HalfCircleOrganizationChart"/>
    <dgm:cxn modelId="{1FCE949E-BAF1-4179-A45F-FFF3C6D01C31}" type="presParOf" srcId="{F690F1D2-5A0A-46B0-9FCE-521DF3C32C8F}" destId="{26D99131-0996-4234-B926-E96CDB009077}" srcOrd="2" destOrd="0" presId="urn:microsoft.com/office/officeart/2008/layout/HalfCircleOrganizationChart"/>
    <dgm:cxn modelId="{2BC98CAB-1536-46E1-A553-B705927EB6DA}" type="presParOf" srcId="{F690F1D2-5A0A-46B0-9FCE-521DF3C32C8F}" destId="{3A92A0F3-28CA-4D3B-AD51-31D51D0207DC}" srcOrd="3" destOrd="0" presId="urn:microsoft.com/office/officeart/2008/layout/HalfCircleOrganizationChart"/>
    <dgm:cxn modelId="{BF9991D1-5F92-43FC-B1A1-F264A7511004}" type="presParOf" srcId="{7849CE84-899F-416B-995E-73F1BA87D9ED}" destId="{18817E02-D37C-4F45-BBF1-74494280095D}" srcOrd="1" destOrd="0" presId="urn:microsoft.com/office/officeart/2008/layout/HalfCircleOrganizationChart"/>
    <dgm:cxn modelId="{237BB264-EC25-4E8B-9880-7331A8C43E57}" type="presParOf" srcId="{7849CE84-899F-416B-995E-73F1BA87D9ED}" destId="{85B75255-6AC0-409F-A935-D1AE34CA1CA8}" srcOrd="2" destOrd="0" presId="urn:microsoft.com/office/officeart/2008/layout/HalfCircleOrganizationChart"/>
    <dgm:cxn modelId="{3D878D11-E82A-4D58-9379-3F6E21F5139D}" type="presParOf" srcId="{5E59C777-EDE9-422E-B981-C99EA63AB1D1}" destId="{B93B59FA-0C9F-469D-A017-5F94221334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5CCFC-3967-47BA-B689-E57218CD88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4F506C-1E99-4F76-8F82-1CD5469BAB3A}">
      <dgm:prSet phldrT="[Текст]"/>
      <dgm:spPr/>
      <dgm:t>
        <a:bodyPr/>
        <a:lstStyle/>
        <a:p>
          <a:r>
            <a:rPr lang="ru-RU" dirty="0" smtClean="0"/>
            <a:t>Направления деятельности</a:t>
          </a:r>
          <a:endParaRPr lang="ru-RU" dirty="0"/>
        </a:p>
      </dgm:t>
    </dgm:pt>
    <dgm:pt modelId="{0E45FFBE-2D37-4862-A5DC-B10A5F6DEF50}" type="parTrans" cxnId="{68972F59-0133-4D88-A534-0004DB63DDC8}">
      <dgm:prSet/>
      <dgm:spPr/>
      <dgm:t>
        <a:bodyPr/>
        <a:lstStyle/>
        <a:p>
          <a:endParaRPr lang="ru-RU"/>
        </a:p>
      </dgm:t>
    </dgm:pt>
    <dgm:pt modelId="{0707D8C7-E6AC-4A99-9EF3-83DED2681559}" type="sibTrans" cxnId="{68972F59-0133-4D88-A534-0004DB63DDC8}">
      <dgm:prSet/>
      <dgm:spPr/>
      <dgm:t>
        <a:bodyPr/>
        <a:lstStyle/>
        <a:p>
          <a:endParaRPr lang="ru-RU"/>
        </a:p>
      </dgm:t>
    </dgm:pt>
    <dgm:pt modelId="{0C608636-16DD-49D4-B668-B6DBEC0A77A8}">
      <dgm:prSet phldrT="[Текст]"/>
      <dgm:spPr/>
      <dgm:t>
        <a:bodyPr/>
        <a:lstStyle/>
        <a:p>
          <a:r>
            <a:rPr lang="ru-RU" dirty="0" smtClean="0"/>
            <a:t>профилактическое</a:t>
          </a:r>
          <a:endParaRPr lang="ru-RU" dirty="0"/>
        </a:p>
      </dgm:t>
    </dgm:pt>
    <dgm:pt modelId="{0C693BDE-3BFB-411F-8BED-2ED714E17C7A}" type="parTrans" cxnId="{72BD224A-BA4D-46AB-AA44-839953B44264}">
      <dgm:prSet/>
      <dgm:spPr/>
      <dgm:t>
        <a:bodyPr/>
        <a:lstStyle/>
        <a:p>
          <a:endParaRPr lang="ru-RU"/>
        </a:p>
      </dgm:t>
    </dgm:pt>
    <dgm:pt modelId="{1535A508-4249-4738-95DC-5A9C8EB8C6B4}" type="sibTrans" cxnId="{72BD224A-BA4D-46AB-AA44-839953B44264}">
      <dgm:prSet/>
      <dgm:spPr/>
      <dgm:t>
        <a:bodyPr/>
        <a:lstStyle/>
        <a:p>
          <a:endParaRPr lang="ru-RU"/>
        </a:p>
      </dgm:t>
    </dgm:pt>
    <dgm:pt modelId="{32AA3358-5EBC-481F-B52C-DA9F096C9E84}">
      <dgm:prSet phldrT="[Текст]"/>
      <dgm:spPr/>
      <dgm:t>
        <a:bodyPr/>
        <a:lstStyle/>
        <a:p>
          <a:r>
            <a:rPr lang="ru-RU" dirty="0" smtClean="0"/>
            <a:t>воспитательное (педагогическое)</a:t>
          </a:r>
          <a:endParaRPr lang="ru-RU" dirty="0"/>
        </a:p>
      </dgm:t>
    </dgm:pt>
    <dgm:pt modelId="{9436C660-968D-44E6-A6C9-A8F34A8E31FB}" type="parTrans" cxnId="{5C9AD377-A042-40CB-A7A6-6154ECB97FDD}">
      <dgm:prSet/>
      <dgm:spPr/>
      <dgm:t>
        <a:bodyPr/>
        <a:lstStyle/>
        <a:p>
          <a:endParaRPr lang="ru-RU"/>
        </a:p>
      </dgm:t>
    </dgm:pt>
    <dgm:pt modelId="{858F0EFD-6B71-4450-8E43-D0AA71B0BF6F}" type="sibTrans" cxnId="{5C9AD377-A042-40CB-A7A6-6154ECB97FDD}">
      <dgm:prSet/>
      <dgm:spPr/>
      <dgm:t>
        <a:bodyPr/>
        <a:lstStyle/>
        <a:p>
          <a:endParaRPr lang="ru-RU"/>
        </a:p>
      </dgm:t>
    </dgm:pt>
    <dgm:pt modelId="{4951131A-98EA-4E81-B634-9373912140B0}">
      <dgm:prSet phldrT="[Текст]"/>
      <dgm:spPr/>
      <dgm:t>
        <a:bodyPr/>
        <a:lstStyle/>
        <a:p>
          <a:r>
            <a:rPr lang="ru-RU" dirty="0" smtClean="0"/>
            <a:t>информационно-методическое</a:t>
          </a:r>
          <a:endParaRPr lang="ru-RU" dirty="0"/>
        </a:p>
      </dgm:t>
    </dgm:pt>
    <dgm:pt modelId="{5F2A9082-89F9-4515-9FF4-520A6F1D43BE}" type="parTrans" cxnId="{5F2BD97C-F88E-4DE1-8C1F-ACA0F1B0CCF5}">
      <dgm:prSet/>
      <dgm:spPr/>
      <dgm:t>
        <a:bodyPr/>
        <a:lstStyle/>
        <a:p>
          <a:endParaRPr lang="ru-RU"/>
        </a:p>
      </dgm:t>
    </dgm:pt>
    <dgm:pt modelId="{93DE596C-CA21-477F-95FA-30A03CCD2065}" type="sibTrans" cxnId="{5F2BD97C-F88E-4DE1-8C1F-ACA0F1B0CCF5}">
      <dgm:prSet/>
      <dgm:spPr/>
      <dgm:t>
        <a:bodyPr/>
        <a:lstStyle/>
        <a:p>
          <a:endParaRPr lang="ru-RU"/>
        </a:p>
      </dgm:t>
    </dgm:pt>
    <dgm:pt modelId="{C4B3AD99-2D70-46FA-BC2E-AC43ADDEDAB5}" type="pres">
      <dgm:prSet presAssocID="{16E5CCFC-3967-47BA-B689-E57218CD88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062CE-FD1D-4DA5-A85E-C96CF774DDFD}" type="pres">
      <dgm:prSet presAssocID="{304F506C-1E99-4F76-8F82-1CD5469BAB3A}" presName="root1" presStyleCnt="0"/>
      <dgm:spPr/>
    </dgm:pt>
    <dgm:pt modelId="{483E0CC2-FC5E-4A7D-B4E6-7AC9151982EA}" type="pres">
      <dgm:prSet presAssocID="{304F506C-1E99-4F76-8F82-1CD5469BAB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E63E8-8FAB-4CF8-A8BF-E7C4807E4C78}" type="pres">
      <dgm:prSet presAssocID="{304F506C-1E99-4F76-8F82-1CD5469BAB3A}" presName="level2hierChild" presStyleCnt="0"/>
      <dgm:spPr/>
    </dgm:pt>
    <dgm:pt modelId="{D34DFC91-F201-44D1-B9C1-70EBEDB8B2FF}" type="pres">
      <dgm:prSet presAssocID="{0C693BDE-3BFB-411F-8BED-2ED714E17C7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8B89513-93BE-4F08-A698-D0A60D611C9B}" type="pres">
      <dgm:prSet presAssocID="{0C693BDE-3BFB-411F-8BED-2ED714E17C7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E271E5F-DC90-4C8B-A920-DC56132A7527}" type="pres">
      <dgm:prSet presAssocID="{0C608636-16DD-49D4-B668-B6DBEC0A77A8}" presName="root2" presStyleCnt="0"/>
      <dgm:spPr/>
    </dgm:pt>
    <dgm:pt modelId="{F1C9C1EE-CA2B-49B1-997D-F010A057E86D}" type="pres">
      <dgm:prSet presAssocID="{0C608636-16DD-49D4-B668-B6DBEC0A77A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0F321-5D61-4DD1-AB3C-0142E1DB4A70}" type="pres">
      <dgm:prSet presAssocID="{0C608636-16DD-49D4-B668-B6DBEC0A77A8}" presName="level3hierChild" presStyleCnt="0"/>
      <dgm:spPr/>
    </dgm:pt>
    <dgm:pt modelId="{23459ABA-94C4-4507-A454-2A5AE22EF197}" type="pres">
      <dgm:prSet presAssocID="{9436C660-968D-44E6-A6C9-A8F34A8E31F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86E14B4-073E-4F3E-9336-A345B3E0673B}" type="pres">
      <dgm:prSet presAssocID="{9436C660-968D-44E6-A6C9-A8F34A8E31F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EC16F49-79A0-4E3F-96C6-9D6AB02FDCCA}" type="pres">
      <dgm:prSet presAssocID="{32AA3358-5EBC-481F-B52C-DA9F096C9E84}" presName="root2" presStyleCnt="0"/>
      <dgm:spPr/>
    </dgm:pt>
    <dgm:pt modelId="{FFA9D624-AD0F-4B7D-B58A-7C437DB3FAF2}" type="pres">
      <dgm:prSet presAssocID="{32AA3358-5EBC-481F-B52C-DA9F096C9E8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CAB05-9CFC-4F05-B3E4-C0F24875CA8A}" type="pres">
      <dgm:prSet presAssocID="{32AA3358-5EBC-481F-B52C-DA9F096C9E84}" presName="level3hierChild" presStyleCnt="0"/>
      <dgm:spPr/>
    </dgm:pt>
    <dgm:pt modelId="{FBA49EDA-B8B5-4CBC-AD45-0967819ACC60}" type="pres">
      <dgm:prSet presAssocID="{5F2A9082-89F9-4515-9FF4-520A6F1D43B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71C3BAF-6867-41A2-8C14-AF86FBE51423}" type="pres">
      <dgm:prSet presAssocID="{5F2A9082-89F9-4515-9FF4-520A6F1D43B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80A777B-F0C9-44E7-9E20-1F8EC0599675}" type="pres">
      <dgm:prSet presAssocID="{4951131A-98EA-4E81-B634-9373912140B0}" presName="root2" presStyleCnt="0"/>
      <dgm:spPr/>
    </dgm:pt>
    <dgm:pt modelId="{0E37A072-9868-4B6A-855D-9AC5E4D5AC26}" type="pres">
      <dgm:prSet presAssocID="{4951131A-98EA-4E81-B634-9373912140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1ED4C-1606-432F-81A4-4983491FC3B0}" type="pres">
      <dgm:prSet presAssocID="{4951131A-98EA-4E81-B634-9373912140B0}" presName="level3hierChild" presStyleCnt="0"/>
      <dgm:spPr/>
    </dgm:pt>
  </dgm:ptLst>
  <dgm:cxnLst>
    <dgm:cxn modelId="{CE18E1C6-C561-480A-8BCE-9AACD4EA69B8}" type="presOf" srcId="{5F2A9082-89F9-4515-9FF4-520A6F1D43BE}" destId="{FBA49EDA-B8B5-4CBC-AD45-0967819ACC60}" srcOrd="0" destOrd="0" presId="urn:microsoft.com/office/officeart/2008/layout/HorizontalMultiLevelHierarchy"/>
    <dgm:cxn modelId="{DDFD4A30-FE87-462A-9906-D6E3952724D5}" type="presOf" srcId="{9436C660-968D-44E6-A6C9-A8F34A8E31FB}" destId="{686E14B4-073E-4F3E-9336-A345B3E0673B}" srcOrd="1" destOrd="0" presId="urn:microsoft.com/office/officeart/2008/layout/HorizontalMultiLevelHierarchy"/>
    <dgm:cxn modelId="{5F2BD97C-F88E-4DE1-8C1F-ACA0F1B0CCF5}" srcId="{304F506C-1E99-4F76-8F82-1CD5469BAB3A}" destId="{4951131A-98EA-4E81-B634-9373912140B0}" srcOrd="2" destOrd="0" parTransId="{5F2A9082-89F9-4515-9FF4-520A6F1D43BE}" sibTransId="{93DE596C-CA21-477F-95FA-30A03CCD2065}"/>
    <dgm:cxn modelId="{5C9AD377-A042-40CB-A7A6-6154ECB97FDD}" srcId="{304F506C-1E99-4F76-8F82-1CD5469BAB3A}" destId="{32AA3358-5EBC-481F-B52C-DA9F096C9E84}" srcOrd="1" destOrd="0" parTransId="{9436C660-968D-44E6-A6C9-A8F34A8E31FB}" sibTransId="{858F0EFD-6B71-4450-8E43-D0AA71B0BF6F}"/>
    <dgm:cxn modelId="{F8F62C97-D01F-4FEA-B6B8-73C665123F1C}" type="presOf" srcId="{0C608636-16DD-49D4-B668-B6DBEC0A77A8}" destId="{F1C9C1EE-CA2B-49B1-997D-F010A057E86D}" srcOrd="0" destOrd="0" presId="urn:microsoft.com/office/officeart/2008/layout/HorizontalMultiLevelHierarchy"/>
    <dgm:cxn modelId="{42754632-DBC9-4AD2-9C7F-7AC29200EDFE}" type="presOf" srcId="{32AA3358-5EBC-481F-B52C-DA9F096C9E84}" destId="{FFA9D624-AD0F-4B7D-B58A-7C437DB3FAF2}" srcOrd="0" destOrd="0" presId="urn:microsoft.com/office/officeart/2008/layout/HorizontalMultiLevelHierarchy"/>
    <dgm:cxn modelId="{72BD224A-BA4D-46AB-AA44-839953B44264}" srcId="{304F506C-1E99-4F76-8F82-1CD5469BAB3A}" destId="{0C608636-16DD-49D4-B668-B6DBEC0A77A8}" srcOrd="0" destOrd="0" parTransId="{0C693BDE-3BFB-411F-8BED-2ED714E17C7A}" sibTransId="{1535A508-4249-4738-95DC-5A9C8EB8C6B4}"/>
    <dgm:cxn modelId="{68972F59-0133-4D88-A534-0004DB63DDC8}" srcId="{16E5CCFC-3967-47BA-B689-E57218CD885A}" destId="{304F506C-1E99-4F76-8F82-1CD5469BAB3A}" srcOrd="0" destOrd="0" parTransId="{0E45FFBE-2D37-4862-A5DC-B10A5F6DEF50}" sibTransId="{0707D8C7-E6AC-4A99-9EF3-83DED2681559}"/>
    <dgm:cxn modelId="{4836048A-DF7D-4BBC-A7BB-CBFC8B76C330}" type="presOf" srcId="{0C693BDE-3BFB-411F-8BED-2ED714E17C7A}" destId="{D34DFC91-F201-44D1-B9C1-70EBEDB8B2FF}" srcOrd="0" destOrd="0" presId="urn:microsoft.com/office/officeart/2008/layout/HorizontalMultiLevelHierarchy"/>
    <dgm:cxn modelId="{7D46576A-BB83-484D-9C4B-7208140F92A6}" type="presOf" srcId="{0C693BDE-3BFB-411F-8BED-2ED714E17C7A}" destId="{48B89513-93BE-4F08-A698-D0A60D611C9B}" srcOrd="1" destOrd="0" presId="urn:microsoft.com/office/officeart/2008/layout/HorizontalMultiLevelHierarchy"/>
    <dgm:cxn modelId="{7CA0BA72-7ADA-40F5-B6BF-ADA676FE1DF5}" type="presOf" srcId="{4951131A-98EA-4E81-B634-9373912140B0}" destId="{0E37A072-9868-4B6A-855D-9AC5E4D5AC26}" srcOrd="0" destOrd="0" presId="urn:microsoft.com/office/officeart/2008/layout/HorizontalMultiLevelHierarchy"/>
    <dgm:cxn modelId="{DCD97F14-CCFB-49DA-9AAB-2B4A8167C5FD}" type="presOf" srcId="{5F2A9082-89F9-4515-9FF4-520A6F1D43BE}" destId="{B71C3BAF-6867-41A2-8C14-AF86FBE51423}" srcOrd="1" destOrd="0" presId="urn:microsoft.com/office/officeart/2008/layout/HorizontalMultiLevelHierarchy"/>
    <dgm:cxn modelId="{19A7D7D4-AE78-4930-97A7-193472B6C516}" type="presOf" srcId="{9436C660-968D-44E6-A6C9-A8F34A8E31FB}" destId="{23459ABA-94C4-4507-A454-2A5AE22EF197}" srcOrd="0" destOrd="0" presId="urn:microsoft.com/office/officeart/2008/layout/HorizontalMultiLevelHierarchy"/>
    <dgm:cxn modelId="{0CBEE151-911E-467A-B628-CF0E08C20238}" type="presOf" srcId="{16E5CCFC-3967-47BA-B689-E57218CD885A}" destId="{C4B3AD99-2D70-46FA-BC2E-AC43ADDEDAB5}" srcOrd="0" destOrd="0" presId="urn:microsoft.com/office/officeart/2008/layout/HorizontalMultiLevelHierarchy"/>
    <dgm:cxn modelId="{D407BD16-04B8-47C1-A2F0-3DC5422C5CD6}" type="presOf" srcId="{304F506C-1E99-4F76-8F82-1CD5469BAB3A}" destId="{483E0CC2-FC5E-4A7D-B4E6-7AC9151982EA}" srcOrd="0" destOrd="0" presId="urn:microsoft.com/office/officeart/2008/layout/HorizontalMultiLevelHierarchy"/>
    <dgm:cxn modelId="{7EE67C86-149A-465D-A767-EA2DC372B635}" type="presParOf" srcId="{C4B3AD99-2D70-46FA-BC2E-AC43ADDEDAB5}" destId="{FDC062CE-FD1D-4DA5-A85E-C96CF774DDFD}" srcOrd="0" destOrd="0" presId="urn:microsoft.com/office/officeart/2008/layout/HorizontalMultiLevelHierarchy"/>
    <dgm:cxn modelId="{7726915B-7337-42D4-8CA6-2D42D60558B2}" type="presParOf" srcId="{FDC062CE-FD1D-4DA5-A85E-C96CF774DDFD}" destId="{483E0CC2-FC5E-4A7D-B4E6-7AC9151982EA}" srcOrd="0" destOrd="0" presId="urn:microsoft.com/office/officeart/2008/layout/HorizontalMultiLevelHierarchy"/>
    <dgm:cxn modelId="{51C52A73-D920-4C9D-8E4F-184B3F325280}" type="presParOf" srcId="{FDC062CE-FD1D-4DA5-A85E-C96CF774DDFD}" destId="{CE7E63E8-8FAB-4CF8-A8BF-E7C4807E4C78}" srcOrd="1" destOrd="0" presId="urn:microsoft.com/office/officeart/2008/layout/HorizontalMultiLevelHierarchy"/>
    <dgm:cxn modelId="{673BF9AE-83E6-4CE9-A6E3-42F6A0540457}" type="presParOf" srcId="{CE7E63E8-8FAB-4CF8-A8BF-E7C4807E4C78}" destId="{D34DFC91-F201-44D1-B9C1-70EBEDB8B2FF}" srcOrd="0" destOrd="0" presId="urn:microsoft.com/office/officeart/2008/layout/HorizontalMultiLevelHierarchy"/>
    <dgm:cxn modelId="{1B110358-38E6-4F2D-8132-375F934711EB}" type="presParOf" srcId="{D34DFC91-F201-44D1-B9C1-70EBEDB8B2FF}" destId="{48B89513-93BE-4F08-A698-D0A60D611C9B}" srcOrd="0" destOrd="0" presId="urn:microsoft.com/office/officeart/2008/layout/HorizontalMultiLevelHierarchy"/>
    <dgm:cxn modelId="{28652301-8B06-48BF-A45D-BE1E20036E8B}" type="presParOf" srcId="{CE7E63E8-8FAB-4CF8-A8BF-E7C4807E4C78}" destId="{2E271E5F-DC90-4C8B-A920-DC56132A7527}" srcOrd="1" destOrd="0" presId="urn:microsoft.com/office/officeart/2008/layout/HorizontalMultiLevelHierarchy"/>
    <dgm:cxn modelId="{0A884420-DAF1-497D-81F8-82DF78B464A9}" type="presParOf" srcId="{2E271E5F-DC90-4C8B-A920-DC56132A7527}" destId="{F1C9C1EE-CA2B-49B1-997D-F010A057E86D}" srcOrd="0" destOrd="0" presId="urn:microsoft.com/office/officeart/2008/layout/HorizontalMultiLevelHierarchy"/>
    <dgm:cxn modelId="{8DB16A3D-EF7A-4F92-8FBE-1C97B585C23C}" type="presParOf" srcId="{2E271E5F-DC90-4C8B-A920-DC56132A7527}" destId="{5A60F321-5D61-4DD1-AB3C-0142E1DB4A70}" srcOrd="1" destOrd="0" presId="urn:microsoft.com/office/officeart/2008/layout/HorizontalMultiLevelHierarchy"/>
    <dgm:cxn modelId="{B56AEBF6-1EB5-4C0A-85CF-E1A7165E9E1B}" type="presParOf" srcId="{CE7E63E8-8FAB-4CF8-A8BF-E7C4807E4C78}" destId="{23459ABA-94C4-4507-A454-2A5AE22EF197}" srcOrd="2" destOrd="0" presId="urn:microsoft.com/office/officeart/2008/layout/HorizontalMultiLevelHierarchy"/>
    <dgm:cxn modelId="{214CB193-37DC-4A07-933B-6E3843B26D76}" type="presParOf" srcId="{23459ABA-94C4-4507-A454-2A5AE22EF197}" destId="{686E14B4-073E-4F3E-9336-A345B3E0673B}" srcOrd="0" destOrd="0" presId="urn:microsoft.com/office/officeart/2008/layout/HorizontalMultiLevelHierarchy"/>
    <dgm:cxn modelId="{6E935566-4840-4E0B-8A33-D98557185C3C}" type="presParOf" srcId="{CE7E63E8-8FAB-4CF8-A8BF-E7C4807E4C78}" destId="{AEC16F49-79A0-4E3F-96C6-9D6AB02FDCCA}" srcOrd="3" destOrd="0" presId="urn:microsoft.com/office/officeart/2008/layout/HorizontalMultiLevelHierarchy"/>
    <dgm:cxn modelId="{1E0FCC35-2A31-4936-ABDC-1790A9B332A5}" type="presParOf" srcId="{AEC16F49-79A0-4E3F-96C6-9D6AB02FDCCA}" destId="{FFA9D624-AD0F-4B7D-B58A-7C437DB3FAF2}" srcOrd="0" destOrd="0" presId="urn:microsoft.com/office/officeart/2008/layout/HorizontalMultiLevelHierarchy"/>
    <dgm:cxn modelId="{BE39100F-FA2F-461C-82DF-5972EE22041B}" type="presParOf" srcId="{AEC16F49-79A0-4E3F-96C6-9D6AB02FDCCA}" destId="{557CAB05-9CFC-4F05-B3E4-C0F24875CA8A}" srcOrd="1" destOrd="0" presId="urn:microsoft.com/office/officeart/2008/layout/HorizontalMultiLevelHierarchy"/>
    <dgm:cxn modelId="{706C0DDB-0B06-416A-8674-A196408F0257}" type="presParOf" srcId="{CE7E63E8-8FAB-4CF8-A8BF-E7C4807E4C78}" destId="{FBA49EDA-B8B5-4CBC-AD45-0967819ACC60}" srcOrd="4" destOrd="0" presId="urn:microsoft.com/office/officeart/2008/layout/HorizontalMultiLevelHierarchy"/>
    <dgm:cxn modelId="{D0ECFE8B-B325-44A8-8E21-1A72DF3F2346}" type="presParOf" srcId="{FBA49EDA-B8B5-4CBC-AD45-0967819ACC60}" destId="{B71C3BAF-6867-41A2-8C14-AF86FBE51423}" srcOrd="0" destOrd="0" presId="urn:microsoft.com/office/officeart/2008/layout/HorizontalMultiLevelHierarchy"/>
    <dgm:cxn modelId="{01885C77-9F3D-41EE-A7F0-604BFC5A26CC}" type="presParOf" srcId="{CE7E63E8-8FAB-4CF8-A8BF-E7C4807E4C78}" destId="{980A777B-F0C9-44E7-9E20-1F8EC0599675}" srcOrd="5" destOrd="0" presId="urn:microsoft.com/office/officeart/2008/layout/HorizontalMultiLevelHierarchy"/>
    <dgm:cxn modelId="{6AAB7687-9F71-467B-949C-1B18B5C2CE27}" type="presParOf" srcId="{980A777B-F0C9-44E7-9E20-1F8EC0599675}" destId="{0E37A072-9868-4B6A-855D-9AC5E4D5AC26}" srcOrd="0" destOrd="0" presId="urn:microsoft.com/office/officeart/2008/layout/HorizontalMultiLevelHierarchy"/>
    <dgm:cxn modelId="{A7FFDFEA-E1FC-4394-8FE6-EE50B5801AD4}" type="presParOf" srcId="{980A777B-F0C9-44E7-9E20-1F8EC0599675}" destId="{FE51ED4C-1606-432F-81A4-4983491FC3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10445-948F-4FA9-9628-B759C3E0AD6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A6EEE9-7E70-4405-B80B-6CAEEAA396FE}">
      <dgm:prSet phldrT="[Текст]"/>
      <dgm:spPr/>
      <dgm:t>
        <a:bodyPr/>
        <a:lstStyle/>
        <a:p>
          <a:r>
            <a:rPr lang="ru-RU" b="1" dirty="0" smtClean="0"/>
            <a:t>Подготовительный этап</a:t>
          </a:r>
          <a:endParaRPr lang="ru-RU" b="1" dirty="0"/>
        </a:p>
      </dgm:t>
    </dgm:pt>
    <dgm:pt modelId="{6AE38957-E764-4F34-A9E4-292948904B2A}" type="parTrans" cxnId="{2571B5C6-135F-487E-980A-CA197F123EF9}">
      <dgm:prSet/>
      <dgm:spPr/>
      <dgm:t>
        <a:bodyPr/>
        <a:lstStyle/>
        <a:p>
          <a:endParaRPr lang="ru-RU"/>
        </a:p>
      </dgm:t>
    </dgm:pt>
    <dgm:pt modelId="{F2EF26A4-E968-40C1-AFD4-405791CA355D}" type="sibTrans" cxnId="{2571B5C6-135F-487E-980A-CA197F123EF9}">
      <dgm:prSet/>
      <dgm:spPr/>
      <dgm:t>
        <a:bodyPr/>
        <a:lstStyle/>
        <a:p>
          <a:endParaRPr lang="ru-RU"/>
        </a:p>
      </dgm:t>
    </dgm:pt>
    <dgm:pt modelId="{7E0967F0-E84C-431A-8F71-4282C4B86C6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списка школьных медиаторов;</a:t>
          </a:r>
          <a:endParaRPr lang="ru-RU" dirty="0"/>
        </a:p>
      </dgm:t>
    </dgm:pt>
    <dgm:pt modelId="{41E4E671-33BC-49AC-8AD4-309962349C66}" type="parTrans" cxnId="{21E151BC-4F98-403B-9E84-ADA957E7E40B}">
      <dgm:prSet/>
      <dgm:spPr/>
      <dgm:t>
        <a:bodyPr/>
        <a:lstStyle/>
        <a:p>
          <a:endParaRPr lang="ru-RU"/>
        </a:p>
      </dgm:t>
    </dgm:pt>
    <dgm:pt modelId="{25696C68-02E7-44A8-AFB7-60116EB6BF11}" type="sibTrans" cxnId="{21E151BC-4F98-403B-9E84-ADA957E7E40B}">
      <dgm:prSet/>
      <dgm:spPr/>
      <dgm:t>
        <a:bodyPr/>
        <a:lstStyle/>
        <a:p>
          <a:endParaRPr lang="ru-RU"/>
        </a:p>
      </dgm:t>
    </dgm:pt>
    <dgm:pt modelId="{3BEF78F0-B6EF-4B99-A844-CCAF3F109E57}">
      <dgm:prSet phldrT="[Текст]"/>
      <dgm:spPr/>
      <dgm:t>
        <a:bodyPr/>
        <a:lstStyle/>
        <a:p>
          <a:r>
            <a:rPr lang="ru-RU" b="1" dirty="0" smtClean="0"/>
            <a:t>Этап реализации</a:t>
          </a:r>
          <a:endParaRPr lang="ru-RU" b="1" dirty="0"/>
        </a:p>
      </dgm:t>
    </dgm:pt>
    <dgm:pt modelId="{5A2970C0-0A18-4254-920E-1DA6D1F4D317}" type="parTrans" cxnId="{EC9F4246-8AB8-466C-89E4-6F188336B193}">
      <dgm:prSet/>
      <dgm:spPr/>
      <dgm:t>
        <a:bodyPr/>
        <a:lstStyle/>
        <a:p>
          <a:endParaRPr lang="ru-RU"/>
        </a:p>
      </dgm:t>
    </dgm:pt>
    <dgm:pt modelId="{2D6C24F6-C3E5-41B0-A4AB-CCDE2EFAAC94}" type="sibTrans" cxnId="{EC9F4246-8AB8-466C-89E4-6F188336B193}">
      <dgm:prSet/>
      <dgm:spPr/>
      <dgm:t>
        <a:bodyPr/>
        <a:lstStyle/>
        <a:p>
          <a:endParaRPr lang="ru-RU"/>
        </a:p>
      </dgm:t>
    </dgm:pt>
    <dgm:pt modelId="{26453F90-878A-4919-A123-530004B9080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занятий по формированию навыков коммуникативной компетентности и освоению принципов и ценностей восстановительного подхода в разрешении конфликтов;</a:t>
          </a:r>
          <a:endParaRPr lang="ru-RU" dirty="0"/>
        </a:p>
      </dgm:t>
    </dgm:pt>
    <dgm:pt modelId="{701AFC13-6E0C-4295-8EF7-CE2D16535F8D}" type="parTrans" cxnId="{8DA7D59C-4B71-4979-AA58-857E1EFBDE65}">
      <dgm:prSet/>
      <dgm:spPr/>
      <dgm:t>
        <a:bodyPr/>
        <a:lstStyle/>
        <a:p>
          <a:endParaRPr lang="ru-RU"/>
        </a:p>
      </dgm:t>
    </dgm:pt>
    <dgm:pt modelId="{1CA9FDC0-B38B-4E57-949B-84B2A56976DC}" type="sibTrans" cxnId="{8DA7D59C-4B71-4979-AA58-857E1EFBDE65}">
      <dgm:prSet/>
      <dgm:spPr/>
      <dgm:t>
        <a:bodyPr/>
        <a:lstStyle/>
        <a:p>
          <a:endParaRPr lang="ru-RU"/>
        </a:p>
      </dgm:t>
    </dgm:pt>
    <dgm:pt modelId="{29B7858B-8631-48EE-87B8-E739B52D53E8}">
      <dgm:prSet phldrT="[Текст]"/>
      <dgm:spPr/>
      <dgm:t>
        <a:bodyPr/>
        <a:lstStyle/>
        <a:p>
          <a:r>
            <a:rPr lang="ru-RU" b="1" dirty="0" smtClean="0"/>
            <a:t>Рефлексивный этап</a:t>
          </a:r>
          <a:endParaRPr lang="ru-RU" b="1" dirty="0"/>
        </a:p>
      </dgm:t>
    </dgm:pt>
    <dgm:pt modelId="{B6CA52F6-7F88-4B79-995E-D649B2A886DA}" type="parTrans" cxnId="{74C7E080-7D02-4CA0-9250-0BAEED0515FF}">
      <dgm:prSet/>
      <dgm:spPr/>
      <dgm:t>
        <a:bodyPr/>
        <a:lstStyle/>
        <a:p>
          <a:endParaRPr lang="ru-RU"/>
        </a:p>
      </dgm:t>
    </dgm:pt>
    <dgm:pt modelId="{79F3FEA9-FF79-4E17-A3ED-E5A74B153F2F}" type="sibTrans" cxnId="{74C7E080-7D02-4CA0-9250-0BAEED0515FF}">
      <dgm:prSet/>
      <dgm:spPr/>
      <dgm:t>
        <a:bodyPr/>
        <a:lstStyle/>
        <a:p>
          <a:endParaRPr lang="ru-RU"/>
        </a:p>
      </dgm:t>
    </dgm:pt>
    <dgm:pt modelId="{C7FA2E1F-98DE-44E0-BCE2-A391FEEDCD0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анализ и оценка реализации программы;</a:t>
          </a:r>
          <a:endParaRPr lang="ru-RU" dirty="0"/>
        </a:p>
      </dgm:t>
    </dgm:pt>
    <dgm:pt modelId="{A27BBE23-185A-4181-911A-D358AD68A4D8}" type="parTrans" cxnId="{B89D3B48-E78F-46CB-A561-554CF949524E}">
      <dgm:prSet/>
      <dgm:spPr/>
      <dgm:t>
        <a:bodyPr/>
        <a:lstStyle/>
        <a:p>
          <a:endParaRPr lang="ru-RU"/>
        </a:p>
      </dgm:t>
    </dgm:pt>
    <dgm:pt modelId="{3FBD012E-5C08-46C8-ADCC-FC767D2AF57C}" type="sibTrans" cxnId="{B89D3B48-E78F-46CB-A561-554CF949524E}">
      <dgm:prSet/>
      <dgm:spPr/>
      <dgm:t>
        <a:bodyPr/>
        <a:lstStyle/>
        <a:p>
          <a:endParaRPr lang="ru-RU"/>
        </a:p>
      </dgm:t>
    </dgm:pt>
    <dgm:pt modelId="{CD85F40E-8588-4D33-82C8-55B60C01837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информационно-разъяснительной работы с учащимися и их родителями.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DF21B-22E2-411B-9C2A-902F9C709ACF}" type="parTrans" cxnId="{F20542BC-4A8D-45FC-88E1-68BB5DB0F247}">
      <dgm:prSet/>
      <dgm:spPr/>
      <dgm:t>
        <a:bodyPr/>
        <a:lstStyle/>
        <a:p>
          <a:endParaRPr lang="ru-RU"/>
        </a:p>
      </dgm:t>
    </dgm:pt>
    <dgm:pt modelId="{2E361870-717D-4DB4-91BF-6F113F8F5C88}" type="sibTrans" cxnId="{F20542BC-4A8D-45FC-88E1-68BB5DB0F247}">
      <dgm:prSet/>
      <dgm:spPr/>
      <dgm:t>
        <a:bodyPr/>
        <a:lstStyle/>
        <a:p>
          <a:endParaRPr lang="ru-RU"/>
        </a:p>
      </dgm:t>
    </dgm:pt>
    <dgm:pt modelId="{622E1612-A024-439E-B9C5-225A6056302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практическая отработка навыков медиатора и способов работы с конфликтными ситуациями, освоение роли ведущего (посредника) в примирительных встречах.</a:t>
          </a:r>
          <a:endParaRPr lang="ru-RU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E7D8A54-5115-4DE8-BA1B-E16813052467}" type="parTrans" cxnId="{C4378BF4-E518-4221-9765-49C55EE449FE}">
      <dgm:prSet/>
      <dgm:spPr/>
      <dgm:t>
        <a:bodyPr/>
        <a:lstStyle/>
        <a:p>
          <a:endParaRPr lang="ru-RU"/>
        </a:p>
      </dgm:t>
    </dgm:pt>
    <dgm:pt modelId="{454D58B4-ED3D-442E-A160-CD94C984802E}" type="sibTrans" cxnId="{C4378BF4-E518-4221-9765-49C55EE449FE}">
      <dgm:prSet/>
      <dgm:spPr/>
      <dgm:t>
        <a:bodyPr/>
        <a:lstStyle/>
        <a:p>
          <a:endParaRPr lang="ru-RU"/>
        </a:p>
      </dgm:t>
    </dgm:pt>
    <dgm:pt modelId="{574BD7E6-C1BF-4329-B0F5-86E0AFE2433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сопоставление полученных результатов с поставленными целями и задачами,</a:t>
          </a:r>
          <a:endParaRPr lang="ru-RU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8E7576B-0735-4497-9D0D-A3B956137A6D}" type="parTrans" cxnId="{93F2AABA-A8E0-4484-B5B0-F8988B92B29B}">
      <dgm:prSet/>
      <dgm:spPr/>
      <dgm:t>
        <a:bodyPr/>
        <a:lstStyle/>
        <a:p>
          <a:endParaRPr lang="ru-RU"/>
        </a:p>
      </dgm:t>
    </dgm:pt>
    <dgm:pt modelId="{0C7F0906-2195-4EE6-AF6B-421B214DA56A}" type="sibTrans" cxnId="{93F2AABA-A8E0-4484-B5B0-F8988B92B29B}">
      <dgm:prSet/>
      <dgm:spPr/>
      <dgm:t>
        <a:bodyPr/>
        <a:lstStyle/>
        <a:p>
          <a:endParaRPr lang="ru-RU"/>
        </a:p>
      </dgm:t>
    </dgm:pt>
    <dgm:pt modelId="{49F0D5D4-C6DB-4E03-85F6-30A766B602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анализ и описание новых форм работы с подростками</a:t>
          </a:r>
        </a:p>
      </dgm:t>
    </dgm:pt>
    <dgm:pt modelId="{538AA057-AAB0-4BF9-BECF-BB909CFA8CE4}" type="parTrans" cxnId="{CD59577F-3B45-41B9-AB8B-09A6344F5A3A}">
      <dgm:prSet/>
      <dgm:spPr/>
      <dgm:t>
        <a:bodyPr/>
        <a:lstStyle/>
        <a:p>
          <a:endParaRPr lang="ru-RU"/>
        </a:p>
      </dgm:t>
    </dgm:pt>
    <dgm:pt modelId="{CE726715-D138-4840-9DE6-DD18B40AD805}" type="sibTrans" cxnId="{CD59577F-3B45-41B9-AB8B-09A6344F5A3A}">
      <dgm:prSet/>
      <dgm:spPr/>
      <dgm:t>
        <a:bodyPr/>
        <a:lstStyle/>
        <a:p>
          <a:endParaRPr lang="ru-RU"/>
        </a:p>
      </dgm:t>
    </dgm:pt>
    <dgm:pt modelId="{06074873-95A8-4986-A815-158B5F01F27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педагогами применяемых технологий и полученных результатов.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77F70-A724-44CA-9615-A1B9E9A9BE0D}" type="parTrans" cxnId="{B2A9B2B4-56BE-438E-A5A7-91BDD1BD93C2}">
      <dgm:prSet/>
      <dgm:spPr/>
      <dgm:t>
        <a:bodyPr/>
        <a:lstStyle/>
        <a:p>
          <a:endParaRPr lang="ru-RU"/>
        </a:p>
      </dgm:t>
    </dgm:pt>
    <dgm:pt modelId="{C06874C3-37E5-4684-AB07-3324192548F2}" type="sibTrans" cxnId="{B2A9B2B4-56BE-438E-A5A7-91BDD1BD93C2}">
      <dgm:prSet/>
      <dgm:spPr/>
      <dgm:t>
        <a:bodyPr/>
        <a:lstStyle/>
        <a:p>
          <a:endParaRPr lang="ru-RU"/>
        </a:p>
      </dgm:t>
    </dgm:pt>
    <dgm:pt modelId="{BA784D1A-3B32-4D83-A790-491C4C509645}" type="pres">
      <dgm:prSet presAssocID="{80A10445-948F-4FA9-9628-B759C3E0AD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83E08-A169-431E-AE90-4291D9C889CB}" type="pres">
      <dgm:prSet presAssocID="{DDA6EEE9-7E70-4405-B80B-6CAEEAA396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A126D-C0AD-4ECE-BE51-EAA3EBF3C97B}" type="pres">
      <dgm:prSet presAssocID="{F2EF26A4-E968-40C1-AFD4-405791CA355D}" presName="sibTrans" presStyleCnt="0"/>
      <dgm:spPr/>
    </dgm:pt>
    <dgm:pt modelId="{17EB90E5-CCFE-48D8-BE81-45129B6D7098}" type="pres">
      <dgm:prSet presAssocID="{3BEF78F0-B6EF-4B99-A844-CCAF3F109E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42A2A-3660-4F36-97D8-3614E714D817}" type="pres">
      <dgm:prSet presAssocID="{2D6C24F6-C3E5-41B0-A4AB-CCDE2EFAAC94}" presName="sibTrans" presStyleCnt="0"/>
      <dgm:spPr/>
    </dgm:pt>
    <dgm:pt modelId="{38B2B7DB-980F-4001-90D1-521A432366A8}" type="pres">
      <dgm:prSet presAssocID="{29B7858B-8631-48EE-87B8-E739B52D53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7D59C-4B71-4979-AA58-857E1EFBDE65}" srcId="{3BEF78F0-B6EF-4B99-A844-CCAF3F109E57}" destId="{26453F90-878A-4919-A123-530004B9080E}" srcOrd="0" destOrd="0" parTransId="{701AFC13-6E0C-4295-8EF7-CE2D16535F8D}" sibTransId="{1CA9FDC0-B38B-4E57-949B-84B2A56976DC}"/>
    <dgm:cxn modelId="{CD59577F-3B45-41B9-AB8B-09A6344F5A3A}" srcId="{29B7858B-8631-48EE-87B8-E739B52D53E8}" destId="{49F0D5D4-C6DB-4E03-85F6-30A766B602DA}" srcOrd="2" destOrd="0" parTransId="{538AA057-AAB0-4BF9-BECF-BB909CFA8CE4}" sibTransId="{CE726715-D138-4840-9DE6-DD18B40AD805}"/>
    <dgm:cxn modelId="{4D671955-4856-4955-AFE3-7E877463AE44}" type="presOf" srcId="{7E0967F0-E84C-431A-8F71-4282C4B86C6C}" destId="{86083E08-A169-431E-AE90-4291D9C889CB}" srcOrd="0" destOrd="1" presId="urn:microsoft.com/office/officeart/2005/8/layout/hList6"/>
    <dgm:cxn modelId="{4A687D83-B05D-4043-8ADA-BB195B873948}" type="presOf" srcId="{574BD7E6-C1BF-4329-B0F5-86E0AFE24331}" destId="{38B2B7DB-980F-4001-90D1-521A432366A8}" srcOrd="0" destOrd="2" presId="urn:microsoft.com/office/officeart/2005/8/layout/hList6"/>
    <dgm:cxn modelId="{5F07234F-9829-40C4-86FD-A6A0185A78BE}" type="presOf" srcId="{29B7858B-8631-48EE-87B8-E739B52D53E8}" destId="{38B2B7DB-980F-4001-90D1-521A432366A8}" srcOrd="0" destOrd="0" presId="urn:microsoft.com/office/officeart/2005/8/layout/hList6"/>
    <dgm:cxn modelId="{51A2E322-5FF6-4273-90C1-218194194796}" type="presOf" srcId="{C7FA2E1F-98DE-44E0-BCE2-A391FEEDCD06}" destId="{38B2B7DB-980F-4001-90D1-521A432366A8}" srcOrd="0" destOrd="1" presId="urn:microsoft.com/office/officeart/2005/8/layout/hList6"/>
    <dgm:cxn modelId="{21612E42-68F1-44E3-B5CF-FF2E72AD14F5}" type="presOf" srcId="{DDA6EEE9-7E70-4405-B80B-6CAEEAA396FE}" destId="{86083E08-A169-431E-AE90-4291D9C889CB}" srcOrd="0" destOrd="0" presId="urn:microsoft.com/office/officeart/2005/8/layout/hList6"/>
    <dgm:cxn modelId="{B89D3B48-E78F-46CB-A561-554CF949524E}" srcId="{29B7858B-8631-48EE-87B8-E739B52D53E8}" destId="{C7FA2E1F-98DE-44E0-BCE2-A391FEEDCD06}" srcOrd="0" destOrd="0" parTransId="{A27BBE23-185A-4181-911A-D358AD68A4D8}" sibTransId="{3FBD012E-5C08-46C8-ADCC-FC767D2AF57C}"/>
    <dgm:cxn modelId="{8D169008-992D-4471-85D3-114C4D4AD5CF}" type="presOf" srcId="{80A10445-948F-4FA9-9628-B759C3E0AD62}" destId="{BA784D1A-3B32-4D83-A790-491C4C509645}" srcOrd="0" destOrd="0" presId="urn:microsoft.com/office/officeart/2005/8/layout/hList6"/>
    <dgm:cxn modelId="{21E151BC-4F98-403B-9E84-ADA957E7E40B}" srcId="{DDA6EEE9-7E70-4405-B80B-6CAEEAA396FE}" destId="{7E0967F0-E84C-431A-8F71-4282C4B86C6C}" srcOrd="0" destOrd="0" parTransId="{41E4E671-33BC-49AC-8AD4-309962349C66}" sibTransId="{25696C68-02E7-44A8-AFB7-60116EB6BF11}"/>
    <dgm:cxn modelId="{EC9F4246-8AB8-466C-89E4-6F188336B193}" srcId="{80A10445-948F-4FA9-9628-B759C3E0AD62}" destId="{3BEF78F0-B6EF-4B99-A844-CCAF3F109E57}" srcOrd="1" destOrd="0" parTransId="{5A2970C0-0A18-4254-920E-1DA6D1F4D317}" sibTransId="{2D6C24F6-C3E5-41B0-A4AB-CCDE2EFAAC94}"/>
    <dgm:cxn modelId="{74C7E080-7D02-4CA0-9250-0BAEED0515FF}" srcId="{80A10445-948F-4FA9-9628-B759C3E0AD62}" destId="{29B7858B-8631-48EE-87B8-E739B52D53E8}" srcOrd="2" destOrd="0" parTransId="{B6CA52F6-7F88-4B79-995E-D649B2A886DA}" sibTransId="{79F3FEA9-FF79-4E17-A3ED-E5A74B153F2F}"/>
    <dgm:cxn modelId="{B2A9B2B4-56BE-438E-A5A7-91BDD1BD93C2}" srcId="{29B7858B-8631-48EE-87B8-E739B52D53E8}" destId="{06074873-95A8-4986-A815-158B5F01F27E}" srcOrd="3" destOrd="0" parTransId="{45077F70-A724-44CA-9615-A1B9E9A9BE0D}" sibTransId="{C06874C3-37E5-4684-AB07-3324192548F2}"/>
    <dgm:cxn modelId="{70088BB1-36A2-41B3-AD5A-B39E5563EA58}" type="presOf" srcId="{CD85F40E-8588-4D33-82C8-55B60C018376}" destId="{86083E08-A169-431E-AE90-4291D9C889CB}" srcOrd="0" destOrd="2" presId="urn:microsoft.com/office/officeart/2005/8/layout/hList6"/>
    <dgm:cxn modelId="{93F2AABA-A8E0-4484-B5B0-F8988B92B29B}" srcId="{29B7858B-8631-48EE-87B8-E739B52D53E8}" destId="{574BD7E6-C1BF-4329-B0F5-86E0AFE24331}" srcOrd="1" destOrd="0" parTransId="{08E7576B-0735-4497-9D0D-A3B956137A6D}" sibTransId="{0C7F0906-2195-4EE6-AF6B-421B214DA56A}"/>
    <dgm:cxn modelId="{45FE5372-54B3-43A1-BD2F-EF660214FED4}" type="presOf" srcId="{26453F90-878A-4919-A123-530004B9080E}" destId="{17EB90E5-CCFE-48D8-BE81-45129B6D7098}" srcOrd="0" destOrd="1" presId="urn:microsoft.com/office/officeart/2005/8/layout/hList6"/>
    <dgm:cxn modelId="{F20542BC-4A8D-45FC-88E1-68BB5DB0F247}" srcId="{DDA6EEE9-7E70-4405-B80B-6CAEEAA396FE}" destId="{CD85F40E-8588-4D33-82C8-55B60C018376}" srcOrd="1" destOrd="0" parTransId="{D02DF21B-22E2-411B-9C2A-902F9C709ACF}" sibTransId="{2E361870-717D-4DB4-91BF-6F113F8F5C88}"/>
    <dgm:cxn modelId="{66DE058F-9FE3-48CF-B40F-1D29900459D9}" type="presOf" srcId="{622E1612-A024-439E-B9C5-225A6056302C}" destId="{17EB90E5-CCFE-48D8-BE81-45129B6D7098}" srcOrd="0" destOrd="2" presId="urn:microsoft.com/office/officeart/2005/8/layout/hList6"/>
    <dgm:cxn modelId="{2571B5C6-135F-487E-980A-CA197F123EF9}" srcId="{80A10445-948F-4FA9-9628-B759C3E0AD62}" destId="{DDA6EEE9-7E70-4405-B80B-6CAEEAA396FE}" srcOrd="0" destOrd="0" parTransId="{6AE38957-E764-4F34-A9E4-292948904B2A}" sibTransId="{F2EF26A4-E968-40C1-AFD4-405791CA355D}"/>
    <dgm:cxn modelId="{8753FA50-7B27-46C2-983A-6738699D78A6}" type="presOf" srcId="{49F0D5D4-C6DB-4E03-85F6-30A766B602DA}" destId="{38B2B7DB-980F-4001-90D1-521A432366A8}" srcOrd="0" destOrd="3" presId="urn:microsoft.com/office/officeart/2005/8/layout/hList6"/>
    <dgm:cxn modelId="{574A7BA6-3D55-4CB0-9076-34EE10D7601C}" type="presOf" srcId="{06074873-95A8-4986-A815-158B5F01F27E}" destId="{38B2B7DB-980F-4001-90D1-521A432366A8}" srcOrd="0" destOrd="4" presId="urn:microsoft.com/office/officeart/2005/8/layout/hList6"/>
    <dgm:cxn modelId="{C4378BF4-E518-4221-9765-49C55EE449FE}" srcId="{3BEF78F0-B6EF-4B99-A844-CCAF3F109E57}" destId="{622E1612-A024-439E-B9C5-225A6056302C}" srcOrd="1" destOrd="0" parTransId="{DE7D8A54-5115-4DE8-BA1B-E16813052467}" sibTransId="{454D58B4-ED3D-442E-A160-CD94C984802E}"/>
    <dgm:cxn modelId="{C3DE2D46-061B-4941-BCC8-61F1E7F6E86F}" type="presOf" srcId="{3BEF78F0-B6EF-4B99-A844-CCAF3F109E57}" destId="{17EB90E5-CCFE-48D8-BE81-45129B6D7098}" srcOrd="0" destOrd="0" presId="urn:microsoft.com/office/officeart/2005/8/layout/hList6"/>
    <dgm:cxn modelId="{B6D5480C-A378-46A8-9306-80C00F3C8632}" type="presParOf" srcId="{BA784D1A-3B32-4D83-A790-491C4C509645}" destId="{86083E08-A169-431E-AE90-4291D9C889CB}" srcOrd="0" destOrd="0" presId="urn:microsoft.com/office/officeart/2005/8/layout/hList6"/>
    <dgm:cxn modelId="{5D260F04-7CAD-4409-86E2-D7C619750D51}" type="presParOf" srcId="{BA784D1A-3B32-4D83-A790-491C4C509645}" destId="{4C0A126D-C0AD-4ECE-BE51-EAA3EBF3C97B}" srcOrd="1" destOrd="0" presId="urn:microsoft.com/office/officeart/2005/8/layout/hList6"/>
    <dgm:cxn modelId="{CD0F7E4F-9A8F-4887-A618-EA3F5B17105E}" type="presParOf" srcId="{BA784D1A-3B32-4D83-A790-491C4C509645}" destId="{17EB90E5-CCFE-48D8-BE81-45129B6D7098}" srcOrd="2" destOrd="0" presId="urn:microsoft.com/office/officeart/2005/8/layout/hList6"/>
    <dgm:cxn modelId="{8471DAD2-0485-472A-A4FC-D605085C9684}" type="presParOf" srcId="{BA784D1A-3B32-4D83-A790-491C4C509645}" destId="{CCA42A2A-3660-4F36-97D8-3614E714D817}" srcOrd="3" destOrd="0" presId="urn:microsoft.com/office/officeart/2005/8/layout/hList6"/>
    <dgm:cxn modelId="{159EA25C-A0AB-48E7-8636-3113FDEF5EF9}" type="presParOf" srcId="{BA784D1A-3B32-4D83-A790-491C4C509645}" destId="{38B2B7DB-980F-4001-90D1-521A432366A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FCE6B-1109-4453-A632-C97DCC895C78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2C74B2-70D4-4BA8-ADAE-EBF457FEB5E7}">
      <dgm:prSet phldrT="[Текст]"/>
      <dgm:spPr/>
      <dgm:t>
        <a:bodyPr/>
        <a:lstStyle/>
        <a:p>
          <a:r>
            <a:rPr lang="ru-RU" dirty="0" smtClean="0"/>
            <a:t>Подготовительный этап</a:t>
          </a:r>
          <a:endParaRPr lang="ru-RU" dirty="0"/>
        </a:p>
      </dgm:t>
    </dgm:pt>
    <dgm:pt modelId="{8D1FF720-6844-4A0B-90B8-39F09186F992}" type="parTrans" cxnId="{FFF06F68-0D6C-4225-8001-90E1F00F95F5}">
      <dgm:prSet/>
      <dgm:spPr/>
      <dgm:t>
        <a:bodyPr/>
        <a:lstStyle/>
        <a:p>
          <a:endParaRPr lang="ru-RU"/>
        </a:p>
      </dgm:t>
    </dgm:pt>
    <dgm:pt modelId="{A4802996-458C-4A3B-9B1C-B5E313ED1A8F}" type="sibTrans" cxnId="{FFF06F68-0D6C-4225-8001-90E1F00F95F5}">
      <dgm:prSet/>
      <dgm:spPr/>
      <dgm:t>
        <a:bodyPr/>
        <a:lstStyle/>
        <a:p>
          <a:endParaRPr lang="ru-RU"/>
        </a:p>
      </dgm:t>
    </dgm:pt>
    <dgm:pt modelId="{C98507BA-3325-47B8-A3D9-73672B4D7F2B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Мониторинг  и анализ психологической комфортности образовательной среды ОО;</a:t>
          </a:r>
          <a:endParaRPr lang="ru-RU" sz="1200" dirty="0">
            <a:solidFill>
              <a:srgbClr val="002060"/>
            </a:solidFill>
          </a:endParaRPr>
        </a:p>
      </dgm:t>
    </dgm:pt>
    <dgm:pt modelId="{8C0C4807-45CD-4C04-B617-8B77AA160BC9}" type="parTrans" cxnId="{058F6753-9D37-4486-A3F6-07A7DC2F7013}">
      <dgm:prSet/>
      <dgm:spPr/>
      <dgm:t>
        <a:bodyPr/>
        <a:lstStyle/>
        <a:p>
          <a:endParaRPr lang="ru-RU"/>
        </a:p>
      </dgm:t>
    </dgm:pt>
    <dgm:pt modelId="{86E3CEB5-4433-4EA0-BEE9-70A66932A3B6}" type="sibTrans" cxnId="{058F6753-9D37-4486-A3F6-07A7DC2F7013}">
      <dgm:prSet/>
      <dgm:spPr/>
      <dgm:t>
        <a:bodyPr/>
        <a:lstStyle/>
        <a:p>
          <a:endParaRPr lang="ru-RU"/>
        </a:p>
      </dgm:t>
    </dgm:pt>
    <dgm:pt modelId="{DABC4352-4F4B-43E1-BBED-0C1BC1CDB6C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Создана команда медиации;</a:t>
          </a:r>
          <a:endParaRPr lang="ru-RU" sz="1200" dirty="0">
            <a:solidFill>
              <a:srgbClr val="002060"/>
            </a:solidFill>
          </a:endParaRPr>
        </a:p>
      </dgm:t>
    </dgm:pt>
    <dgm:pt modelId="{B51542EB-3735-45F1-AD46-810654C6649B}" type="parTrans" cxnId="{C6407560-21B4-4B84-90B5-C80FB826C548}">
      <dgm:prSet/>
      <dgm:spPr/>
      <dgm:t>
        <a:bodyPr/>
        <a:lstStyle/>
        <a:p>
          <a:endParaRPr lang="ru-RU"/>
        </a:p>
      </dgm:t>
    </dgm:pt>
    <dgm:pt modelId="{D7BED9EE-92C0-4258-8049-1DEF00F94705}" type="sibTrans" cxnId="{C6407560-21B4-4B84-90B5-C80FB826C548}">
      <dgm:prSet/>
      <dgm:spPr/>
      <dgm:t>
        <a:bodyPr/>
        <a:lstStyle/>
        <a:p>
          <a:endParaRPr lang="ru-RU"/>
        </a:p>
      </dgm:t>
    </dgm:pt>
    <dgm:pt modelId="{AC771D32-73B9-48BC-85D8-D145742D90CF}">
      <dgm:prSet phldrT="[Текст]"/>
      <dgm:spPr/>
      <dgm:t>
        <a:bodyPr/>
        <a:lstStyle/>
        <a:p>
          <a:r>
            <a:rPr lang="ru-RU" dirty="0" smtClean="0"/>
            <a:t>Этап реализации</a:t>
          </a:r>
          <a:endParaRPr lang="ru-RU" dirty="0"/>
        </a:p>
      </dgm:t>
    </dgm:pt>
    <dgm:pt modelId="{338E5B42-D5A2-4DF0-938A-C225AB0893FC}" type="parTrans" cxnId="{09C072F3-FAF8-4317-B411-728F75C78829}">
      <dgm:prSet/>
      <dgm:spPr/>
      <dgm:t>
        <a:bodyPr/>
        <a:lstStyle/>
        <a:p>
          <a:endParaRPr lang="ru-RU"/>
        </a:p>
      </dgm:t>
    </dgm:pt>
    <dgm:pt modelId="{80DFC59C-B707-4C9D-8469-9E160F5A2F26}" type="sibTrans" cxnId="{09C072F3-FAF8-4317-B411-728F75C78829}">
      <dgm:prSet/>
      <dgm:spPr/>
      <dgm:t>
        <a:bodyPr/>
        <a:lstStyle/>
        <a:p>
          <a:endParaRPr lang="ru-RU"/>
        </a:p>
      </dgm:t>
    </dgm:pt>
    <dgm:pt modelId="{ECD3373A-EFD0-407B-8B5D-291755BC034C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Внедрение в школу восстановительных практик и формирование восстановительной культуры;</a:t>
          </a:r>
          <a:endParaRPr lang="ru-RU" sz="1200" dirty="0">
            <a:solidFill>
              <a:srgbClr val="002060"/>
            </a:solidFill>
          </a:endParaRPr>
        </a:p>
      </dgm:t>
    </dgm:pt>
    <dgm:pt modelId="{D3523FB4-0083-43C4-BAAF-397ECA5694E9}" type="parTrans" cxnId="{BC2085A7-5AAD-4C06-AB38-FE2573735E22}">
      <dgm:prSet/>
      <dgm:spPr/>
      <dgm:t>
        <a:bodyPr/>
        <a:lstStyle/>
        <a:p>
          <a:endParaRPr lang="ru-RU"/>
        </a:p>
      </dgm:t>
    </dgm:pt>
    <dgm:pt modelId="{A4047161-31BF-4478-9384-BE722815BE95}" type="sibTrans" cxnId="{BC2085A7-5AAD-4C06-AB38-FE2573735E22}">
      <dgm:prSet/>
      <dgm:spPr/>
      <dgm:t>
        <a:bodyPr/>
        <a:lstStyle/>
        <a:p>
          <a:endParaRPr lang="ru-RU"/>
        </a:p>
      </dgm:t>
    </dgm:pt>
    <dgm:pt modelId="{98BA98E8-05BE-4979-A5C1-9340213072B8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Отслеживание конфликтных ситуаций;</a:t>
          </a:r>
          <a:endParaRPr lang="ru-RU" sz="1200" dirty="0">
            <a:solidFill>
              <a:srgbClr val="002060"/>
            </a:solidFill>
          </a:endParaRPr>
        </a:p>
      </dgm:t>
    </dgm:pt>
    <dgm:pt modelId="{5073968E-BEEB-4044-8DA0-4E5C00FC1A1F}" type="parTrans" cxnId="{B0875D27-E142-429C-B654-1E320C4E22DF}">
      <dgm:prSet/>
      <dgm:spPr/>
      <dgm:t>
        <a:bodyPr/>
        <a:lstStyle/>
        <a:p>
          <a:endParaRPr lang="ru-RU"/>
        </a:p>
      </dgm:t>
    </dgm:pt>
    <dgm:pt modelId="{CC5CFC9C-AA32-4B3F-9D37-2C9B2A34C5CF}" type="sibTrans" cxnId="{B0875D27-E142-429C-B654-1E320C4E22DF}">
      <dgm:prSet/>
      <dgm:spPr/>
      <dgm:t>
        <a:bodyPr/>
        <a:lstStyle/>
        <a:p>
          <a:endParaRPr lang="ru-RU"/>
        </a:p>
      </dgm:t>
    </dgm:pt>
    <dgm:pt modelId="{3507404B-EAD5-4A0D-83DF-D93E1FC6FDBD}">
      <dgm:prSet phldrT="[Текст]"/>
      <dgm:spPr/>
      <dgm:t>
        <a:bodyPr/>
        <a:lstStyle/>
        <a:p>
          <a:r>
            <a:rPr lang="ru-RU" dirty="0" smtClean="0"/>
            <a:t>Рефлексивный этап</a:t>
          </a:r>
          <a:endParaRPr lang="ru-RU" dirty="0"/>
        </a:p>
      </dgm:t>
    </dgm:pt>
    <dgm:pt modelId="{0562F7A1-4774-4744-B564-2E84A73E4CB0}" type="parTrans" cxnId="{0B1233E0-E875-449E-8862-162FAC362C33}">
      <dgm:prSet/>
      <dgm:spPr/>
      <dgm:t>
        <a:bodyPr/>
        <a:lstStyle/>
        <a:p>
          <a:endParaRPr lang="ru-RU"/>
        </a:p>
      </dgm:t>
    </dgm:pt>
    <dgm:pt modelId="{5BD131CB-89ED-40C3-8A86-88E1C5792E3A}" type="sibTrans" cxnId="{0B1233E0-E875-449E-8862-162FAC362C33}">
      <dgm:prSet/>
      <dgm:spPr/>
      <dgm:t>
        <a:bodyPr/>
        <a:lstStyle/>
        <a:p>
          <a:endParaRPr lang="ru-RU"/>
        </a:p>
      </dgm:t>
    </dgm:pt>
    <dgm:pt modelId="{8BF39B36-88B4-4CD8-8DE9-F643FEE22C32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Внутренняя экспертиза реализации проекта;</a:t>
          </a:r>
          <a:endParaRPr lang="ru-RU" sz="1200" dirty="0">
            <a:solidFill>
              <a:srgbClr val="002060"/>
            </a:solidFill>
          </a:endParaRPr>
        </a:p>
      </dgm:t>
    </dgm:pt>
    <dgm:pt modelId="{1D65F8A7-1D23-4CD6-A661-ED1EBFF55448}" type="parTrans" cxnId="{9F9BC589-DEA9-4F6B-808F-F4B3F9B86FE0}">
      <dgm:prSet/>
      <dgm:spPr/>
      <dgm:t>
        <a:bodyPr/>
        <a:lstStyle/>
        <a:p>
          <a:endParaRPr lang="ru-RU"/>
        </a:p>
      </dgm:t>
    </dgm:pt>
    <dgm:pt modelId="{25EFA9C8-2DA3-4593-AA06-1C9026672024}" type="sibTrans" cxnId="{9F9BC589-DEA9-4F6B-808F-F4B3F9B86FE0}">
      <dgm:prSet/>
      <dgm:spPr/>
      <dgm:t>
        <a:bodyPr/>
        <a:lstStyle/>
        <a:p>
          <a:endParaRPr lang="ru-RU"/>
        </a:p>
      </dgm:t>
    </dgm:pt>
    <dgm:pt modelId="{131EE64E-E1A1-4E08-A17F-505F1910D2F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Организовано обучение медиаторов;</a:t>
          </a:r>
          <a:endParaRPr lang="ru-RU" sz="1200" dirty="0">
            <a:solidFill>
              <a:srgbClr val="002060"/>
            </a:solidFill>
          </a:endParaRPr>
        </a:p>
      </dgm:t>
    </dgm:pt>
    <dgm:pt modelId="{0E5D16DD-F13C-4401-B0B9-64069E28A1FD}" type="parTrans" cxnId="{159A0BA3-38D4-4961-A43F-A472FB6596FD}">
      <dgm:prSet/>
      <dgm:spPr/>
      <dgm:t>
        <a:bodyPr/>
        <a:lstStyle/>
        <a:p>
          <a:endParaRPr lang="ru-RU"/>
        </a:p>
      </dgm:t>
    </dgm:pt>
    <dgm:pt modelId="{A8BB2869-2CC7-4818-94A7-CD89A6055DEF}" type="sibTrans" cxnId="{159A0BA3-38D4-4961-A43F-A472FB6596FD}">
      <dgm:prSet/>
      <dgm:spPr/>
      <dgm:t>
        <a:bodyPr/>
        <a:lstStyle/>
        <a:p>
          <a:endParaRPr lang="ru-RU"/>
        </a:p>
      </dgm:t>
    </dgm:pt>
    <dgm:pt modelId="{87CC02B7-8C18-4948-B003-CA6362B6A18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Локальные акты школы о службе школьной медиации:</a:t>
          </a:r>
          <a:endParaRPr lang="ru-RU" sz="1200" dirty="0">
            <a:solidFill>
              <a:srgbClr val="002060"/>
            </a:solidFill>
          </a:endParaRPr>
        </a:p>
      </dgm:t>
    </dgm:pt>
    <dgm:pt modelId="{0BEB9373-7EDE-418A-A1D4-2D52F6A17BFB}" type="parTrans" cxnId="{1462CDD3-FF1D-4D38-920E-8FA9389F794E}">
      <dgm:prSet/>
      <dgm:spPr/>
      <dgm:t>
        <a:bodyPr/>
        <a:lstStyle/>
        <a:p>
          <a:endParaRPr lang="ru-RU"/>
        </a:p>
      </dgm:t>
    </dgm:pt>
    <dgm:pt modelId="{13BF23B4-AED0-4ED0-B711-3AF9C80E40BE}" type="sibTrans" cxnId="{1462CDD3-FF1D-4D38-920E-8FA9389F794E}">
      <dgm:prSet/>
      <dgm:spPr/>
      <dgm:t>
        <a:bodyPr/>
        <a:lstStyle/>
        <a:p>
          <a:endParaRPr lang="ru-RU"/>
        </a:p>
      </dgm:t>
    </dgm:pt>
    <dgm:pt modelId="{9C637A23-0B7A-4BC3-920A-8F7FE502CC5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Реализация программ примирения;</a:t>
          </a:r>
          <a:endParaRPr lang="ru-RU" sz="1200" dirty="0">
            <a:solidFill>
              <a:srgbClr val="002060"/>
            </a:solidFill>
          </a:endParaRPr>
        </a:p>
      </dgm:t>
    </dgm:pt>
    <dgm:pt modelId="{CBDD37CF-4ABD-4099-8CF4-D0369C325D60}" type="parTrans" cxnId="{C1500DA8-C756-478F-B386-815896ED6529}">
      <dgm:prSet/>
      <dgm:spPr/>
      <dgm:t>
        <a:bodyPr/>
        <a:lstStyle/>
        <a:p>
          <a:endParaRPr lang="ru-RU"/>
        </a:p>
      </dgm:t>
    </dgm:pt>
    <dgm:pt modelId="{E5821E63-1043-42FC-92BE-91414D9205EF}" type="sibTrans" cxnId="{C1500DA8-C756-478F-B386-815896ED6529}">
      <dgm:prSet/>
      <dgm:spPr/>
      <dgm:t>
        <a:bodyPr/>
        <a:lstStyle/>
        <a:p>
          <a:endParaRPr lang="ru-RU"/>
        </a:p>
      </dgm:t>
    </dgm:pt>
    <dgm:pt modelId="{7D2BD7A6-958D-448E-9A4D-63ED129CD080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Определение направлений дальнейшего развития проекта;</a:t>
          </a:r>
          <a:endParaRPr lang="ru-RU" sz="1200" dirty="0">
            <a:solidFill>
              <a:srgbClr val="002060"/>
            </a:solidFill>
          </a:endParaRPr>
        </a:p>
      </dgm:t>
    </dgm:pt>
    <dgm:pt modelId="{168DE03B-0CC4-483D-BC21-DDF01F24CEED}" type="parTrans" cxnId="{3ACFE02C-5734-4F43-A25C-9B8D1CABD967}">
      <dgm:prSet/>
      <dgm:spPr/>
      <dgm:t>
        <a:bodyPr/>
        <a:lstStyle/>
        <a:p>
          <a:endParaRPr lang="ru-RU"/>
        </a:p>
      </dgm:t>
    </dgm:pt>
    <dgm:pt modelId="{E2A6EBA5-D280-41C7-9C9A-3F43EC31D4F3}" type="sibTrans" cxnId="{3ACFE02C-5734-4F43-A25C-9B8D1CABD967}">
      <dgm:prSet/>
      <dgm:spPr/>
      <dgm:t>
        <a:bodyPr/>
        <a:lstStyle/>
        <a:p>
          <a:endParaRPr lang="ru-RU"/>
        </a:p>
      </dgm:t>
    </dgm:pt>
    <dgm:pt modelId="{3D58AD60-4ABC-47FF-B391-02D6478091E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Внешняя экспертиза реализации проекта;</a:t>
          </a:r>
          <a:endParaRPr lang="ru-RU" sz="1200" dirty="0">
            <a:solidFill>
              <a:srgbClr val="002060"/>
            </a:solidFill>
          </a:endParaRPr>
        </a:p>
      </dgm:t>
    </dgm:pt>
    <dgm:pt modelId="{367FFB57-4621-435D-814B-C424467968C3}" type="parTrans" cxnId="{DA54888C-E0DD-40A4-9319-F945979B3841}">
      <dgm:prSet/>
      <dgm:spPr/>
      <dgm:t>
        <a:bodyPr/>
        <a:lstStyle/>
        <a:p>
          <a:endParaRPr lang="ru-RU"/>
        </a:p>
      </dgm:t>
    </dgm:pt>
    <dgm:pt modelId="{4DFECB40-8821-4D9E-886A-2550552CD4A1}" type="sibTrans" cxnId="{DA54888C-E0DD-40A4-9319-F945979B3841}">
      <dgm:prSet/>
      <dgm:spPr/>
      <dgm:t>
        <a:bodyPr/>
        <a:lstStyle/>
        <a:p>
          <a:endParaRPr lang="ru-RU"/>
        </a:p>
      </dgm:t>
    </dgm:pt>
    <dgm:pt modelId="{49F36417-86A9-47BE-8204-07C2BC41988A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16EBB06C-B22A-4186-BD28-6E485C484BD9}" type="parTrans" cxnId="{9F079755-A0F0-4406-BEE4-C4871901A04A}">
      <dgm:prSet/>
      <dgm:spPr/>
      <dgm:t>
        <a:bodyPr/>
        <a:lstStyle/>
        <a:p>
          <a:endParaRPr lang="ru-RU"/>
        </a:p>
      </dgm:t>
    </dgm:pt>
    <dgm:pt modelId="{4723CE8A-6297-4CF5-8DF7-05D26EE0A6E4}" type="sibTrans" cxnId="{9F079755-A0F0-4406-BEE4-C4871901A04A}">
      <dgm:prSet/>
      <dgm:spPr/>
      <dgm:t>
        <a:bodyPr/>
        <a:lstStyle/>
        <a:p>
          <a:endParaRPr lang="ru-RU"/>
        </a:p>
      </dgm:t>
    </dgm:pt>
    <dgm:pt modelId="{0C3C712F-CE62-4F4C-9083-621C19683CE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Взаимодействие с органами опеки и попечительства, КДН, организациями ДО;</a:t>
          </a:r>
          <a:endParaRPr lang="ru-RU" sz="1200" dirty="0">
            <a:solidFill>
              <a:srgbClr val="002060"/>
            </a:solidFill>
          </a:endParaRPr>
        </a:p>
      </dgm:t>
    </dgm:pt>
    <dgm:pt modelId="{BF01852F-4381-43A7-BC75-82A3DA27F19E}" type="parTrans" cxnId="{F52C7391-BDA1-422F-97D6-81CF5C1F47C1}">
      <dgm:prSet/>
      <dgm:spPr/>
      <dgm:t>
        <a:bodyPr/>
        <a:lstStyle/>
        <a:p>
          <a:endParaRPr lang="ru-RU"/>
        </a:p>
      </dgm:t>
    </dgm:pt>
    <dgm:pt modelId="{72DAFF4A-0CF6-4112-A828-F105133ACE54}" type="sibTrans" cxnId="{F52C7391-BDA1-422F-97D6-81CF5C1F47C1}">
      <dgm:prSet/>
      <dgm:spPr/>
      <dgm:t>
        <a:bodyPr/>
        <a:lstStyle/>
        <a:p>
          <a:endParaRPr lang="ru-RU"/>
        </a:p>
      </dgm:t>
    </dgm:pt>
    <dgm:pt modelId="{84399CF5-C28F-43E5-8D76-FD2D4AC5DC6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Транслирование опыта реализации проекта;</a:t>
          </a:r>
          <a:endParaRPr lang="ru-RU" sz="1200" dirty="0">
            <a:solidFill>
              <a:srgbClr val="002060"/>
            </a:solidFill>
          </a:endParaRPr>
        </a:p>
      </dgm:t>
    </dgm:pt>
    <dgm:pt modelId="{25C19470-2161-4C34-8D98-8D974FA5797E}" type="parTrans" cxnId="{8F79CE2C-1AAB-4D80-90D9-C13C30C31416}">
      <dgm:prSet/>
      <dgm:spPr/>
      <dgm:t>
        <a:bodyPr/>
        <a:lstStyle/>
        <a:p>
          <a:endParaRPr lang="ru-RU"/>
        </a:p>
      </dgm:t>
    </dgm:pt>
    <dgm:pt modelId="{8C235607-ACA9-4A22-87EF-82D4514B0A82}" type="sibTrans" cxnId="{8F79CE2C-1AAB-4D80-90D9-C13C30C31416}">
      <dgm:prSet/>
      <dgm:spPr/>
      <dgm:t>
        <a:bodyPr/>
        <a:lstStyle/>
        <a:p>
          <a:endParaRPr lang="ru-RU"/>
        </a:p>
      </dgm:t>
    </dgm:pt>
    <dgm:pt modelId="{0C0A5000-E171-4D5C-A106-5551C92CC32D}" type="pres">
      <dgm:prSet presAssocID="{F15FCE6B-1109-4453-A632-C97DCC895C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675C8-DD38-480F-A9D8-7C40F8495D28}" type="pres">
      <dgm:prSet presAssocID="{F15FCE6B-1109-4453-A632-C97DCC895C78}" presName="tSp" presStyleCnt="0"/>
      <dgm:spPr/>
    </dgm:pt>
    <dgm:pt modelId="{2EB0529B-7BAE-425F-9A71-B2A1304EE0D2}" type="pres">
      <dgm:prSet presAssocID="{F15FCE6B-1109-4453-A632-C97DCC895C78}" presName="bSp" presStyleCnt="0"/>
      <dgm:spPr/>
    </dgm:pt>
    <dgm:pt modelId="{71859038-F1DD-4B93-98E3-5A7116620BDF}" type="pres">
      <dgm:prSet presAssocID="{F15FCE6B-1109-4453-A632-C97DCC895C78}" presName="process" presStyleCnt="0"/>
      <dgm:spPr/>
    </dgm:pt>
    <dgm:pt modelId="{3B5A96DB-5379-4925-B946-362EBD0E0E08}" type="pres">
      <dgm:prSet presAssocID="{932C74B2-70D4-4BA8-ADAE-EBF457FEB5E7}" presName="composite1" presStyleCnt="0"/>
      <dgm:spPr/>
    </dgm:pt>
    <dgm:pt modelId="{75A6EEB3-2194-494C-A48F-9C66BED29EC3}" type="pres">
      <dgm:prSet presAssocID="{932C74B2-70D4-4BA8-ADAE-EBF457FEB5E7}" presName="dummyNode1" presStyleLbl="node1" presStyleIdx="0" presStyleCnt="3"/>
      <dgm:spPr/>
    </dgm:pt>
    <dgm:pt modelId="{3655023E-2B14-4974-A1DB-4409E8EAE74B}" type="pres">
      <dgm:prSet presAssocID="{932C74B2-70D4-4BA8-ADAE-EBF457FEB5E7}" presName="childNode1" presStyleLbl="bgAcc1" presStyleIdx="0" presStyleCnt="3" custScaleX="103145" custScaleY="13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8B445-48FD-4828-AF61-8BC6C4D38F90}" type="pres">
      <dgm:prSet presAssocID="{932C74B2-70D4-4BA8-ADAE-EBF457FEB5E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E283F-4616-4613-B7FF-789CBC13534A}" type="pres">
      <dgm:prSet presAssocID="{932C74B2-70D4-4BA8-ADAE-EBF457FEB5E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E3106-DCAA-4E6A-B5E5-D85BB4584BA8}" type="pres">
      <dgm:prSet presAssocID="{932C74B2-70D4-4BA8-ADAE-EBF457FEB5E7}" presName="connSite1" presStyleCnt="0"/>
      <dgm:spPr/>
    </dgm:pt>
    <dgm:pt modelId="{519136C0-0368-4E31-8765-9553C32A5C44}" type="pres">
      <dgm:prSet presAssocID="{A4802996-458C-4A3B-9B1C-B5E313ED1A8F}" presName="Name9" presStyleLbl="sibTrans2D1" presStyleIdx="0" presStyleCnt="2" custLinFactNeighborX="14409" custLinFactNeighborY="-6579"/>
      <dgm:spPr/>
      <dgm:t>
        <a:bodyPr/>
        <a:lstStyle/>
        <a:p>
          <a:endParaRPr lang="ru-RU"/>
        </a:p>
      </dgm:t>
    </dgm:pt>
    <dgm:pt modelId="{4AA88EBF-42D9-4692-8967-DDF60379FFD6}" type="pres">
      <dgm:prSet presAssocID="{AC771D32-73B9-48BC-85D8-D145742D90CF}" presName="composite2" presStyleCnt="0"/>
      <dgm:spPr/>
    </dgm:pt>
    <dgm:pt modelId="{D940DDB1-7ABC-4FD3-AFC7-51C7294E6CC4}" type="pres">
      <dgm:prSet presAssocID="{AC771D32-73B9-48BC-85D8-D145742D90CF}" presName="dummyNode2" presStyleLbl="node1" presStyleIdx="0" presStyleCnt="3"/>
      <dgm:spPr/>
    </dgm:pt>
    <dgm:pt modelId="{8C97B4EE-B91F-47B2-8EDF-006D08A3F469}" type="pres">
      <dgm:prSet presAssocID="{AC771D32-73B9-48BC-85D8-D145742D90CF}" presName="childNode2" presStyleLbl="bgAcc1" presStyleIdx="1" presStyleCnt="3" custScaleY="115241" custLinFactNeighborY="8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DCB5-63B3-45B7-9D45-7240F2502BD1}" type="pres">
      <dgm:prSet presAssocID="{AC771D32-73B9-48BC-85D8-D145742D90C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1CE75-C7E3-4B73-AE92-A0168991931B}" type="pres">
      <dgm:prSet presAssocID="{AC771D32-73B9-48BC-85D8-D145742D90C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9F411-4C0D-4506-B937-F231CE4FBD1B}" type="pres">
      <dgm:prSet presAssocID="{AC771D32-73B9-48BC-85D8-D145742D90CF}" presName="connSite2" presStyleCnt="0"/>
      <dgm:spPr/>
    </dgm:pt>
    <dgm:pt modelId="{27370374-0016-44FF-813B-DCCE54E1CB70}" type="pres">
      <dgm:prSet presAssocID="{80DFC59C-B707-4C9D-8469-9E160F5A2F26}" presName="Name18" presStyleLbl="sibTrans2D1" presStyleIdx="1" presStyleCnt="2"/>
      <dgm:spPr/>
      <dgm:t>
        <a:bodyPr/>
        <a:lstStyle/>
        <a:p>
          <a:endParaRPr lang="ru-RU"/>
        </a:p>
      </dgm:t>
    </dgm:pt>
    <dgm:pt modelId="{F445452A-FEC1-4A53-959F-8BABDE8A64C2}" type="pres">
      <dgm:prSet presAssocID="{3507404B-EAD5-4A0D-83DF-D93E1FC6FDBD}" presName="composite1" presStyleCnt="0"/>
      <dgm:spPr/>
    </dgm:pt>
    <dgm:pt modelId="{04F11C8E-2669-473B-968E-14117ADF52C8}" type="pres">
      <dgm:prSet presAssocID="{3507404B-EAD5-4A0D-83DF-D93E1FC6FDBD}" presName="dummyNode1" presStyleLbl="node1" presStyleIdx="1" presStyleCnt="3"/>
      <dgm:spPr/>
    </dgm:pt>
    <dgm:pt modelId="{E174F87D-2E8B-4BF9-BDC5-2E328F86E0B0}" type="pres">
      <dgm:prSet presAssocID="{3507404B-EAD5-4A0D-83DF-D93E1FC6FDB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91BA6-8B16-4A40-8B43-51524A429BCB}" type="pres">
      <dgm:prSet presAssocID="{3507404B-EAD5-4A0D-83DF-D93E1FC6FDB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E90CF-9067-4012-BA9E-E4EBBA952393}" type="pres">
      <dgm:prSet presAssocID="{3507404B-EAD5-4A0D-83DF-D93E1FC6FDB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F006-15EB-4028-9E46-DF070C99558A}" type="pres">
      <dgm:prSet presAssocID="{3507404B-EAD5-4A0D-83DF-D93E1FC6FDBD}" presName="connSite1" presStyleCnt="0"/>
      <dgm:spPr/>
    </dgm:pt>
  </dgm:ptLst>
  <dgm:cxnLst>
    <dgm:cxn modelId="{0FCC7AC1-9A7E-4277-92AD-73B7559461D8}" type="presOf" srcId="{131EE64E-E1A1-4E08-A17F-505F1910D2F1}" destId="{5FD8B445-48FD-4828-AF61-8BC6C4D38F90}" srcOrd="1" destOrd="3" presId="urn:microsoft.com/office/officeart/2005/8/layout/hProcess4"/>
    <dgm:cxn modelId="{09C072F3-FAF8-4317-B411-728F75C78829}" srcId="{F15FCE6B-1109-4453-A632-C97DCC895C78}" destId="{AC771D32-73B9-48BC-85D8-D145742D90CF}" srcOrd="1" destOrd="0" parTransId="{338E5B42-D5A2-4DF0-938A-C225AB0893FC}" sibTransId="{80DFC59C-B707-4C9D-8469-9E160F5A2F26}"/>
    <dgm:cxn modelId="{FFF06F68-0D6C-4225-8001-90E1F00F95F5}" srcId="{F15FCE6B-1109-4453-A632-C97DCC895C78}" destId="{932C74B2-70D4-4BA8-ADAE-EBF457FEB5E7}" srcOrd="0" destOrd="0" parTransId="{8D1FF720-6844-4A0B-90B8-39F09186F992}" sibTransId="{A4802996-458C-4A3B-9B1C-B5E313ED1A8F}"/>
    <dgm:cxn modelId="{88C0F972-E3E8-4C21-8C37-D2D534B9FF41}" type="presOf" srcId="{84399CF5-C28F-43E5-8D76-FD2D4AC5DC6D}" destId="{F2C91BA6-8B16-4A40-8B43-51524A429BCB}" srcOrd="1" destOrd="3" presId="urn:microsoft.com/office/officeart/2005/8/layout/hProcess4"/>
    <dgm:cxn modelId="{BC6D11E5-FCEC-4449-8D5B-D39EE4AB77AD}" type="presOf" srcId="{3D58AD60-4ABC-47FF-B391-02D6478091E7}" destId="{E174F87D-2E8B-4BF9-BDC5-2E328F86E0B0}" srcOrd="0" destOrd="2" presId="urn:microsoft.com/office/officeart/2005/8/layout/hProcess4"/>
    <dgm:cxn modelId="{7349B7A4-37A4-4E17-9438-1D1F4A7439F0}" type="presOf" srcId="{3D58AD60-4ABC-47FF-B391-02D6478091E7}" destId="{F2C91BA6-8B16-4A40-8B43-51524A429BCB}" srcOrd="1" destOrd="2" presId="urn:microsoft.com/office/officeart/2005/8/layout/hProcess4"/>
    <dgm:cxn modelId="{DA54888C-E0DD-40A4-9319-F945979B3841}" srcId="{3507404B-EAD5-4A0D-83DF-D93E1FC6FDBD}" destId="{3D58AD60-4ABC-47FF-B391-02D6478091E7}" srcOrd="2" destOrd="0" parTransId="{367FFB57-4621-435D-814B-C424467968C3}" sibTransId="{4DFECB40-8821-4D9E-886A-2550552CD4A1}"/>
    <dgm:cxn modelId="{5DAB1E70-46B3-4BB5-9D93-ACC82AA4F0B7}" type="presOf" srcId="{49F36417-86A9-47BE-8204-07C2BC41988A}" destId="{E174F87D-2E8B-4BF9-BDC5-2E328F86E0B0}" srcOrd="0" destOrd="4" presId="urn:microsoft.com/office/officeart/2005/8/layout/hProcess4"/>
    <dgm:cxn modelId="{89B27F9E-9C70-4F88-8978-EC4EED9094EA}" type="presOf" srcId="{7D2BD7A6-958D-448E-9A4D-63ED129CD080}" destId="{E174F87D-2E8B-4BF9-BDC5-2E328F86E0B0}" srcOrd="0" destOrd="1" presId="urn:microsoft.com/office/officeart/2005/8/layout/hProcess4"/>
    <dgm:cxn modelId="{C4433444-AEEB-434F-9B4D-9F6944988F4A}" type="presOf" srcId="{A4802996-458C-4A3B-9B1C-B5E313ED1A8F}" destId="{519136C0-0368-4E31-8765-9553C32A5C44}" srcOrd="0" destOrd="0" presId="urn:microsoft.com/office/officeart/2005/8/layout/hProcess4"/>
    <dgm:cxn modelId="{F7C72885-EAB2-4462-9F5B-C57D27035515}" type="presOf" srcId="{F15FCE6B-1109-4453-A632-C97DCC895C78}" destId="{0C0A5000-E171-4D5C-A106-5551C92CC32D}" srcOrd="0" destOrd="0" presId="urn:microsoft.com/office/officeart/2005/8/layout/hProcess4"/>
    <dgm:cxn modelId="{8575D64C-0F87-4E04-B9F2-E66DD82B9676}" type="presOf" srcId="{AC771D32-73B9-48BC-85D8-D145742D90CF}" destId="{FF21CE75-C7E3-4B73-AE92-A0168991931B}" srcOrd="0" destOrd="0" presId="urn:microsoft.com/office/officeart/2005/8/layout/hProcess4"/>
    <dgm:cxn modelId="{244FAA8F-7939-4036-993F-680886240FB9}" type="presOf" srcId="{98BA98E8-05BE-4979-A5C1-9340213072B8}" destId="{8C97B4EE-B91F-47B2-8EDF-006D08A3F469}" srcOrd="0" destOrd="1" presId="urn:microsoft.com/office/officeart/2005/8/layout/hProcess4"/>
    <dgm:cxn modelId="{1462CDD3-FF1D-4D38-920E-8FA9389F794E}" srcId="{932C74B2-70D4-4BA8-ADAE-EBF457FEB5E7}" destId="{87CC02B7-8C18-4948-B003-CA6362B6A187}" srcOrd="1" destOrd="0" parTransId="{0BEB9373-7EDE-418A-A1D4-2D52F6A17BFB}" sibTransId="{13BF23B4-AED0-4ED0-B711-3AF9C80E40BE}"/>
    <dgm:cxn modelId="{1059CA14-FBCB-467A-AD49-50292191CCA0}" type="presOf" srcId="{3507404B-EAD5-4A0D-83DF-D93E1FC6FDBD}" destId="{61CE90CF-9067-4012-BA9E-E4EBBA952393}" srcOrd="0" destOrd="0" presId="urn:microsoft.com/office/officeart/2005/8/layout/hProcess4"/>
    <dgm:cxn modelId="{159A0BA3-38D4-4961-A43F-A472FB6596FD}" srcId="{932C74B2-70D4-4BA8-ADAE-EBF457FEB5E7}" destId="{131EE64E-E1A1-4E08-A17F-505F1910D2F1}" srcOrd="3" destOrd="0" parTransId="{0E5D16DD-F13C-4401-B0B9-64069E28A1FD}" sibTransId="{A8BB2869-2CC7-4818-94A7-CD89A6055DEF}"/>
    <dgm:cxn modelId="{9F9BC589-DEA9-4F6B-808F-F4B3F9B86FE0}" srcId="{3507404B-EAD5-4A0D-83DF-D93E1FC6FDBD}" destId="{8BF39B36-88B4-4CD8-8DE9-F643FEE22C32}" srcOrd="0" destOrd="0" parTransId="{1D65F8A7-1D23-4CD6-A661-ED1EBFF55448}" sibTransId="{25EFA9C8-2DA3-4593-AA06-1C9026672024}"/>
    <dgm:cxn modelId="{62D6C0B2-F595-4AF8-B857-F5D55E10ED61}" type="presOf" srcId="{8BF39B36-88B4-4CD8-8DE9-F643FEE22C32}" destId="{F2C91BA6-8B16-4A40-8B43-51524A429BCB}" srcOrd="1" destOrd="0" presId="urn:microsoft.com/office/officeart/2005/8/layout/hProcess4"/>
    <dgm:cxn modelId="{A361F8C3-C01B-4D71-AC18-CD4BA1772AD0}" type="presOf" srcId="{9C637A23-0B7A-4BC3-920A-8F7FE502CC5E}" destId="{DEA0DCB5-63B3-45B7-9D45-7240F2502BD1}" srcOrd="1" destOrd="2" presId="urn:microsoft.com/office/officeart/2005/8/layout/hProcess4"/>
    <dgm:cxn modelId="{C6407560-21B4-4B84-90B5-C80FB826C548}" srcId="{932C74B2-70D4-4BA8-ADAE-EBF457FEB5E7}" destId="{DABC4352-4F4B-43E1-BBED-0C1BC1CDB6CF}" srcOrd="2" destOrd="0" parTransId="{B51542EB-3735-45F1-AD46-810654C6649B}" sibTransId="{D7BED9EE-92C0-4258-8049-1DEF00F94705}"/>
    <dgm:cxn modelId="{0B1233E0-E875-449E-8862-162FAC362C33}" srcId="{F15FCE6B-1109-4453-A632-C97DCC895C78}" destId="{3507404B-EAD5-4A0D-83DF-D93E1FC6FDBD}" srcOrd="2" destOrd="0" parTransId="{0562F7A1-4774-4744-B564-2E84A73E4CB0}" sibTransId="{5BD131CB-89ED-40C3-8A86-88E1C5792E3A}"/>
    <dgm:cxn modelId="{3F0DBB52-86AF-4009-8A1E-2BDBC338C469}" type="presOf" srcId="{DABC4352-4F4B-43E1-BBED-0C1BC1CDB6CF}" destId="{3655023E-2B14-4974-A1DB-4409E8EAE74B}" srcOrd="0" destOrd="2" presId="urn:microsoft.com/office/officeart/2005/8/layout/hProcess4"/>
    <dgm:cxn modelId="{CD48CC08-4219-4D9E-89CA-E9575068374F}" type="presOf" srcId="{84399CF5-C28F-43E5-8D76-FD2D4AC5DC6D}" destId="{E174F87D-2E8B-4BF9-BDC5-2E328F86E0B0}" srcOrd="0" destOrd="3" presId="urn:microsoft.com/office/officeart/2005/8/layout/hProcess4"/>
    <dgm:cxn modelId="{D33FD45A-494A-4D54-932F-3B0724AB983A}" type="presOf" srcId="{7D2BD7A6-958D-448E-9A4D-63ED129CD080}" destId="{F2C91BA6-8B16-4A40-8B43-51524A429BCB}" srcOrd="1" destOrd="1" presId="urn:microsoft.com/office/officeart/2005/8/layout/hProcess4"/>
    <dgm:cxn modelId="{D5C458DF-0E5E-4431-9FAF-8DC7B127BD07}" type="presOf" srcId="{8BF39B36-88B4-4CD8-8DE9-F643FEE22C32}" destId="{E174F87D-2E8B-4BF9-BDC5-2E328F86E0B0}" srcOrd="0" destOrd="0" presId="urn:microsoft.com/office/officeart/2005/8/layout/hProcess4"/>
    <dgm:cxn modelId="{E37293DD-6C5F-41E6-A61A-761980F76FA8}" type="presOf" srcId="{ECD3373A-EFD0-407B-8B5D-291755BC034C}" destId="{DEA0DCB5-63B3-45B7-9D45-7240F2502BD1}" srcOrd="1" destOrd="0" presId="urn:microsoft.com/office/officeart/2005/8/layout/hProcess4"/>
    <dgm:cxn modelId="{76D7F953-3830-47CE-8BD1-78D84145CDD8}" type="presOf" srcId="{87CC02B7-8C18-4948-B003-CA6362B6A187}" destId="{5FD8B445-48FD-4828-AF61-8BC6C4D38F90}" srcOrd="1" destOrd="1" presId="urn:microsoft.com/office/officeart/2005/8/layout/hProcess4"/>
    <dgm:cxn modelId="{B6DBF28B-EB2C-40D6-82C8-F2ED127894B6}" type="presOf" srcId="{0C3C712F-CE62-4F4C-9083-621C19683CE7}" destId="{8C97B4EE-B91F-47B2-8EDF-006D08A3F469}" srcOrd="0" destOrd="3" presId="urn:microsoft.com/office/officeart/2005/8/layout/hProcess4"/>
    <dgm:cxn modelId="{CA70F70D-3FDC-42FB-8D6D-9125B68AEA4D}" type="presOf" srcId="{C98507BA-3325-47B8-A3D9-73672B4D7F2B}" destId="{3655023E-2B14-4974-A1DB-4409E8EAE74B}" srcOrd="0" destOrd="0" presId="urn:microsoft.com/office/officeart/2005/8/layout/hProcess4"/>
    <dgm:cxn modelId="{F52C7391-BDA1-422F-97D6-81CF5C1F47C1}" srcId="{AC771D32-73B9-48BC-85D8-D145742D90CF}" destId="{0C3C712F-CE62-4F4C-9083-621C19683CE7}" srcOrd="3" destOrd="0" parTransId="{BF01852F-4381-43A7-BC75-82A3DA27F19E}" sibTransId="{72DAFF4A-0CF6-4112-A828-F105133ACE54}"/>
    <dgm:cxn modelId="{BC2085A7-5AAD-4C06-AB38-FE2573735E22}" srcId="{AC771D32-73B9-48BC-85D8-D145742D90CF}" destId="{ECD3373A-EFD0-407B-8B5D-291755BC034C}" srcOrd="0" destOrd="0" parTransId="{D3523FB4-0083-43C4-BAAF-397ECA5694E9}" sibTransId="{A4047161-31BF-4478-9384-BE722815BE95}"/>
    <dgm:cxn modelId="{42A853F3-23C5-4A91-94FE-C038F69A73DE}" type="presOf" srcId="{9C637A23-0B7A-4BC3-920A-8F7FE502CC5E}" destId="{8C97B4EE-B91F-47B2-8EDF-006D08A3F469}" srcOrd="0" destOrd="2" presId="urn:microsoft.com/office/officeart/2005/8/layout/hProcess4"/>
    <dgm:cxn modelId="{F5A66E7B-D151-41ED-9789-6B20A4D73041}" type="presOf" srcId="{87CC02B7-8C18-4948-B003-CA6362B6A187}" destId="{3655023E-2B14-4974-A1DB-4409E8EAE74B}" srcOrd="0" destOrd="1" presId="urn:microsoft.com/office/officeart/2005/8/layout/hProcess4"/>
    <dgm:cxn modelId="{058F6753-9D37-4486-A3F6-07A7DC2F7013}" srcId="{932C74B2-70D4-4BA8-ADAE-EBF457FEB5E7}" destId="{C98507BA-3325-47B8-A3D9-73672B4D7F2B}" srcOrd="0" destOrd="0" parTransId="{8C0C4807-45CD-4C04-B617-8B77AA160BC9}" sibTransId="{86E3CEB5-4433-4EA0-BEE9-70A66932A3B6}"/>
    <dgm:cxn modelId="{B20DDF4D-FB8C-479F-A9B5-065B156F7063}" type="presOf" srcId="{0C3C712F-CE62-4F4C-9083-621C19683CE7}" destId="{DEA0DCB5-63B3-45B7-9D45-7240F2502BD1}" srcOrd="1" destOrd="3" presId="urn:microsoft.com/office/officeart/2005/8/layout/hProcess4"/>
    <dgm:cxn modelId="{3ACFE02C-5734-4F43-A25C-9B8D1CABD967}" srcId="{3507404B-EAD5-4A0D-83DF-D93E1FC6FDBD}" destId="{7D2BD7A6-958D-448E-9A4D-63ED129CD080}" srcOrd="1" destOrd="0" parTransId="{168DE03B-0CC4-483D-BC21-DDF01F24CEED}" sibTransId="{E2A6EBA5-D280-41C7-9C9A-3F43EC31D4F3}"/>
    <dgm:cxn modelId="{4C8E74D6-3C47-4C8E-A9E4-A2F6F0CB7ED5}" type="presOf" srcId="{C98507BA-3325-47B8-A3D9-73672B4D7F2B}" destId="{5FD8B445-48FD-4828-AF61-8BC6C4D38F90}" srcOrd="1" destOrd="0" presId="urn:microsoft.com/office/officeart/2005/8/layout/hProcess4"/>
    <dgm:cxn modelId="{C4C0560E-E39B-4BBD-AF97-4A222F02F796}" type="presOf" srcId="{932C74B2-70D4-4BA8-ADAE-EBF457FEB5E7}" destId="{728E283F-4616-4613-B7FF-789CBC13534A}" srcOrd="0" destOrd="0" presId="urn:microsoft.com/office/officeart/2005/8/layout/hProcess4"/>
    <dgm:cxn modelId="{A387E6CA-3532-4171-A867-CEFA575363C6}" type="presOf" srcId="{80DFC59C-B707-4C9D-8469-9E160F5A2F26}" destId="{27370374-0016-44FF-813B-DCCE54E1CB70}" srcOrd="0" destOrd="0" presId="urn:microsoft.com/office/officeart/2005/8/layout/hProcess4"/>
    <dgm:cxn modelId="{8A1170C8-99AC-485B-9E74-7A70F2639B3D}" type="presOf" srcId="{49F36417-86A9-47BE-8204-07C2BC41988A}" destId="{F2C91BA6-8B16-4A40-8B43-51524A429BCB}" srcOrd="1" destOrd="4" presId="urn:microsoft.com/office/officeart/2005/8/layout/hProcess4"/>
    <dgm:cxn modelId="{EDEE4403-D903-4433-9873-23DB17CDF2B3}" type="presOf" srcId="{ECD3373A-EFD0-407B-8B5D-291755BC034C}" destId="{8C97B4EE-B91F-47B2-8EDF-006D08A3F469}" srcOrd="0" destOrd="0" presId="urn:microsoft.com/office/officeart/2005/8/layout/hProcess4"/>
    <dgm:cxn modelId="{B0875D27-E142-429C-B654-1E320C4E22DF}" srcId="{AC771D32-73B9-48BC-85D8-D145742D90CF}" destId="{98BA98E8-05BE-4979-A5C1-9340213072B8}" srcOrd="1" destOrd="0" parTransId="{5073968E-BEEB-4044-8DA0-4E5C00FC1A1F}" sibTransId="{CC5CFC9C-AA32-4B3F-9D37-2C9B2A34C5CF}"/>
    <dgm:cxn modelId="{9F079755-A0F0-4406-BEE4-C4871901A04A}" srcId="{3507404B-EAD5-4A0D-83DF-D93E1FC6FDBD}" destId="{49F36417-86A9-47BE-8204-07C2BC41988A}" srcOrd="4" destOrd="0" parTransId="{16EBB06C-B22A-4186-BD28-6E485C484BD9}" sibTransId="{4723CE8A-6297-4CF5-8DF7-05D26EE0A6E4}"/>
    <dgm:cxn modelId="{8F79CE2C-1AAB-4D80-90D9-C13C30C31416}" srcId="{3507404B-EAD5-4A0D-83DF-D93E1FC6FDBD}" destId="{84399CF5-C28F-43E5-8D76-FD2D4AC5DC6D}" srcOrd="3" destOrd="0" parTransId="{25C19470-2161-4C34-8D98-8D974FA5797E}" sibTransId="{8C235607-ACA9-4A22-87EF-82D4514B0A82}"/>
    <dgm:cxn modelId="{E69BC1EF-6B54-4DA5-AC0D-01E57FA29F68}" type="presOf" srcId="{DABC4352-4F4B-43E1-BBED-0C1BC1CDB6CF}" destId="{5FD8B445-48FD-4828-AF61-8BC6C4D38F90}" srcOrd="1" destOrd="2" presId="urn:microsoft.com/office/officeart/2005/8/layout/hProcess4"/>
    <dgm:cxn modelId="{C1500DA8-C756-478F-B386-815896ED6529}" srcId="{AC771D32-73B9-48BC-85D8-D145742D90CF}" destId="{9C637A23-0B7A-4BC3-920A-8F7FE502CC5E}" srcOrd="2" destOrd="0" parTransId="{CBDD37CF-4ABD-4099-8CF4-D0369C325D60}" sibTransId="{E5821E63-1043-42FC-92BE-91414D9205EF}"/>
    <dgm:cxn modelId="{AB354F5F-77F2-44DE-ACEF-8F148FC05DA7}" type="presOf" srcId="{98BA98E8-05BE-4979-A5C1-9340213072B8}" destId="{DEA0DCB5-63B3-45B7-9D45-7240F2502BD1}" srcOrd="1" destOrd="1" presId="urn:microsoft.com/office/officeart/2005/8/layout/hProcess4"/>
    <dgm:cxn modelId="{290966B7-7244-449E-A990-E2DB0B5A697B}" type="presOf" srcId="{131EE64E-E1A1-4E08-A17F-505F1910D2F1}" destId="{3655023E-2B14-4974-A1DB-4409E8EAE74B}" srcOrd="0" destOrd="3" presId="urn:microsoft.com/office/officeart/2005/8/layout/hProcess4"/>
    <dgm:cxn modelId="{8002D591-FF88-417F-8842-68833F5ADD13}" type="presParOf" srcId="{0C0A5000-E171-4D5C-A106-5551C92CC32D}" destId="{648675C8-DD38-480F-A9D8-7C40F8495D28}" srcOrd="0" destOrd="0" presId="urn:microsoft.com/office/officeart/2005/8/layout/hProcess4"/>
    <dgm:cxn modelId="{DF3EE46F-4198-4200-A3FC-79A34C021069}" type="presParOf" srcId="{0C0A5000-E171-4D5C-A106-5551C92CC32D}" destId="{2EB0529B-7BAE-425F-9A71-B2A1304EE0D2}" srcOrd="1" destOrd="0" presId="urn:microsoft.com/office/officeart/2005/8/layout/hProcess4"/>
    <dgm:cxn modelId="{57FFA02C-C821-4783-B4F4-826E358FA206}" type="presParOf" srcId="{0C0A5000-E171-4D5C-A106-5551C92CC32D}" destId="{71859038-F1DD-4B93-98E3-5A7116620BDF}" srcOrd="2" destOrd="0" presId="urn:microsoft.com/office/officeart/2005/8/layout/hProcess4"/>
    <dgm:cxn modelId="{CFBD1485-1B88-47A3-920B-C70E4121ED47}" type="presParOf" srcId="{71859038-F1DD-4B93-98E3-5A7116620BDF}" destId="{3B5A96DB-5379-4925-B946-362EBD0E0E08}" srcOrd="0" destOrd="0" presId="urn:microsoft.com/office/officeart/2005/8/layout/hProcess4"/>
    <dgm:cxn modelId="{6EFB4575-693E-4D6E-82D0-5B46780A9D41}" type="presParOf" srcId="{3B5A96DB-5379-4925-B946-362EBD0E0E08}" destId="{75A6EEB3-2194-494C-A48F-9C66BED29EC3}" srcOrd="0" destOrd="0" presId="urn:microsoft.com/office/officeart/2005/8/layout/hProcess4"/>
    <dgm:cxn modelId="{8408A843-A860-46A6-9FEE-6FBB4D64FB70}" type="presParOf" srcId="{3B5A96DB-5379-4925-B946-362EBD0E0E08}" destId="{3655023E-2B14-4974-A1DB-4409E8EAE74B}" srcOrd="1" destOrd="0" presId="urn:microsoft.com/office/officeart/2005/8/layout/hProcess4"/>
    <dgm:cxn modelId="{A05E783F-C2AC-45F8-B486-9594AA09151A}" type="presParOf" srcId="{3B5A96DB-5379-4925-B946-362EBD0E0E08}" destId="{5FD8B445-48FD-4828-AF61-8BC6C4D38F90}" srcOrd="2" destOrd="0" presId="urn:microsoft.com/office/officeart/2005/8/layout/hProcess4"/>
    <dgm:cxn modelId="{2EBF9CAB-99DF-4C28-AACB-90C06DDF7D6F}" type="presParOf" srcId="{3B5A96DB-5379-4925-B946-362EBD0E0E08}" destId="{728E283F-4616-4613-B7FF-789CBC13534A}" srcOrd="3" destOrd="0" presId="urn:microsoft.com/office/officeart/2005/8/layout/hProcess4"/>
    <dgm:cxn modelId="{B408F220-C7BE-44E7-A331-9E8F93B2B43B}" type="presParOf" srcId="{3B5A96DB-5379-4925-B946-362EBD0E0E08}" destId="{7D3E3106-DCAA-4E6A-B5E5-D85BB4584BA8}" srcOrd="4" destOrd="0" presId="urn:microsoft.com/office/officeart/2005/8/layout/hProcess4"/>
    <dgm:cxn modelId="{7EEB9640-E3E5-4D14-8E64-8D4E9A78399E}" type="presParOf" srcId="{71859038-F1DD-4B93-98E3-5A7116620BDF}" destId="{519136C0-0368-4E31-8765-9553C32A5C44}" srcOrd="1" destOrd="0" presId="urn:microsoft.com/office/officeart/2005/8/layout/hProcess4"/>
    <dgm:cxn modelId="{1697C509-C363-4B90-B519-632B1E5645EA}" type="presParOf" srcId="{71859038-F1DD-4B93-98E3-5A7116620BDF}" destId="{4AA88EBF-42D9-4692-8967-DDF60379FFD6}" srcOrd="2" destOrd="0" presId="urn:microsoft.com/office/officeart/2005/8/layout/hProcess4"/>
    <dgm:cxn modelId="{DD2EDB95-63F8-4A93-AD0A-7806C0F9A516}" type="presParOf" srcId="{4AA88EBF-42D9-4692-8967-DDF60379FFD6}" destId="{D940DDB1-7ABC-4FD3-AFC7-51C7294E6CC4}" srcOrd="0" destOrd="0" presId="urn:microsoft.com/office/officeart/2005/8/layout/hProcess4"/>
    <dgm:cxn modelId="{F3C642CA-34DF-4E41-BC73-DF24A4656FD6}" type="presParOf" srcId="{4AA88EBF-42D9-4692-8967-DDF60379FFD6}" destId="{8C97B4EE-B91F-47B2-8EDF-006D08A3F469}" srcOrd="1" destOrd="0" presId="urn:microsoft.com/office/officeart/2005/8/layout/hProcess4"/>
    <dgm:cxn modelId="{28CCCB2E-A69C-4FC7-8BC1-AE98383C83CE}" type="presParOf" srcId="{4AA88EBF-42D9-4692-8967-DDF60379FFD6}" destId="{DEA0DCB5-63B3-45B7-9D45-7240F2502BD1}" srcOrd="2" destOrd="0" presId="urn:microsoft.com/office/officeart/2005/8/layout/hProcess4"/>
    <dgm:cxn modelId="{4E370D5A-0F47-4B20-9DDA-2671C3EFFEF4}" type="presParOf" srcId="{4AA88EBF-42D9-4692-8967-DDF60379FFD6}" destId="{FF21CE75-C7E3-4B73-AE92-A0168991931B}" srcOrd="3" destOrd="0" presId="urn:microsoft.com/office/officeart/2005/8/layout/hProcess4"/>
    <dgm:cxn modelId="{41111A3B-6E7F-4F7E-B3CC-9C7651AA8325}" type="presParOf" srcId="{4AA88EBF-42D9-4692-8967-DDF60379FFD6}" destId="{2699F411-4C0D-4506-B937-F231CE4FBD1B}" srcOrd="4" destOrd="0" presId="urn:microsoft.com/office/officeart/2005/8/layout/hProcess4"/>
    <dgm:cxn modelId="{37FF8903-7DEA-49E2-998C-FCD4EA9CFC98}" type="presParOf" srcId="{71859038-F1DD-4B93-98E3-5A7116620BDF}" destId="{27370374-0016-44FF-813B-DCCE54E1CB70}" srcOrd="3" destOrd="0" presId="urn:microsoft.com/office/officeart/2005/8/layout/hProcess4"/>
    <dgm:cxn modelId="{79933CC6-3F6B-461A-9182-9D872E597ADB}" type="presParOf" srcId="{71859038-F1DD-4B93-98E3-5A7116620BDF}" destId="{F445452A-FEC1-4A53-959F-8BABDE8A64C2}" srcOrd="4" destOrd="0" presId="urn:microsoft.com/office/officeart/2005/8/layout/hProcess4"/>
    <dgm:cxn modelId="{D58DF0E8-EDFD-401E-89E5-7C4958DADBED}" type="presParOf" srcId="{F445452A-FEC1-4A53-959F-8BABDE8A64C2}" destId="{04F11C8E-2669-473B-968E-14117ADF52C8}" srcOrd="0" destOrd="0" presId="urn:microsoft.com/office/officeart/2005/8/layout/hProcess4"/>
    <dgm:cxn modelId="{687338E1-72D0-40FC-A227-D50C6B95BBF9}" type="presParOf" srcId="{F445452A-FEC1-4A53-959F-8BABDE8A64C2}" destId="{E174F87D-2E8B-4BF9-BDC5-2E328F86E0B0}" srcOrd="1" destOrd="0" presId="urn:microsoft.com/office/officeart/2005/8/layout/hProcess4"/>
    <dgm:cxn modelId="{B8C9FA18-312A-4BE5-BFE1-FC685FF31198}" type="presParOf" srcId="{F445452A-FEC1-4A53-959F-8BABDE8A64C2}" destId="{F2C91BA6-8B16-4A40-8B43-51524A429BCB}" srcOrd="2" destOrd="0" presId="urn:microsoft.com/office/officeart/2005/8/layout/hProcess4"/>
    <dgm:cxn modelId="{DE9D369E-CBEF-4AE0-915E-630984492853}" type="presParOf" srcId="{F445452A-FEC1-4A53-959F-8BABDE8A64C2}" destId="{61CE90CF-9067-4012-BA9E-E4EBBA952393}" srcOrd="3" destOrd="0" presId="urn:microsoft.com/office/officeart/2005/8/layout/hProcess4"/>
    <dgm:cxn modelId="{04448678-623A-4350-91E9-62D349BB521B}" type="presParOf" srcId="{F445452A-FEC1-4A53-959F-8BABDE8A64C2}" destId="{3B17F006-15EB-4028-9E46-DF070C9955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6D0BB0-A36E-4393-B202-FFC61254673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D9C417-8F32-424F-9495-3F39EE527FCC}">
      <dgm:prSet phldrT="[Текст]"/>
      <dgm:spPr/>
      <dgm:t>
        <a:bodyPr/>
        <a:lstStyle/>
        <a:p>
          <a:r>
            <a:rPr lang="ru-RU" dirty="0" smtClean="0"/>
            <a:t>Занятия содержат</a:t>
          </a:r>
          <a:endParaRPr lang="ru-RU" dirty="0"/>
        </a:p>
      </dgm:t>
    </dgm:pt>
    <dgm:pt modelId="{80F7088F-25F7-4E9E-A185-C97BA9CB2EB2}" type="parTrans" cxnId="{E65394A6-BA4E-4598-AB16-A1229BAAE55B}">
      <dgm:prSet/>
      <dgm:spPr/>
      <dgm:t>
        <a:bodyPr/>
        <a:lstStyle/>
        <a:p>
          <a:endParaRPr lang="ru-RU"/>
        </a:p>
      </dgm:t>
    </dgm:pt>
    <dgm:pt modelId="{F040D3E4-D495-4DA8-B23E-C248C2A97C69}" type="sibTrans" cxnId="{E65394A6-BA4E-4598-AB16-A1229BAAE55B}">
      <dgm:prSet/>
      <dgm:spPr/>
      <dgm:t>
        <a:bodyPr/>
        <a:lstStyle/>
        <a:p>
          <a:endParaRPr lang="ru-RU"/>
        </a:p>
      </dgm:t>
    </dgm:pt>
    <dgm:pt modelId="{0B102B8A-0035-4465-82D4-89A7ABAC8A31}">
      <dgm:prSet phldrT="[Текст]"/>
      <dgm:spPr/>
      <dgm:t>
        <a:bodyPr/>
        <a:lstStyle/>
        <a:p>
          <a:r>
            <a:rPr lang="ru-RU" dirty="0" smtClean="0"/>
            <a:t>Интерактивные формы</a:t>
          </a:r>
          <a:endParaRPr lang="ru-RU" dirty="0"/>
        </a:p>
      </dgm:t>
    </dgm:pt>
    <dgm:pt modelId="{A7A7C737-48F3-4B01-BFD5-E7CBB1DB7454}" type="parTrans" cxnId="{2868E537-7B47-4499-B87B-A8B05BF1CD9D}">
      <dgm:prSet/>
      <dgm:spPr/>
      <dgm:t>
        <a:bodyPr/>
        <a:lstStyle/>
        <a:p>
          <a:endParaRPr lang="ru-RU"/>
        </a:p>
      </dgm:t>
    </dgm:pt>
    <dgm:pt modelId="{5996397D-4190-46E0-A92F-0EBFB199FF26}" type="sibTrans" cxnId="{2868E537-7B47-4499-B87B-A8B05BF1CD9D}">
      <dgm:prSet/>
      <dgm:spPr/>
      <dgm:t>
        <a:bodyPr/>
        <a:lstStyle/>
        <a:p>
          <a:endParaRPr lang="ru-RU"/>
        </a:p>
      </dgm:t>
    </dgm:pt>
    <dgm:pt modelId="{B3CB9F0C-1C2B-45B4-A0C9-09870FE7CD12}">
      <dgm:prSet phldrT="[Текст]"/>
      <dgm:spPr/>
      <dgm:t>
        <a:bodyPr/>
        <a:lstStyle/>
        <a:p>
          <a:r>
            <a:rPr lang="ru-RU" dirty="0" smtClean="0"/>
            <a:t>Информационно-практические формы</a:t>
          </a:r>
          <a:endParaRPr lang="ru-RU" dirty="0"/>
        </a:p>
      </dgm:t>
    </dgm:pt>
    <dgm:pt modelId="{6DFC27D0-C01D-4D66-9C99-459C581D911F}" type="parTrans" cxnId="{0164151F-C817-4514-8E97-44C7C9C6CA99}">
      <dgm:prSet/>
      <dgm:spPr/>
      <dgm:t>
        <a:bodyPr/>
        <a:lstStyle/>
        <a:p>
          <a:endParaRPr lang="ru-RU"/>
        </a:p>
      </dgm:t>
    </dgm:pt>
    <dgm:pt modelId="{2D9F78AF-3382-49B3-8ABB-FCEE2E949465}" type="sibTrans" cxnId="{0164151F-C817-4514-8E97-44C7C9C6CA99}">
      <dgm:prSet/>
      <dgm:spPr/>
      <dgm:t>
        <a:bodyPr/>
        <a:lstStyle/>
        <a:p>
          <a:endParaRPr lang="ru-RU"/>
        </a:p>
      </dgm:t>
    </dgm:pt>
    <dgm:pt modelId="{221E0F26-A53B-4B91-A429-F164F37917F1}" type="pres">
      <dgm:prSet presAssocID="{3F6D0BB0-A36E-4393-B202-FFC61254673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E9C5C1-41B3-40FA-858E-9DB39C50808F}" type="pres">
      <dgm:prSet presAssocID="{CDD9C417-8F32-424F-9495-3F39EE527FCC}" presName="hierRoot1" presStyleCnt="0">
        <dgm:presLayoutVars>
          <dgm:hierBranch val="init"/>
        </dgm:presLayoutVars>
      </dgm:prSet>
      <dgm:spPr/>
    </dgm:pt>
    <dgm:pt modelId="{80EBF911-A445-48B2-9FFD-294943D191CD}" type="pres">
      <dgm:prSet presAssocID="{CDD9C417-8F32-424F-9495-3F39EE527FCC}" presName="rootComposite1" presStyleCnt="0"/>
      <dgm:spPr/>
    </dgm:pt>
    <dgm:pt modelId="{ACD2A5CF-93F0-4C68-B7FB-A740930AAA81}" type="pres">
      <dgm:prSet presAssocID="{CDD9C417-8F32-424F-9495-3F39EE527FC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82D7D-4CE1-42A9-86C3-DCE887A106B1}" type="pres">
      <dgm:prSet presAssocID="{CDD9C417-8F32-424F-9495-3F39EE527FCC}" presName="topArc1" presStyleLbl="parChTrans1D1" presStyleIdx="0" presStyleCnt="6"/>
      <dgm:spPr/>
    </dgm:pt>
    <dgm:pt modelId="{08312DB1-2586-4FB3-B3E4-41D5D8B43B26}" type="pres">
      <dgm:prSet presAssocID="{CDD9C417-8F32-424F-9495-3F39EE527FCC}" presName="bottomArc1" presStyleLbl="parChTrans1D1" presStyleIdx="1" presStyleCnt="6"/>
      <dgm:spPr/>
    </dgm:pt>
    <dgm:pt modelId="{0BA41653-D3A6-41BE-8994-8C6A8209FA80}" type="pres">
      <dgm:prSet presAssocID="{CDD9C417-8F32-424F-9495-3F39EE527FCC}" presName="topConnNode1" presStyleLbl="node1" presStyleIdx="0" presStyleCnt="0"/>
      <dgm:spPr/>
      <dgm:t>
        <a:bodyPr/>
        <a:lstStyle/>
        <a:p>
          <a:endParaRPr lang="ru-RU"/>
        </a:p>
      </dgm:t>
    </dgm:pt>
    <dgm:pt modelId="{33B5B504-E55E-43C2-9BEB-70FE8421024B}" type="pres">
      <dgm:prSet presAssocID="{CDD9C417-8F32-424F-9495-3F39EE527FCC}" presName="hierChild2" presStyleCnt="0"/>
      <dgm:spPr/>
    </dgm:pt>
    <dgm:pt modelId="{654C136E-6BF5-4564-BCF7-35C464CDB415}" type="pres">
      <dgm:prSet presAssocID="{A7A7C737-48F3-4B01-BFD5-E7CBB1DB7454}" presName="Name28" presStyleLbl="parChTrans1D2" presStyleIdx="0" presStyleCnt="2"/>
      <dgm:spPr/>
      <dgm:t>
        <a:bodyPr/>
        <a:lstStyle/>
        <a:p>
          <a:endParaRPr lang="ru-RU"/>
        </a:p>
      </dgm:t>
    </dgm:pt>
    <dgm:pt modelId="{AB8F0822-4262-4B73-BFE0-1BEA1045ED4E}" type="pres">
      <dgm:prSet presAssocID="{0B102B8A-0035-4465-82D4-89A7ABAC8A31}" presName="hierRoot2" presStyleCnt="0">
        <dgm:presLayoutVars>
          <dgm:hierBranch val="init"/>
        </dgm:presLayoutVars>
      </dgm:prSet>
      <dgm:spPr/>
    </dgm:pt>
    <dgm:pt modelId="{04B170A1-A99D-4086-BF8D-545FD5A02BD2}" type="pres">
      <dgm:prSet presAssocID="{0B102B8A-0035-4465-82D4-89A7ABAC8A31}" presName="rootComposite2" presStyleCnt="0"/>
      <dgm:spPr/>
    </dgm:pt>
    <dgm:pt modelId="{877E8855-D8E6-4036-804A-B21666A18AFB}" type="pres">
      <dgm:prSet presAssocID="{0B102B8A-0035-4465-82D4-89A7ABAC8A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D8281-08DA-4E88-ADE3-7E41D1BB6500}" type="pres">
      <dgm:prSet presAssocID="{0B102B8A-0035-4465-82D4-89A7ABAC8A31}" presName="topArc2" presStyleLbl="parChTrans1D1" presStyleIdx="2" presStyleCnt="6"/>
      <dgm:spPr/>
    </dgm:pt>
    <dgm:pt modelId="{32A63B67-4FBE-4A9C-87FC-E5EB001F0ED0}" type="pres">
      <dgm:prSet presAssocID="{0B102B8A-0035-4465-82D4-89A7ABAC8A31}" presName="bottomArc2" presStyleLbl="parChTrans1D1" presStyleIdx="3" presStyleCnt="6"/>
      <dgm:spPr/>
    </dgm:pt>
    <dgm:pt modelId="{6D737BA4-40CB-40EB-B08F-265E607A6E76}" type="pres">
      <dgm:prSet presAssocID="{0B102B8A-0035-4465-82D4-89A7ABAC8A31}" presName="topConnNode2" presStyleLbl="node2" presStyleIdx="0" presStyleCnt="0"/>
      <dgm:spPr/>
      <dgm:t>
        <a:bodyPr/>
        <a:lstStyle/>
        <a:p>
          <a:endParaRPr lang="ru-RU"/>
        </a:p>
      </dgm:t>
    </dgm:pt>
    <dgm:pt modelId="{CCB2AC0E-790B-45FC-9ED6-DCFFCBBDA688}" type="pres">
      <dgm:prSet presAssocID="{0B102B8A-0035-4465-82D4-89A7ABAC8A31}" presName="hierChild4" presStyleCnt="0"/>
      <dgm:spPr/>
    </dgm:pt>
    <dgm:pt modelId="{13CBFE88-9B48-4B8E-B5CD-9FD3AFE4295E}" type="pres">
      <dgm:prSet presAssocID="{0B102B8A-0035-4465-82D4-89A7ABAC8A31}" presName="hierChild5" presStyleCnt="0"/>
      <dgm:spPr/>
    </dgm:pt>
    <dgm:pt modelId="{B28CBC92-4F05-4EF7-99CE-6D8EC3FED2B8}" type="pres">
      <dgm:prSet presAssocID="{6DFC27D0-C01D-4D66-9C99-459C581D911F}" presName="Name28" presStyleLbl="parChTrans1D2" presStyleIdx="1" presStyleCnt="2"/>
      <dgm:spPr/>
      <dgm:t>
        <a:bodyPr/>
        <a:lstStyle/>
        <a:p>
          <a:endParaRPr lang="ru-RU"/>
        </a:p>
      </dgm:t>
    </dgm:pt>
    <dgm:pt modelId="{F5AB2965-6A4B-4F69-BF8E-4244EE2CDDF7}" type="pres">
      <dgm:prSet presAssocID="{B3CB9F0C-1C2B-45B4-A0C9-09870FE7CD12}" presName="hierRoot2" presStyleCnt="0">
        <dgm:presLayoutVars>
          <dgm:hierBranch val="init"/>
        </dgm:presLayoutVars>
      </dgm:prSet>
      <dgm:spPr/>
    </dgm:pt>
    <dgm:pt modelId="{73DDDCAF-78A7-4ECA-A720-B2B2F5244290}" type="pres">
      <dgm:prSet presAssocID="{B3CB9F0C-1C2B-45B4-A0C9-09870FE7CD12}" presName="rootComposite2" presStyleCnt="0"/>
      <dgm:spPr/>
    </dgm:pt>
    <dgm:pt modelId="{CDC43B31-1A88-4D74-992D-E44459913435}" type="pres">
      <dgm:prSet presAssocID="{B3CB9F0C-1C2B-45B4-A0C9-09870FE7CD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C3005-44C7-4BC3-BA41-E0E9470A506A}" type="pres">
      <dgm:prSet presAssocID="{B3CB9F0C-1C2B-45B4-A0C9-09870FE7CD12}" presName="topArc2" presStyleLbl="parChTrans1D1" presStyleIdx="4" presStyleCnt="6"/>
      <dgm:spPr/>
    </dgm:pt>
    <dgm:pt modelId="{39C5C31C-9D30-48B2-9B81-313AB20B482D}" type="pres">
      <dgm:prSet presAssocID="{B3CB9F0C-1C2B-45B4-A0C9-09870FE7CD12}" presName="bottomArc2" presStyleLbl="parChTrans1D1" presStyleIdx="5" presStyleCnt="6"/>
      <dgm:spPr/>
    </dgm:pt>
    <dgm:pt modelId="{07CE6441-F743-4F50-9CD2-C1383E987BA0}" type="pres">
      <dgm:prSet presAssocID="{B3CB9F0C-1C2B-45B4-A0C9-09870FE7CD12}" presName="topConnNode2" presStyleLbl="node2" presStyleIdx="0" presStyleCnt="0"/>
      <dgm:spPr/>
      <dgm:t>
        <a:bodyPr/>
        <a:lstStyle/>
        <a:p>
          <a:endParaRPr lang="ru-RU"/>
        </a:p>
      </dgm:t>
    </dgm:pt>
    <dgm:pt modelId="{3BE22026-20D1-4F37-9EEE-B4B52F214222}" type="pres">
      <dgm:prSet presAssocID="{B3CB9F0C-1C2B-45B4-A0C9-09870FE7CD12}" presName="hierChild4" presStyleCnt="0"/>
      <dgm:spPr/>
    </dgm:pt>
    <dgm:pt modelId="{1A914FAB-0502-499C-8032-3DD7C09F2711}" type="pres">
      <dgm:prSet presAssocID="{B3CB9F0C-1C2B-45B4-A0C9-09870FE7CD12}" presName="hierChild5" presStyleCnt="0"/>
      <dgm:spPr/>
    </dgm:pt>
    <dgm:pt modelId="{7AFE6E3F-CBB2-4539-8DD0-04730BFCE964}" type="pres">
      <dgm:prSet presAssocID="{CDD9C417-8F32-424F-9495-3F39EE527FCC}" presName="hierChild3" presStyleCnt="0"/>
      <dgm:spPr/>
    </dgm:pt>
  </dgm:ptLst>
  <dgm:cxnLst>
    <dgm:cxn modelId="{49131274-D059-4B6C-ACB5-315893E94151}" type="presOf" srcId="{A7A7C737-48F3-4B01-BFD5-E7CBB1DB7454}" destId="{654C136E-6BF5-4564-BCF7-35C464CDB415}" srcOrd="0" destOrd="0" presId="urn:microsoft.com/office/officeart/2008/layout/HalfCircleOrganizationChart"/>
    <dgm:cxn modelId="{4A8CD5A2-5B46-4A14-B674-9147B82A12B3}" type="presOf" srcId="{0B102B8A-0035-4465-82D4-89A7ABAC8A31}" destId="{877E8855-D8E6-4036-804A-B21666A18AFB}" srcOrd="0" destOrd="0" presId="urn:microsoft.com/office/officeart/2008/layout/HalfCircleOrganizationChart"/>
    <dgm:cxn modelId="{B3779006-7674-4086-AB97-22D3FCAC788A}" type="presOf" srcId="{CDD9C417-8F32-424F-9495-3F39EE527FCC}" destId="{0BA41653-D3A6-41BE-8994-8C6A8209FA80}" srcOrd="1" destOrd="0" presId="urn:microsoft.com/office/officeart/2008/layout/HalfCircleOrganizationChart"/>
    <dgm:cxn modelId="{C4FC6E91-3B6B-4402-ACC1-0825BED4FF9E}" type="presOf" srcId="{B3CB9F0C-1C2B-45B4-A0C9-09870FE7CD12}" destId="{CDC43B31-1A88-4D74-992D-E44459913435}" srcOrd="0" destOrd="0" presId="urn:microsoft.com/office/officeart/2008/layout/HalfCircleOrganizationChart"/>
    <dgm:cxn modelId="{33BF1702-C7DE-4F61-8571-B5A233F0D668}" type="presOf" srcId="{3F6D0BB0-A36E-4393-B202-FFC61254673E}" destId="{221E0F26-A53B-4B91-A429-F164F37917F1}" srcOrd="0" destOrd="0" presId="urn:microsoft.com/office/officeart/2008/layout/HalfCircleOrganizationChart"/>
    <dgm:cxn modelId="{31E71C39-67B6-480A-BF33-25C3CB0100F7}" type="presOf" srcId="{0B102B8A-0035-4465-82D4-89A7ABAC8A31}" destId="{6D737BA4-40CB-40EB-B08F-265E607A6E76}" srcOrd="1" destOrd="0" presId="urn:microsoft.com/office/officeart/2008/layout/HalfCircleOrganizationChart"/>
    <dgm:cxn modelId="{18B36FC4-B9D7-4817-A729-12DFD080997F}" type="presOf" srcId="{6DFC27D0-C01D-4D66-9C99-459C581D911F}" destId="{B28CBC92-4F05-4EF7-99CE-6D8EC3FED2B8}" srcOrd="0" destOrd="0" presId="urn:microsoft.com/office/officeart/2008/layout/HalfCircleOrganizationChart"/>
    <dgm:cxn modelId="{25DA85BE-A49A-418A-967C-2F7D453A0594}" type="presOf" srcId="{CDD9C417-8F32-424F-9495-3F39EE527FCC}" destId="{ACD2A5CF-93F0-4C68-B7FB-A740930AAA81}" srcOrd="0" destOrd="0" presId="urn:microsoft.com/office/officeart/2008/layout/HalfCircleOrganizationChart"/>
    <dgm:cxn modelId="{7AFCB9F4-8B1B-4D69-9D16-F43C71461657}" type="presOf" srcId="{B3CB9F0C-1C2B-45B4-A0C9-09870FE7CD12}" destId="{07CE6441-F743-4F50-9CD2-C1383E987BA0}" srcOrd="1" destOrd="0" presId="urn:microsoft.com/office/officeart/2008/layout/HalfCircleOrganizationChart"/>
    <dgm:cxn modelId="{0164151F-C817-4514-8E97-44C7C9C6CA99}" srcId="{CDD9C417-8F32-424F-9495-3F39EE527FCC}" destId="{B3CB9F0C-1C2B-45B4-A0C9-09870FE7CD12}" srcOrd="1" destOrd="0" parTransId="{6DFC27D0-C01D-4D66-9C99-459C581D911F}" sibTransId="{2D9F78AF-3382-49B3-8ABB-FCEE2E949465}"/>
    <dgm:cxn modelId="{2868E537-7B47-4499-B87B-A8B05BF1CD9D}" srcId="{CDD9C417-8F32-424F-9495-3F39EE527FCC}" destId="{0B102B8A-0035-4465-82D4-89A7ABAC8A31}" srcOrd="0" destOrd="0" parTransId="{A7A7C737-48F3-4B01-BFD5-E7CBB1DB7454}" sibTransId="{5996397D-4190-46E0-A92F-0EBFB199FF26}"/>
    <dgm:cxn modelId="{E65394A6-BA4E-4598-AB16-A1229BAAE55B}" srcId="{3F6D0BB0-A36E-4393-B202-FFC61254673E}" destId="{CDD9C417-8F32-424F-9495-3F39EE527FCC}" srcOrd="0" destOrd="0" parTransId="{80F7088F-25F7-4E9E-A185-C97BA9CB2EB2}" sibTransId="{F040D3E4-D495-4DA8-B23E-C248C2A97C69}"/>
    <dgm:cxn modelId="{B3BAF0EB-9606-432C-A099-D88269CA0827}" type="presParOf" srcId="{221E0F26-A53B-4B91-A429-F164F37917F1}" destId="{9EE9C5C1-41B3-40FA-858E-9DB39C50808F}" srcOrd="0" destOrd="0" presId="urn:microsoft.com/office/officeart/2008/layout/HalfCircleOrganizationChart"/>
    <dgm:cxn modelId="{C4377A26-495E-4AD4-ABFC-3A6BA198706F}" type="presParOf" srcId="{9EE9C5C1-41B3-40FA-858E-9DB39C50808F}" destId="{80EBF911-A445-48B2-9FFD-294943D191CD}" srcOrd="0" destOrd="0" presId="urn:microsoft.com/office/officeart/2008/layout/HalfCircleOrganizationChart"/>
    <dgm:cxn modelId="{D01C3AEF-4812-4FBB-95B1-1C01954D655F}" type="presParOf" srcId="{80EBF911-A445-48B2-9FFD-294943D191CD}" destId="{ACD2A5CF-93F0-4C68-B7FB-A740930AAA81}" srcOrd="0" destOrd="0" presId="urn:microsoft.com/office/officeart/2008/layout/HalfCircleOrganizationChart"/>
    <dgm:cxn modelId="{2D952F5E-F84C-4902-B2C4-8A911E619BAC}" type="presParOf" srcId="{80EBF911-A445-48B2-9FFD-294943D191CD}" destId="{ADA82D7D-4CE1-42A9-86C3-DCE887A106B1}" srcOrd="1" destOrd="0" presId="urn:microsoft.com/office/officeart/2008/layout/HalfCircleOrganizationChart"/>
    <dgm:cxn modelId="{0044734C-0F5B-49DC-86F2-935C414FFDD3}" type="presParOf" srcId="{80EBF911-A445-48B2-9FFD-294943D191CD}" destId="{08312DB1-2586-4FB3-B3E4-41D5D8B43B26}" srcOrd="2" destOrd="0" presId="urn:microsoft.com/office/officeart/2008/layout/HalfCircleOrganizationChart"/>
    <dgm:cxn modelId="{A5BB8E74-4C4E-4B37-AFCA-4FCB03225EE0}" type="presParOf" srcId="{80EBF911-A445-48B2-9FFD-294943D191CD}" destId="{0BA41653-D3A6-41BE-8994-8C6A8209FA80}" srcOrd="3" destOrd="0" presId="urn:microsoft.com/office/officeart/2008/layout/HalfCircleOrganizationChart"/>
    <dgm:cxn modelId="{105C1A44-07D8-4BD0-A614-6DFDD27EBB25}" type="presParOf" srcId="{9EE9C5C1-41B3-40FA-858E-9DB39C50808F}" destId="{33B5B504-E55E-43C2-9BEB-70FE8421024B}" srcOrd="1" destOrd="0" presId="urn:microsoft.com/office/officeart/2008/layout/HalfCircleOrganizationChart"/>
    <dgm:cxn modelId="{167EA425-A7FF-4B60-9957-073725BAD0B2}" type="presParOf" srcId="{33B5B504-E55E-43C2-9BEB-70FE8421024B}" destId="{654C136E-6BF5-4564-BCF7-35C464CDB415}" srcOrd="0" destOrd="0" presId="urn:microsoft.com/office/officeart/2008/layout/HalfCircleOrganizationChart"/>
    <dgm:cxn modelId="{35505644-713E-4078-97F8-D26610F5EB01}" type="presParOf" srcId="{33B5B504-E55E-43C2-9BEB-70FE8421024B}" destId="{AB8F0822-4262-4B73-BFE0-1BEA1045ED4E}" srcOrd="1" destOrd="0" presId="urn:microsoft.com/office/officeart/2008/layout/HalfCircleOrganizationChart"/>
    <dgm:cxn modelId="{DF06CB6C-2FE1-41A6-9EB5-095585120842}" type="presParOf" srcId="{AB8F0822-4262-4B73-BFE0-1BEA1045ED4E}" destId="{04B170A1-A99D-4086-BF8D-545FD5A02BD2}" srcOrd="0" destOrd="0" presId="urn:microsoft.com/office/officeart/2008/layout/HalfCircleOrganizationChart"/>
    <dgm:cxn modelId="{10FC1B78-E39C-4BA4-9EA2-9ED3DFF794BD}" type="presParOf" srcId="{04B170A1-A99D-4086-BF8D-545FD5A02BD2}" destId="{877E8855-D8E6-4036-804A-B21666A18AFB}" srcOrd="0" destOrd="0" presId="urn:microsoft.com/office/officeart/2008/layout/HalfCircleOrganizationChart"/>
    <dgm:cxn modelId="{5C975A65-ABBB-4F43-B3C9-CFDAEDD151D5}" type="presParOf" srcId="{04B170A1-A99D-4086-BF8D-545FD5A02BD2}" destId="{84FD8281-08DA-4E88-ADE3-7E41D1BB6500}" srcOrd="1" destOrd="0" presId="urn:microsoft.com/office/officeart/2008/layout/HalfCircleOrganizationChart"/>
    <dgm:cxn modelId="{282478BA-4BC3-4730-A640-8C73ACB86068}" type="presParOf" srcId="{04B170A1-A99D-4086-BF8D-545FD5A02BD2}" destId="{32A63B67-4FBE-4A9C-87FC-E5EB001F0ED0}" srcOrd="2" destOrd="0" presId="urn:microsoft.com/office/officeart/2008/layout/HalfCircleOrganizationChart"/>
    <dgm:cxn modelId="{683F9E56-83A8-4F09-BF5D-1D5B38C6B367}" type="presParOf" srcId="{04B170A1-A99D-4086-BF8D-545FD5A02BD2}" destId="{6D737BA4-40CB-40EB-B08F-265E607A6E76}" srcOrd="3" destOrd="0" presId="urn:microsoft.com/office/officeart/2008/layout/HalfCircleOrganizationChart"/>
    <dgm:cxn modelId="{C8B60B6A-D9CE-4F7E-B3A3-DFDFDB132680}" type="presParOf" srcId="{AB8F0822-4262-4B73-BFE0-1BEA1045ED4E}" destId="{CCB2AC0E-790B-45FC-9ED6-DCFFCBBDA688}" srcOrd="1" destOrd="0" presId="urn:microsoft.com/office/officeart/2008/layout/HalfCircleOrganizationChart"/>
    <dgm:cxn modelId="{97CC5940-D768-428B-9B7D-21938CA62403}" type="presParOf" srcId="{AB8F0822-4262-4B73-BFE0-1BEA1045ED4E}" destId="{13CBFE88-9B48-4B8E-B5CD-9FD3AFE4295E}" srcOrd="2" destOrd="0" presId="urn:microsoft.com/office/officeart/2008/layout/HalfCircleOrganizationChart"/>
    <dgm:cxn modelId="{2FDAEA27-9490-4663-A525-9E9A6FC1C2F4}" type="presParOf" srcId="{33B5B504-E55E-43C2-9BEB-70FE8421024B}" destId="{B28CBC92-4F05-4EF7-99CE-6D8EC3FED2B8}" srcOrd="2" destOrd="0" presId="urn:microsoft.com/office/officeart/2008/layout/HalfCircleOrganizationChart"/>
    <dgm:cxn modelId="{20BB0EBD-9EA7-4D9D-A1DE-7AC094D87CE6}" type="presParOf" srcId="{33B5B504-E55E-43C2-9BEB-70FE8421024B}" destId="{F5AB2965-6A4B-4F69-BF8E-4244EE2CDDF7}" srcOrd="3" destOrd="0" presId="urn:microsoft.com/office/officeart/2008/layout/HalfCircleOrganizationChart"/>
    <dgm:cxn modelId="{243AA236-028D-4575-9B21-31108336B3B0}" type="presParOf" srcId="{F5AB2965-6A4B-4F69-BF8E-4244EE2CDDF7}" destId="{73DDDCAF-78A7-4ECA-A720-B2B2F5244290}" srcOrd="0" destOrd="0" presId="urn:microsoft.com/office/officeart/2008/layout/HalfCircleOrganizationChart"/>
    <dgm:cxn modelId="{8EA39AB6-DF2F-46E8-B4F4-A6D270F73290}" type="presParOf" srcId="{73DDDCAF-78A7-4ECA-A720-B2B2F5244290}" destId="{CDC43B31-1A88-4D74-992D-E44459913435}" srcOrd="0" destOrd="0" presId="urn:microsoft.com/office/officeart/2008/layout/HalfCircleOrganizationChart"/>
    <dgm:cxn modelId="{484FD1EC-DF40-463E-8407-517AD5303E6F}" type="presParOf" srcId="{73DDDCAF-78A7-4ECA-A720-B2B2F5244290}" destId="{20FC3005-44C7-4BC3-BA41-E0E9470A506A}" srcOrd="1" destOrd="0" presId="urn:microsoft.com/office/officeart/2008/layout/HalfCircleOrganizationChart"/>
    <dgm:cxn modelId="{25F9E94F-7078-4E87-9101-7D0A535A9B60}" type="presParOf" srcId="{73DDDCAF-78A7-4ECA-A720-B2B2F5244290}" destId="{39C5C31C-9D30-48B2-9B81-313AB20B482D}" srcOrd="2" destOrd="0" presId="urn:microsoft.com/office/officeart/2008/layout/HalfCircleOrganizationChart"/>
    <dgm:cxn modelId="{90F87815-AB15-4A2A-AB04-AC04983407E9}" type="presParOf" srcId="{73DDDCAF-78A7-4ECA-A720-B2B2F5244290}" destId="{07CE6441-F743-4F50-9CD2-C1383E987BA0}" srcOrd="3" destOrd="0" presId="urn:microsoft.com/office/officeart/2008/layout/HalfCircleOrganizationChart"/>
    <dgm:cxn modelId="{DB4A1EBF-6A63-4382-95D1-2A9C044B6B03}" type="presParOf" srcId="{F5AB2965-6A4B-4F69-BF8E-4244EE2CDDF7}" destId="{3BE22026-20D1-4F37-9EEE-B4B52F214222}" srcOrd="1" destOrd="0" presId="urn:microsoft.com/office/officeart/2008/layout/HalfCircleOrganizationChart"/>
    <dgm:cxn modelId="{05477F8F-F5D2-477A-B9E4-B48FAE5CBA6C}" type="presParOf" srcId="{F5AB2965-6A4B-4F69-BF8E-4244EE2CDDF7}" destId="{1A914FAB-0502-499C-8032-3DD7C09F2711}" srcOrd="2" destOrd="0" presId="urn:microsoft.com/office/officeart/2008/layout/HalfCircleOrganizationChart"/>
    <dgm:cxn modelId="{A2D5F960-D93A-4968-B2D0-5AAC821AC73C}" type="presParOf" srcId="{9EE9C5C1-41B3-40FA-858E-9DB39C50808F}" destId="{7AFE6E3F-CBB2-4539-8DD0-04730BFCE96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82C353-A017-45FE-8DFD-9D42D9CABA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2878EA-6732-4167-987B-4136D6451D7B}">
      <dgm:prSet phldrT="[Текст]"/>
      <dgm:spPr/>
      <dgm:t>
        <a:bodyPr/>
        <a:lstStyle/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</a:p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проведения занятий   </a:t>
          </a:r>
          <a:endParaRPr lang="ru-RU" dirty="0"/>
        </a:p>
      </dgm:t>
    </dgm:pt>
    <dgm:pt modelId="{34FF6869-897B-4B1F-ABA7-04E803B8B976}" type="parTrans" cxnId="{8F6601D6-8A6D-422F-964A-39567FDCE2AC}">
      <dgm:prSet/>
      <dgm:spPr/>
      <dgm:t>
        <a:bodyPr/>
        <a:lstStyle/>
        <a:p>
          <a:endParaRPr lang="ru-RU"/>
        </a:p>
      </dgm:t>
    </dgm:pt>
    <dgm:pt modelId="{674C9F85-0887-45A8-859B-897AD8F25100}" type="sibTrans" cxnId="{8F6601D6-8A6D-422F-964A-39567FDCE2AC}">
      <dgm:prSet/>
      <dgm:spPr/>
      <dgm:t>
        <a:bodyPr/>
        <a:lstStyle/>
        <a:p>
          <a:endParaRPr lang="ru-RU"/>
        </a:p>
      </dgm:t>
    </dgm:pt>
    <dgm:pt modelId="{8DCEB089-FA88-4179-83FC-336C2CAEF44C}">
      <dgm:prSet phldrT="[Текст]"/>
      <dgm:spPr/>
      <dgm:t>
        <a:bodyPr/>
        <a:lstStyle/>
        <a:p>
          <a:r>
            <a:rPr lang="ru-RU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добровольность</a:t>
          </a:r>
          <a:endParaRPr lang="ru-RU" dirty="0"/>
        </a:p>
      </dgm:t>
    </dgm:pt>
    <dgm:pt modelId="{FB2F3B58-397F-45FE-AEC2-2336E22C96CD}" type="parTrans" cxnId="{2DF6B857-AC4A-44FC-987B-5CD15F4B640F}">
      <dgm:prSet/>
      <dgm:spPr/>
      <dgm:t>
        <a:bodyPr/>
        <a:lstStyle/>
        <a:p>
          <a:endParaRPr lang="ru-RU"/>
        </a:p>
      </dgm:t>
    </dgm:pt>
    <dgm:pt modelId="{423CDFBE-7CE3-422F-A5F5-0C7A5D6D7E2B}" type="sibTrans" cxnId="{2DF6B857-AC4A-44FC-987B-5CD15F4B640F}">
      <dgm:prSet/>
      <dgm:spPr/>
      <dgm:t>
        <a:bodyPr/>
        <a:lstStyle/>
        <a:p>
          <a:endParaRPr lang="ru-RU"/>
        </a:p>
      </dgm:t>
    </dgm:pt>
    <dgm:pt modelId="{9BA5CB32-BF9B-4054-8802-B07EE3331133}">
      <dgm:prSet phldrT="[Текст]"/>
      <dgm:spPr/>
      <dgm:t>
        <a:bodyPr/>
        <a:lstStyle/>
        <a:p>
          <a:r>
            <a:rPr lang="ru-RU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активность</a:t>
          </a:r>
          <a:endParaRPr lang="ru-RU" dirty="0"/>
        </a:p>
      </dgm:t>
    </dgm:pt>
    <dgm:pt modelId="{C92411AA-E60A-47FA-822B-8B4AA48EE424}" type="parTrans" cxnId="{39D30D44-6490-453E-8AD4-A390D957AF62}">
      <dgm:prSet/>
      <dgm:spPr/>
      <dgm:t>
        <a:bodyPr/>
        <a:lstStyle/>
        <a:p>
          <a:endParaRPr lang="ru-RU"/>
        </a:p>
      </dgm:t>
    </dgm:pt>
    <dgm:pt modelId="{C5761C5E-6121-4BC4-A04C-29FDE587571B}" type="sibTrans" cxnId="{39D30D44-6490-453E-8AD4-A390D957AF62}">
      <dgm:prSet/>
      <dgm:spPr/>
      <dgm:t>
        <a:bodyPr/>
        <a:lstStyle/>
        <a:p>
          <a:endParaRPr lang="ru-RU"/>
        </a:p>
      </dgm:t>
    </dgm:pt>
    <dgm:pt modelId="{FB3875F6-C5F0-448E-A595-7391D78EDEA2}">
      <dgm:prSet phldrT="[Текст]"/>
      <dgm:spPr/>
      <dgm:t>
        <a:bodyPr/>
        <a:lstStyle/>
        <a:p>
          <a:r>
            <a:rPr lang="ru-RU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партнерское взаимодействие </a:t>
          </a:r>
          <a:endParaRPr lang="ru-RU" dirty="0"/>
        </a:p>
      </dgm:t>
    </dgm:pt>
    <dgm:pt modelId="{8513B1CF-F5D7-4F63-8047-C610EDEA9AFA}" type="parTrans" cxnId="{F833A5AF-D5FE-41E0-88F9-15D5F8E50551}">
      <dgm:prSet/>
      <dgm:spPr/>
      <dgm:t>
        <a:bodyPr/>
        <a:lstStyle/>
        <a:p>
          <a:endParaRPr lang="ru-RU"/>
        </a:p>
      </dgm:t>
    </dgm:pt>
    <dgm:pt modelId="{1E639C5A-EFED-423B-B1C1-FA5E3F783383}" type="sibTrans" cxnId="{F833A5AF-D5FE-41E0-88F9-15D5F8E50551}">
      <dgm:prSet/>
      <dgm:spPr/>
      <dgm:t>
        <a:bodyPr/>
        <a:lstStyle/>
        <a:p>
          <a:endParaRPr lang="ru-RU"/>
        </a:p>
      </dgm:t>
    </dgm:pt>
    <dgm:pt modelId="{C105F8F1-126C-4D28-8FC6-D3059181BFEF}">
      <dgm:prSet/>
      <dgm:spPr/>
      <dgm:t>
        <a:bodyPr/>
        <a:lstStyle/>
        <a:p>
          <a:r>
            <a: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конфиденциальность </a:t>
          </a:r>
          <a:endParaRPr lang="ru-RU" dirty="0"/>
        </a:p>
      </dgm:t>
    </dgm:pt>
    <dgm:pt modelId="{898655BF-F64A-4C3F-8D3D-CD56F83F2EF2}" type="parTrans" cxnId="{397BDF7D-1C0F-4C7B-A62E-9FC7EC5170F4}">
      <dgm:prSet/>
      <dgm:spPr/>
      <dgm:t>
        <a:bodyPr/>
        <a:lstStyle/>
        <a:p>
          <a:endParaRPr lang="ru-RU"/>
        </a:p>
      </dgm:t>
    </dgm:pt>
    <dgm:pt modelId="{07B41C44-B813-4F58-AA09-0A81930C484D}" type="sibTrans" cxnId="{397BDF7D-1C0F-4C7B-A62E-9FC7EC5170F4}">
      <dgm:prSet/>
      <dgm:spPr/>
      <dgm:t>
        <a:bodyPr/>
        <a:lstStyle/>
        <a:p>
          <a:endParaRPr lang="ru-RU"/>
        </a:p>
      </dgm:t>
    </dgm:pt>
    <dgm:pt modelId="{0F39E222-3AD1-47CF-9498-5155547BE648}" type="pres">
      <dgm:prSet presAssocID="{6B82C353-A017-45FE-8DFD-9D42D9CABA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2F6CB-D955-47C0-9E4D-7DB4B20BCF5A}" type="pres">
      <dgm:prSet presAssocID="{B22878EA-6732-4167-987B-4136D6451D7B}" presName="root1" presStyleCnt="0"/>
      <dgm:spPr/>
    </dgm:pt>
    <dgm:pt modelId="{9B1E9D1E-2B10-477B-9FF8-AAEA4F909B6D}" type="pres">
      <dgm:prSet presAssocID="{B22878EA-6732-4167-987B-4136D6451D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01213-12B4-43B9-8189-310FDA9FB818}" type="pres">
      <dgm:prSet presAssocID="{B22878EA-6732-4167-987B-4136D6451D7B}" presName="level2hierChild" presStyleCnt="0"/>
      <dgm:spPr/>
    </dgm:pt>
    <dgm:pt modelId="{495A0F90-6366-44CC-9B84-D2A88A036C50}" type="pres">
      <dgm:prSet presAssocID="{FB2F3B58-397F-45FE-AEC2-2336E22C96C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61FCD25-354E-44D0-86D1-434517E9AAF4}" type="pres">
      <dgm:prSet presAssocID="{FB2F3B58-397F-45FE-AEC2-2336E22C96C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02CEBF9-2347-479A-9A65-DE59E72FBE14}" type="pres">
      <dgm:prSet presAssocID="{8DCEB089-FA88-4179-83FC-336C2CAEF44C}" presName="root2" presStyleCnt="0"/>
      <dgm:spPr/>
    </dgm:pt>
    <dgm:pt modelId="{E8468150-A658-42B1-BFBD-0A8FBF8EF763}" type="pres">
      <dgm:prSet presAssocID="{8DCEB089-FA88-4179-83FC-336C2CAEF44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65366-0266-45AF-B4F3-E59706A390D0}" type="pres">
      <dgm:prSet presAssocID="{8DCEB089-FA88-4179-83FC-336C2CAEF44C}" presName="level3hierChild" presStyleCnt="0"/>
      <dgm:spPr/>
    </dgm:pt>
    <dgm:pt modelId="{CE1CF815-DB2A-4C95-BA0D-98D7E34369E8}" type="pres">
      <dgm:prSet presAssocID="{C92411AA-E60A-47FA-822B-8B4AA48EE42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38A4E77-F0F7-4AB4-8F41-67F141D54D44}" type="pres">
      <dgm:prSet presAssocID="{C92411AA-E60A-47FA-822B-8B4AA48EE4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FB4D373-80E3-4F8D-BD15-188799A6FAC4}" type="pres">
      <dgm:prSet presAssocID="{9BA5CB32-BF9B-4054-8802-B07EE3331133}" presName="root2" presStyleCnt="0"/>
      <dgm:spPr/>
    </dgm:pt>
    <dgm:pt modelId="{AB021521-7B56-438E-B3D9-741B1A3DF35D}" type="pres">
      <dgm:prSet presAssocID="{9BA5CB32-BF9B-4054-8802-B07EE333113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A2872-8DE2-4D3D-BDAB-E5BEEE9E3A7C}" type="pres">
      <dgm:prSet presAssocID="{9BA5CB32-BF9B-4054-8802-B07EE3331133}" presName="level3hierChild" presStyleCnt="0"/>
      <dgm:spPr/>
    </dgm:pt>
    <dgm:pt modelId="{828C0758-1162-4073-B3CF-B7F7636572A9}" type="pres">
      <dgm:prSet presAssocID="{8513B1CF-F5D7-4F63-8047-C610EDEA9AF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D76C066-1DC1-4347-90F1-DC5C631EFAD0}" type="pres">
      <dgm:prSet presAssocID="{8513B1CF-F5D7-4F63-8047-C610EDEA9AF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88E441-0D55-45F0-B09E-54CAFE971CED}" type="pres">
      <dgm:prSet presAssocID="{FB3875F6-C5F0-448E-A595-7391D78EDEA2}" presName="root2" presStyleCnt="0"/>
      <dgm:spPr/>
    </dgm:pt>
    <dgm:pt modelId="{D4AD0181-3B2A-438C-AEF8-5B9E3306B21A}" type="pres">
      <dgm:prSet presAssocID="{FB3875F6-C5F0-448E-A595-7391D78EDEA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38C513-A2B2-4E82-97D4-AAB2839C562B}" type="pres">
      <dgm:prSet presAssocID="{FB3875F6-C5F0-448E-A595-7391D78EDEA2}" presName="level3hierChild" presStyleCnt="0"/>
      <dgm:spPr/>
    </dgm:pt>
    <dgm:pt modelId="{16241167-D279-45FA-8469-DF04C6EA78DD}" type="pres">
      <dgm:prSet presAssocID="{898655BF-F64A-4C3F-8D3D-CD56F83F2EF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EB7A854-557A-4CC1-9DD6-2B9B61C67798}" type="pres">
      <dgm:prSet presAssocID="{898655BF-F64A-4C3F-8D3D-CD56F83F2EF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9E5EC56-B629-48B7-9688-A552147648C4}" type="pres">
      <dgm:prSet presAssocID="{C105F8F1-126C-4D28-8FC6-D3059181BFEF}" presName="root2" presStyleCnt="0"/>
      <dgm:spPr/>
    </dgm:pt>
    <dgm:pt modelId="{B17F9FB7-4529-43C5-8BEA-54E842A63EB9}" type="pres">
      <dgm:prSet presAssocID="{C105F8F1-126C-4D28-8FC6-D3059181BFE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909FF-2FD4-4A99-8AD7-9F7269130BC1}" type="pres">
      <dgm:prSet presAssocID="{C105F8F1-126C-4D28-8FC6-D3059181BFEF}" presName="level3hierChild" presStyleCnt="0"/>
      <dgm:spPr/>
    </dgm:pt>
  </dgm:ptLst>
  <dgm:cxnLst>
    <dgm:cxn modelId="{5601B1B3-75CF-4516-B4C3-1DEFA5FE8196}" type="presOf" srcId="{898655BF-F64A-4C3F-8D3D-CD56F83F2EF2}" destId="{16241167-D279-45FA-8469-DF04C6EA78DD}" srcOrd="0" destOrd="0" presId="urn:microsoft.com/office/officeart/2008/layout/HorizontalMultiLevelHierarchy"/>
    <dgm:cxn modelId="{F833A5AF-D5FE-41E0-88F9-15D5F8E50551}" srcId="{B22878EA-6732-4167-987B-4136D6451D7B}" destId="{FB3875F6-C5F0-448E-A595-7391D78EDEA2}" srcOrd="2" destOrd="0" parTransId="{8513B1CF-F5D7-4F63-8047-C610EDEA9AFA}" sibTransId="{1E639C5A-EFED-423B-B1C1-FA5E3F783383}"/>
    <dgm:cxn modelId="{2EF47ED7-0FE9-41DC-9729-4BE720F5B791}" type="presOf" srcId="{C92411AA-E60A-47FA-822B-8B4AA48EE424}" destId="{838A4E77-F0F7-4AB4-8F41-67F141D54D44}" srcOrd="1" destOrd="0" presId="urn:microsoft.com/office/officeart/2008/layout/HorizontalMultiLevelHierarchy"/>
    <dgm:cxn modelId="{E5F9776F-9A5E-41CB-88F2-5BA83A2B1679}" type="presOf" srcId="{FB3875F6-C5F0-448E-A595-7391D78EDEA2}" destId="{D4AD0181-3B2A-438C-AEF8-5B9E3306B21A}" srcOrd="0" destOrd="0" presId="urn:microsoft.com/office/officeart/2008/layout/HorizontalMultiLevelHierarchy"/>
    <dgm:cxn modelId="{39D30D44-6490-453E-8AD4-A390D957AF62}" srcId="{B22878EA-6732-4167-987B-4136D6451D7B}" destId="{9BA5CB32-BF9B-4054-8802-B07EE3331133}" srcOrd="1" destOrd="0" parTransId="{C92411AA-E60A-47FA-822B-8B4AA48EE424}" sibTransId="{C5761C5E-6121-4BC4-A04C-29FDE587571B}"/>
    <dgm:cxn modelId="{604A48A5-AF5E-408B-A2F3-C9EDE32B9973}" type="presOf" srcId="{8DCEB089-FA88-4179-83FC-336C2CAEF44C}" destId="{E8468150-A658-42B1-BFBD-0A8FBF8EF763}" srcOrd="0" destOrd="0" presId="urn:microsoft.com/office/officeart/2008/layout/HorizontalMultiLevelHierarchy"/>
    <dgm:cxn modelId="{939EF3FF-A73C-4059-A6EC-4AD5E26BF8F2}" type="presOf" srcId="{C92411AA-E60A-47FA-822B-8B4AA48EE424}" destId="{CE1CF815-DB2A-4C95-BA0D-98D7E34369E8}" srcOrd="0" destOrd="0" presId="urn:microsoft.com/office/officeart/2008/layout/HorizontalMultiLevelHierarchy"/>
    <dgm:cxn modelId="{AF69661B-3AEE-4EEF-8CC0-8B12B0689B57}" type="presOf" srcId="{C105F8F1-126C-4D28-8FC6-D3059181BFEF}" destId="{B17F9FB7-4529-43C5-8BEA-54E842A63EB9}" srcOrd="0" destOrd="0" presId="urn:microsoft.com/office/officeart/2008/layout/HorizontalMultiLevelHierarchy"/>
    <dgm:cxn modelId="{397BDF7D-1C0F-4C7B-A62E-9FC7EC5170F4}" srcId="{B22878EA-6732-4167-987B-4136D6451D7B}" destId="{C105F8F1-126C-4D28-8FC6-D3059181BFEF}" srcOrd="3" destOrd="0" parTransId="{898655BF-F64A-4C3F-8D3D-CD56F83F2EF2}" sibTransId="{07B41C44-B813-4F58-AA09-0A81930C484D}"/>
    <dgm:cxn modelId="{6F085E7E-D529-404F-96E9-3ACEA63FFD3C}" type="presOf" srcId="{8513B1CF-F5D7-4F63-8047-C610EDEA9AFA}" destId="{828C0758-1162-4073-B3CF-B7F7636572A9}" srcOrd="0" destOrd="0" presId="urn:microsoft.com/office/officeart/2008/layout/HorizontalMultiLevelHierarchy"/>
    <dgm:cxn modelId="{9E97F540-5032-4E4D-AEDD-2217FF5CD256}" type="presOf" srcId="{898655BF-F64A-4C3F-8D3D-CD56F83F2EF2}" destId="{4EB7A854-557A-4CC1-9DD6-2B9B61C67798}" srcOrd="1" destOrd="0" presId="urn:microsoft.com/office/officeart/2008/layout/HorizontalMultiLevelHierarchy"/>
    <dgm:cxn modelId="{8F6601D6-8A6D-422F-964A-39567FDCE2AC}" srcId="{6B82C353-A017-45FE-8DFD-9D42D9CABA9A}" destId="{B22878EA-6732-4167-987B-4136D6451D7B}" srcOrd="0" destOrd="0" parTransId="{34FF6869-897B-4B1F-ABA7-04E803B8B976}" sibTransId="{674C9F85-0887-45A8-859B-897AD8F25100}"/>
    <dgm:cxn modelId="{4ED37FE6-DB24-4FC4-9678-B9CBD669B0CB}" type="presOf" srcId="{B22878EA-6732-4167-987B-4136D6451D7B}" destId="{9B1E9D1E-2B10-477B-9FF8-AAEA4F909B6D}" srcOrd="0" destOrd="0" presId="urn:microsoft.com/office/officeart/2008/layout/HorizontalMultiLevelHierarchy"/>
    <dgm:cxn modelId="{2DF6B857-AC4A-44FC-987B-5CD15F4B640F}" srcId="{B22878EA-6732-4167-987B-4136D6451D7B}" destId="{8DCEB089-FA88-4179-83FC-336C2CAEF44C}" srcOrd="0" destOrd="0" parTransId="{FB2F3B58-397F-45FE-AEC2-2336E22C96CD}" sibTransId="{423CDFBE-7CE3-422F-A5F5-0C7A5D6D7E2B}"/>
    <dgm:cxn modelId="{584D1237-2919-4F80-9B25-475811DC5A98}" type="presOf" srcId="{FB2F3B58-397F-45FE-AEC2-2336E22C96CD}" destId="{495A0F90-6366-44CC-9B84-D2A88A036C50}" srcOrd="0" destOrd="0" presId="urn:microsoft.com/office/officeart/2008/layout/HorizontalMultiLevelHierarchy"/>
    <dgm:cxn modelId="{12CEAB43-F877-4125-A430-BDC301E94CC1}" type="presOf" srcId="{FB2F3B58-397F-45FE-AEC2-2336E22C96CD}" destId="{461FCD25-354E-44D0-86D1-434517E9AAF4}" srcOrd="1" destOrd="0" presId="urn:microsoft.com/office/officeart/2008/layout/HorizontalMultiLevelHierarchy"/>
    <dgm:cxn modelId="{695830F1-0E8D-45ED-8587-DD4D315A06D1}" type="presOf" srcId="{8513B1CF-F5D7-4F63-8047-C610EDEA9AFA}" destId="{6D76C066-1DC1-4347-90F1-DC5C631EFAD0}" srcOrd="1" destOrd="0" presId="urn:microsoft.com/office/officeart/2008/layout/HorizontalMultiLevelHierarchy"/>
    <dgm:cxn modelId="{D6BA475B-A36E-4E0A-9E59-AE5073ADBCDA}" type="presOf" srcId="{9BA5CB32-BF9B-4054-8802-B07EE3331133}" destId="{AB021521-7B56-438E-B3D9-741B1A3DF35D}" srcOrd="0" destOrd="0" presId="urn:microsoft.com/office/officeart/2008/layout/HorizontalMultiLevelHierarchy"/>
    <dgm:cxn modelId="{D4E5B94D-5EE4-4A18-85E5-E2D63B0BC1B0}" type="presOf" srcId="{6B82C353-A017-45FE-8DFD-9D42D9CABA9A}" destId="{0F39E222-3AD1-47CF-9498-5155547BE648}" srcOrd="0" destOrd="0" presId="urn:microsoft.com/office/officeart/2008/layout/HorizontalMultiLevelHierarchy"/>
    <dgm:cxn modelId="{DAA8F2D8-CD40-48BD-9973-B85151A5CDC8}" type="presParOf" srcId="{0F39E222-3AD1-47CF-9498-5155547BE648}" destId="{5EC2F6CB-D955-47C0-9E4D-7DB4B20BCF5A}" srcOrd="0" destOrd="0" presId="urn:microsoft.com/office/officeart/2008/layout/HorizontalMultiLevelHierarchy"/>
    <dgm:cxn modelId="{7287220E-BD79-480B-A378-A97297ABB9BA}" type="presParOf" srcId="{5EC2F6CB-D955-47C0-9E4D-7DB4B20BCF5A}" destId="{9B1E9D1E-2B10-477B-9FF8-AAEA4F909B6D}" srcOrd="0" destOrd="0" presId="urn:microsoft.com/office/officeart/2008/layout/HorizontalMultiLevelHierarchy"/>
    <dgm:cxn modelId="{5F7CF389-DDB5-4C39-A8B1-20D4C5C31C3A}" type="presParOf" srcId="{5EC2F6CB-D955-47C0-9E4D-7DB4B20BCF5A}" destId="{EB501213-12B4-43B9-8189-310FDA9FB818}" srcOrd="1" destOrd="0" presId="urn:microsoft.com/office/officeart/2008/layout/HorizontalMultiLevelHierarchy"/>
    <dgm:cxn modelId="{409AA7F0-6E0C-4D3F-9500-0048F1484E9E}" type="presParOf" srcId="{EB501213-12B4-43B9-8189-310FDA9FB818}" destId="{495A0F90-6366-44CC-9B84-D2A88A036C50}" srcOrd="0" destOrd="0" presId="urn:microsoft.com/office/officeart/2008/layout/HorizontalMultiLevelHierarchy"/>
    <dgm:cxn modelId="{AE0549E7-770C-48FE-8A92-D199740AC43A}" type="presParOf" srcId="{495A0F90-6366-44CC-9B84-D2A88A036C50}" destId="{461FCD25-354E-44D0-86D1-434517E9AAF4}" srcOrd="0" destOrd="0" presId="urn:microsoft.com/office/officeart/2008/layout/HorizontalMultiLevelHierarchy"/>
    <dgm:cxn modelId="{3B3046AF-18E8-49D8-A43D-B9130598445A}" type="presParOf" srcId="{EB501213-12B4-43B9-8189-310FDA9FB818}" destId="{B02CEBF9-2347-479A-9A65-DE59E72FBE14}" srcOrd="1" destOrd="0" presId="urn:microsoft.com/office/officeart/2008/layout/HorizontalMultiLevelHierarchy"/>
    <dgm:cxn modelId="{1FD1FE38-C903-46A1-944D-65975A71B76E}" type="presParOf" srcId="{B02CEBF9-2347-479A-9A65-DE59E72FBE14}" destId="{E8468150-A658-42B1-BFBD-0A8FBF8EF763}" srcOrd="0" destOrd="0" presId="urn:microsoft.com/office/officeart/2008/layout/HorizontalMultiLevelHierarchy"/>
    <dgm:cxn modelId="{7228CFF6-9E9B-4126-9D14-E8FEDBBF10E2}" type="presParOf" srcId="{B02CEBF9-2347-479A-9A65-DE59E72FBE14}" destId="{C3F65366-0266-45AF-B4F3-E59706A390D0}" srcOrd="1" destOrd="0" presId="urn:microsoft.com/office/officeart/2008/layout/HorizontalMultiLevelHierarchy"/>
    <dgm:cxn modelId="{BC08485E-EB0D-4848-9456-87C512C609D3}" type="presParOf" srcId="{EB501213-12B4-43B9-8189-310FDA9FB818}" destId="{CE1CF815-DB2A-4C95-BA0D-98D7E34369E8}" srcOrd="2" destOrd="0" presId="urn:microsoft.com/office/officeart/2008/layout/HorizontalMultiLevelHierarchy"/>
    <dgm:cxn modelId="{72FF52DD-DD69-482F-AC9B-2B867EAE53F7}" type="presParOf" srcId="{CE1CF815-DB2A-4C95-BA0D-98D7E34369E8}" destId="{838A4E77-F0F7-4AB4-8F41-67F141D54D44}" srcOrd="0" destOrd="0" presId="urn:microsoft.com/office/officeart/2008/layout/HorizontalMultiLevelHierarchy"/>
    <dgm:cxn modelId="{1AE2727E-1A3F-4117-A453-751C1FF540F5}" type="presParOf" srcId="{EB501213-12B4-43B9-8189-310FDA9FB818}" destId="{7FB4D373-80E3-4F8D-BD15-188799A6FAC4}" srcOrd="3" destOrd="0" presId="urn:microsoft.com/office/officeart/2008/layout/HorizontalMultiLevelHierarchy"/>
    <dgm:cxn modelId="{C864E83E-76F9-4824-AA3F-5BA6EA22B5B8}" type="presParOf" srcId="{7FB4D373-80E3-4F8D-BD15-188799A6FAC4}" destId="{AB021521-7B56-438E-B3D9-741B1A3DF35D}" srcOrd="0" destOrd="0" presId="urn:microsoft.com/office/officeart/2008/layout/HorizontalMultiLevelHierarchy"/>
    <dgm:cxn modelId="{817025CF-0F1A-411D-BDDD-578500CCBD51}" type="presParOf" srcId="{7FB4D373-80E3-4F8D-BD15-188799A6FAC4}" destId="{AA5A2872-8DE2-4D3D-BDAB-E5BEEE9E3A7C}" srcOrd="1" destOrd="0" presId="urn:microsoft.com/office/officeart/2008/layout/HorizontalMultiLevelHierarchy"/>
    <dgm:cxn modelId="{C62E68A9-99CB-4D03-AD00-6BFB59C4FA3D}" type="presParOf" srcId="{EB501213-12B4-43B9-8189-310FDA9FB818}" destId="{828C0758-1162-4073-B3CF-B7F7636572A9}" srcOrd="4" destOrd="0" presId="urn:microsoft.com/office/officeart/2008/layout/HorizontalMultiLevelHierarchy"/>
    <dgm:cxn modelId="{F0F21601-964E-40D8-9E7E-783BCCB3DBA1}" type="presParOf" srcId="{828C0758-1162-4073-B3CF-B7F7636572A9}" destId="{6D76C066-1DC1-4347-90F1-DC5C631EFAD0}" srcOrd="0" destOrd="0" presId="urn:microsoft.com/office/officeart/2008/layout/HorizontalMultiLevelHierarchy"/>
    <dgm:cxn modelId="{68DB8E2E-BF30-462E-8EC6-779A55390D75}" type="presParOf" srcId="{EB501213-12B4-43B9-8189-310FDA9FB818}" destId="{5088E441-0D55-45F0-B09E-54CAFE971CED}" srcOrd="5" destOrd="0" presId="urn:microsoft.com/office/officeart/2008/layout/HorizontalMultiLevelHierarchy"/>
    <dgm:cxn modelId="{869E2E60-B24C-4DDF-BB88-933DC013E3E1}" type="presParOf" srcId="{5088E441-0D55-45F0-B09E-54CAFE971CED}" destId="{D4AD0181-3B2A-438C-AEF8-5B9E3306B21A}" srcOrd="0" destOrd="0" presId="urn:microsoft.com/office/officeart/2008/layout/HorizontalMultiLevelHierarchy"/>
    <dgm:cxn modelId="{991713A7-019D-461F-99E8-454FCB67753A}" type="presParOf" srcId="{5088E441-0D55-45F0-B09E-54CAFE971CED}" destId="{A038C513-A2B2-4E82-97D4-AAB2839C562B}" srcOrd="1" destOrd="0" presId="urn:microsoft.com/office/officeart/2008/layout/HorizontalMultiLevelHierarchy"/>
    <dgm:cxn modelId="{A9B49059-4DFC-484A-A487-C2C3AE6B2493}" type="presParOf" srcId="{EB501213-12B4-43B9-8189-310FDA9FB818}" destId="{16241167-D279-45FA-8469-DF04C6EA78DD}" srcOrd="6" destOrd="0" presId="urn:microsoft.com/office/officeart/2008/layout/HorizontalMultiLevelHierarchy"/>
    <dgm:cxn modelId="{5DD2DE01-FF39-4C6B-949C-ED7646129BEC}" type="presParOf" srcId="{16241167-D279-45FA-8469-DF04C6EA78DD}" destId="{4EB7A854-557A-4CC1-9DD6-2B9B61C67798}" srcOrd="0" destOrd="0" presId="urn:microsoft.com/office/officeart/2008/layout/HorizontalMultiLevelHierarchy"/>
    <dgm:cxn modelId="{C28AE94D-269E-4FE9-A5A2-8C2F7EF86D5E}" type="presParOf" srcId="{EB501213-12B4-43B9-8189-310FDA9FB818}" destId="{B9E5EC56-B629-48B7-9688-A552147648C4}" srcOrd="7" destOrd="0" presId="urn:microsoft.com/office/officeart/2008/layout/HorizontalMultiLevelHierarchy"/>
    <dgm:cxn modelId="{FB10E108-151A-4360-8A44-03AD73A58A87}" type="presParOf" srcId="{B9E5EC56-B629-48B7-9688-A552147648C4}" destId="{B17F9FB7-4529-43C5-8BEA-54E842A63EB9}" srcOrd="0" destOrd="0" presId="urn:microsoft.com/office/officeart/2008/layout/HorizontalMultiLevelHierarchy"/>
    <dgm:cxn modelId="{B03E5599-64DC-443C-9E31-32D822F1F54C}" type="presParOf" srcId="{B9E5EC56-B629-48B7-9688-A552147648C4}" destId="{6A2909FF-2FD4-4A99-8AD7-9F7269130B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56E6-8FF5-4861-A32E-27D566A7F094}">
      <dsp:nvSpPr>
        <dsp:cNvPr id="0" name=""/>
        <dsp:cNvSpPr/>
      </dsp:nvSpPr>
      <dsp:spPr>
        <a:xfrm>
          <a:off x="1406959" y="156696"/>
          <a:ext cx="2161725" cy="1080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Заказчики </a:t>
          </a:r>
          <a:endParaRPr lang="ru-RU" sz="2900" kern="1200" dirty="0"/>
        </a:p>
      </dsp:txBody>
      <dsp:txXfrm>
        <a:off x="1438616" y="188353"/>
        <a:ext cx="2098411" cy="1017548"/>
      </dsp:txXfrm>
    </dsp:sp>
    <dsp:sp modelId="{4C89CFCF-6E68-43DF-9EFF-FF49E9142BCC}">
      <dsp:nvSpPr>
        <dsp:cNvPr id="0" name=""/>
        <dsp:cNvSpPr/>
      </dsp:nvSpPr>
      <dsp:spPr>
        <a:xfrm>
          <a:off x="1623132" y="1237558"/>
          <a:ext cx="805562" cy="736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975"/>
              </a:lnTo>
              <a:lnTo>
                <a:pt x="805562" y="73697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6272B-8478-435B-B4D7-330F2FBC21F9}">
      <dsp:nvSpPr>
        <dsp:cNvPr id="0" name=""/>
        <dsp:cNvSpPr/>
      </dsp:nvSpPr>
      <dsp:spPr>
        <a:xfrm>
          <a:off x="2428695" y="1434103"/>
          <a:ext cx="1729380" cy="108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Педагогический коллектив МАОУ «СОШ № 47»</a:t>
          </a:r>
          <a:endParaRPr lang="ru-RU" sz="1500" kern="1200" dirty="0"/>
        </a:p>
      </dsp:txBody>
      <dsp:txXfrm>
        <a:off x="2460352" y="1465760"/>
        <a:ext cx="1666066" cy="1017548"/>
      </dsp:txXfrm>
    </dsp:sp>
    <dsp:sp modelId="{BA53205B-8BEC-406E-8233-D6446AFC42D5}">
      <dsp:nvSpPr>
        <dsp:cNvPr id="0" name=""/>
        <dsp:cNvSpPr/>
      </dsp:nvSpPr>
      <dsp:spPr>
        <a:xfrm>
          <a:off x="1623132" y="1237558"/>
          <a:ext cx="1501361" cy="200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200"/>
              </a:lnTo>
              <a:lnTo>
                <a:pt x="1501361" y="200620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559CB-00D5-419E-8F39-FFF4CD13CF5C}">
      <dsp:nvSpPr>
        <dsp:cNvPr id="0" name=""/>
        <dsp:cNvSpPr/>
      </dsp:nvSpPr>
      <dsp:spPr>
        <a:xfrm>
          <a:off x="3124494" y="2703327"/>
          <a:ext cx="1729380" cy="108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Родительское сообщество МАОУ «СОШ № 47»</a:t>
          </a:r>
          <a:endParaRPr lang="ru-RU" sz="1500" kern="1200" dirty="0"/>
        </a:p>
      </dsp:txBody>
      <dsp:txXfrm>
        <a:off x="3156151" y="2734984"/>
        <a:ext cx="1666066" cy="1017548"/>
      </dsp:txXfrm>
    </dsp:sp>
    <dsp:sp modelId="{08FD805A-519A-4C2A-BF0E-E00DD052E724}">
      <dsp:nvSpPr>
        <dsp:cNvPr id="0" name=""/>
        <dsp:cNvSpPr/>
      </dsp:nvSpPr>
      <dsp:spPr>
        <a:xfrm>
          <a:off x="5394306" y="1170"/>
          <a:ext cx="2161725" cy="1080862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Целевая аудитория</a:t>
          </a:r>
          <a:endParaRPr lang="ru-RU" sz="2900" kern="1200" dirty="0"/>
        </a:p>
      </dsp:txBody>
      <dsp:txXfrm>
        <a:off x="5425963" y="32827"/>
        <a:ext cx="2098411" cy="1017548"/>
      </dsp:txXfrm>
    </dsp:sp>
    <dsp:sp modelId="{B80C406E-B483-41B0-9571-59236168DC52}">
      <dsp:nvSpPr>
        <dsp:cNvPr id="0" name=""/>
        <dsp:cNvSpPr/>
      </dsp:nvSpPr>
      <dsp:spPr>
        <a:xfrm>
          <a:off x="5610478" y="1082033"/>
          <a:ext cx="216172" cy="81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647"/>
              </a:lnTo>
              <a:lnTo>
                <a:pt x="216172" y="81064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2347E-44C0-4886-9584-F1359E250910}">
      <dsp:nvSpPr>
        <dsp:cNvPr id="0" name=""/>
        <dsp:cNvSpPr/>
      </dsp:nvSpPr>
      <dsp:spPr>
        <a:xfrm>
          <a:off x="5826651" y="1352249"/>
          <a:ext cx="1729380" cy="108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подростки 13-17 лет</a:t>
          </a:r>
          <a:endParaRPr lang="ru-RU" sz="1500" kern="1200" dirty="0"/>
        </a:p>
      </dsp:txBody>
      <dsp:txXfrm>
        <a:off x="5858308" y="1383906"/>
        <a:ext cx="1666066" cy="1017548"/>
      </dsp:txXfrm>
    </dsp:sp>
    <dsp:sp modelId="{43C1BAD9-4BE0-478F-96FE-352086366B3E}">
      <dsp:nvSpPr>
        <dsp:cNvPr id="0" name=""/>
        <dsp:cNvSpPr/>
      </dsp:nvSpPr>
      <dsp:spPr>
        <a:xfrm>
          <a:off x="5610478" y="1082033"/>
          <a:ext cx="584530" cy="213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168"/>
              </a:lnTo>
              <a:lnTo>
                <a:pt x="584530" y="213716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A2628-5E30-43D2-BFC5-F3959E32F048}">
      <dsp:nvSpPr>
        <dsp:cNvPr id="0" name=""/>
        <dsp:cNvSpPr/>
      </dsp:nvSpPr>
      <dsp:spPr>
        <a:xfrm>
          <a:off x="6195009" y="2678770"/>
          <a:ext cx="1729380" cy="108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педагоги, психолог</a:t>
          </a:r>
          <a:endParaRPr lang="ru-RU" sz="1500" kern="1200" dirty="0"/>
        </a:p>
      </dsp:txBody>
      <dsp:txXfrm>
        <a:off x="6226666" y="2710427"/>
        <a:ext cx="1666066" cy="1017548"/>
      </dsp:txXfrm>
    </dsp:sp>
    <dsp:sp modelId="{23FCF0D4-FE06-4980-B789-4AB79BC659BB}">
      <dsp:nvSpPr>
        <dsp:cNvPr id="0" name=""/>
        <dsp:cNvSpPr/>
      </dsp:nvSpPr>
      <dsp:spPr>
        <a:xfrm>
          <a:off x="5610478" y="1082033"/>
          <a:ext cx="1313084" cy="351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04"/>
              </a:lnTo>
              <a:lnTo>
                <a:pt x="1313084" y="351280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54577-74E6-45FF-8605-C8AB8440C130}">
      <dsp:nvSpPr>
        <dsp:cNvPr id="0" name=""/>
        <dsp:cNvSpPr/>
      </dsp:nvSpPr>
      <dsp:spPr>
        <a:xfrm>
          <a:off x="6923562" y="4054406"/>
          <a:ext cx="1729380" cy="108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родители </a:t>
          </a:r>
          <a:endParaRPr lang="ru-RU" sz="1500" kern="1200" dirty="0"/>
        </a:p>
      </dsp:txBody>
      <dsp:txXfrm>
        <a:off x="6955219" y="4086063"/>
        <a:ext cx="1666066" cy="1017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105DD-5797-4154-AFBF-9AF9C0374375}">
      <dsp:nvSpPr>
        <dsp:cNvPr id="0" name=""/>
        <dsp:cNvSpPr/>
      </dsp:nvSpPr>
      <dsp:spPr>
        <a:xfrm rot="5400000">
          <a:off x="397840" y="2514881"/>
          <a:ext cx="1194153" cy="198704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7789F-9168-4336-B6CE-84898816B79B}">
      <dsp:nvSpPr>
        <dsp:cNvPr id="0" name=""/>
        <dsp:cNvSpPr/>
      </dsp:nvSpPr>
      <dsp:spPr>
        <a:xfrm>
          <a:off x="198506" y="3108579"/>
          <a:ext cx="1793915" cy="157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Формировать в молодежной и подростковой среде идеи позитивного образа человека, способного  успешно адаптироваться в новых экономических и социальных условиях</a:t>
          </a:r>
          <a:endParaRPr lang="ru-RU" sz="1200" kern="1200" dirty="0"/>
        </a:p>
      </dsp:txBody>
      <dsp:txXfrm>
        <a:off x="198506" y="3108579"/>
        <a:ext cx="1793915" cy="1572471"/>
      </dsp:txXfrm>
    </dsp:sp>
    <dsp:sp modelId="{F57FEF1A-E0A3-4970-BED3-64E5F85222C9}">
      <dsp:nvSpPr>
        <dsp:cNvPr id="0" name=""/>
        <dsp:cNvSpPr/>
      </dsp:nvSpPr>
      <dsp:spPr>
        <a:xfrm>
          <a:off x="1653947" y="2368592"/>
          <a:ext cx="338474" cy="338474"/>
        </a:xfrm>
        <a:prstGeom prst="triangle">
          <a:avLst>
            <a:gd name="adj" fmla="val 100000"/>
          </a:avLst>
        </a:prstGeom>
        <a:solidFill>
          <a:schemeClr val="accent5">
            <a:hueOff val="751338"/>
            <a:satOff val="-3297"/>
            <a:lumOff val="980"/>
            <a:alphaOff val="0"/>
          </a:schemeClr>
        </a:solidFill>
        <a:ln w="15875" cap="flat" cmpd="sng" algn="ctr">
          <a:solidFill>
            <a:schemeClr val="accent5">
              <a:hueOff val="751338"/>
              <a:satOff val="-3297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324FE-734A-404E-A45D-9C53BEE993B1}">
      <dsp:nvSpPr>
        <dsp:cNvPr id="0" name=""/>
        <dsp:cNvSpPr/>
      </dsp:nvSpPr>
      <dsp:spPr>
        <a:xfrm rot="5400000">
          <a:off x="2593943" y="1971453"/>
          <a:ext cx="1194153" cy="198704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5875" cap="flat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1F16D-FE93-46B2-86C3-5BF3C2393A79}">
      <dsp:nvSpPr>
        <dsp:cNvPr id="0" name=""/>
        <dsp:cNvSpPr/>
      </dsp:nvSpPr>
      <dsp:spPr>
        <a:xfrm>
          <a:off x="2394609" y="2565151"/>
          <a:ext cx="1793915" cy="157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Снизить уровень правонарушений и преступлений среди несовершеннолетних</a:t>
          </a:r>
          <a:endParaRPr lang="ru-RU" sz="1300" kern="1200" dirty="0"/>
        </a:p>
      </dsp:txBody>
      <dsp:txXfrm>
        <a:off x="2394609" y="2565151"/>
        <a:ext cx="1793915" cy="1572471"/>
      </dsp:txXfrm>
    </dsp:sp>
    <dsp:sp modelId="{31C48AE4-37F1-43E0-96F5-39038636A260}">
      <dsp:nvSpPr>
        <dsp:cNvPr id="0" name=""/>
        <dsp:cNvSpPr/>
      </dsp:nvSpPr>
      <dsp:spPr>
        <a:xfrm>
          <a:off x="3850049" y="1825165"/>
          <a:ext cx="338474" cy="338474"/>
        </a:xfrm>
        <a:prstGeom prst="triangle">
          <a:avLst>
            <a:gd name="adj" fmla="val 100000"/>
          </a:avLst>
        </a:prstGeom>
        <a:solidFill>
          <a:schemeClr val="accent5">
            <a:hueOff val="2254013"/>
            <a:satOff val="-9892"/>
            <a:lumOff val="2941"/>
            <a:alphaOff val="0"/>
          </a:schemeClr>
        </a:solidFill>
        <a:ln w="15875" cap="flat" cmpd="sng" algn="ctr">
          <a:solidFill>
            <a:schemeClr val="accent5">
              <a:hueOff val="2254013"/>
              <a:satOff val="-9892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8C5AB-B41E-45DA-830E-498355724C90}">
      <dsp:nvSpPr>
        <dsp:cNvPr id="0" name=""/>
        <dsp:cNvSpPr/>
      </dsp:nvSpPr>
      <dsp:spPr>
        <a:xfrm rot="5400000">
          <a:off x="4790045" y="1428025"/>
          <a:ext cx="1194153" cy="198704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5875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72EAF-85A0-4BF7-BDC0-708AA411539B}">
      <dsp:nvSpPr>
        <dsp:cNvPr id="0" name=""/>
        <dsp:cNvSpPr/>
      </dsp:nvSpPr>
      <dsp:spPr>
        <a:xfrm>
          <a:off x="6870275" y="1527448"/>
          <a:ext cx="1793915" cy="157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Познакомить участников с принципами и ценностями восстановительного подхода в разрешении конфликтов</a:t>
          </a:r>
          <a:endParaRPr lang="ru-RU" sz="1300" kern="1200" dirty="0"/>
        </a:p>
      </dsp:txBody>
      <dsp:txXfrm>
        <a:off x="6870275" y="1527448"/>
        <a:ext cx="1793915" cy="1572471"/>
      </dsp:txXfrm>
    </dsp:sp>
    <dsp:sp modelId="{8A6DA753-68F9-49BF-9010-5B44C95D022D}">
      <dsp:nvSpPr>
        <dsp:cNvPr id="0" name=""/>
        <dsp:cNvSpPr/>
      </dsp:nvSpPr>
      <dsp:spPr>
        <a:xfrm>
          <a:off x="6046152" y="1281737"/>
          <a:ext cx="338474" cy="338474"/>
        </a:xfrm>
        <a:prstGeom prst="triangle">
          <a:avLst>
            <a:gd name="adj" fmla="val 100000"/>
          </a:avLst>
        </a:prstGeom>
        <a:solidFill>
          <a:schemeClr val="accent5">
            <a:hueOff val="3756689"/>
            <a:satOff val="-16488"/>
            <a:lumOff val="4902"/>
            <a:alphaOff val="0"/>
          </a:schemeClr>
        </a:solidFill>
        <a:ln w="15875" cap="flat" cmpd="sng" algn="ctr">
          <a:solidFill>
            <a:schemeClr val="accent5">
              <a:hueOff val="3756689"/>
              <a:satOff val="-16488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DC1B-2B70-4E79-B751-C945819E0CCC}">
      <dsp:nvSpPr>
        <dsp:cNvPr id="0" name=""/>
        <dsp:cNvSpPr/>
      </dsp:nvSpPr>
      <dsp:spPr>
        <a:xfrm rot="5400000">
          <a:off x="6986148" y="884597"/>
          <a:ext cx="1194153" cy="198704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5875" cap="flat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2F81F-B6CE-44BE-B96A-5B01CF723692}">
      <dsp:nvSpPr>
        <dsp:cNvPr id="0" name=""/>
        <dsp:cNvSpPr/>
      </dsp:nvSpPr>
      <dsp:spPr>
        <a:xfrm>
          <a:off x="8984306" y="1053288"/>
          <a:ext cx="1793915" cy="157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Создать команду школьных медиаторов из числа учащихся     школы;</a:t>
          </a:r>
          <a:endParaRPr lang="ru-RU" sz="1300" kern="1200" dirty="0">
            <a:latin typeface="+mj-lt"/>
            <a:cs typeface="Times New Roman" panose="02020603050405020304" pitchFamily="18" charset="0"/>
          </a:endParaRPr>
        </a:p>
      </dsp:txBody>
      <dsp:txXfrm>
        <a:off x="8984306" y="1053288"/>
        <a:ext cx="1793915" cy="1572471"/>
      </dsp:txXfrm>
    </dsp:sp>
    <dsp:sp modelId="{A2355E0F-34CC-4BB0-A916-46E4D50A5403}">
      <dsp:nvSpPr>
        <dsp:cNvPr id="0" name=""/>
        <dsp:cNvSpPr/>
      </dsp:nvSpPr>
      <dsp:spPr>
        <a:xfrm>
          <a:off x="8242254" y="738309"/>
          <a:ext cx="338474" cy="338474"/>
        </a:xfrm>
        <a:prstGeom prst="triangle">
          <a:avLst>
            <a:gd name="adj" fmla="val 100000"/>
          </a:avLst>
        </a:prstGeom>
        <a:solidFill>
          <a:schemeClr val="accent5">
            <a:hueOff val="5259365"/>
            <a:satOff val="-23082"/>
            <a:lumOff val="6863"/>
            <a:alphaOff val="0"/>
          </a:schemeClr>
        </a:solidFill>
        <a:ln w="15875" cap="flat" cmpd="sng" algn="ctr">
          <a:solidFill>
            <a:schemeClr val="accent5">
              <a:hueOff val="5259365"/>
              <a:satOff val="-23082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73B4C-9287-43AD-B1BB-DBD0A21B30D9}">
      <dsp:nvSpPr>
        <dsp:cNvPr id="0" name=""/>
        <dsp:cNvSpPr/>
      </dsp:nvSpPr>
      <dsp:spPr>
        <a:xfrm rot="5400000">
          <a:off x="9182250" y="341170"/>
          <a:ext cx="1194153" cy="198704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6AF96-80AD-42B7-B9DB-A81700D40B93}">
      <dsp:nvSpPr>
        <dsp:cNvPr id="0" name=""/>
        <dsp:cNvSpPr/>
      </dsp:nvSpPr>
      <dsp:spPr>
        <a:xfrm>
          <a:off x="4636601" y="2115558"/>
          <a:ext cx="1793915" cy="157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Развить у медиаторов – ровесников навыки коммуникативной компетентности, навыки ведения переговоров;</a:t>
          </a:r>
          <a:endParaRPr lang="ru-RU" sz="1300" kern="1200" dirty="0">
            <a:latin typeface="+mj-lt"/>
            <a:cs typeface="Times New Roman" panose="02020603050405020304" pitchFamily="18" charset="0"/>
          </a:endParaRPr>
        </a:p>
      </dsp:txBody>
      <dsp:txXfrm>
        <a:off x="4636601" y="2115558"/>
        <a:ext cx="1793915" cy="1572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84FCD-BB22-4137-90A0-11066B44EFB1}">
      <dsp:nvSpPr>
        <dsp:cNvPr id="0" name=""/>
        <dsp:cNvSpPr/>
      </dsp:nvSpPr>
      <dsp:spPr>
        <a:xfrm>
          <a:off x="5447581" y="2271222"/>
          <a:ext cx="4572660" cy="886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77"/>
              </a:lnTo>
              <a:lnTo>
                <a:pt x="4572660" y="702877"/>
              </a:lnTo>
              <a:lnTo>
                <a:pt x="4572660" y="886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3938C-EF7D-4345-8AE8-4E76F114F77B}">
      <dsp:nvSpPr>
        <dsp:cNvPr id="0" name=""/>
        <dsp:cNvSpPr/>
      </dsp:nvSpPr>
      <dsp:spPr>
        <a:xfrm>
          <a:off x="5447581" y="2271222"/>
          <a:ext cx="2456469" cy="886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77"/>
              </a:lnTo>
              <a:lnTo>
                <a:pt x="2456469" y="702877"/>
              </a:lnTo>
              <a:lnTo>
                <a:pt x="2456469" y="886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97B76-439E-4BCD-B071-DBC8FCF14699}">
      <dsp:nvSpPr>
        <dsp:cNvPr id="0" name=""/>
        <dsp:cNvSpPr/>
      </dsp:nvSpPr>
      <dsp:spPr>
        <a:xfrm>
          <a:off x="5447581" y="2271222"/>
          <a:ext cx="340278" cy="886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77"/>
              </a:lnTo>
              <a:lnTo>
                <a:pt x="340278" y="702877"/>
              </a:lnTo>
              <a:lnTo>
                <a:pt x="340278" y="886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46203-9CB4-49FF-8547-10582FC370EC}">
      <dsp:nvSpPr>
        <dsp:cNvPr id="0" name=""/>
        <dsp:cNvSpPr/>
      </dsp:nvSpPr>
      <dsp:spPr>
        <a:xfrm>
          <a:off x="3671668" y="2271222"/>
          <a:ext cx="1775912" cy="886514"/>
        </a:xfrm>
        <a:custGeom>
          <a:avLst/>
          <a:gdLst/>
          <a:ahLst/>
          <a:cxnLst/>
          <a:rect l="0" t="0" r="0" b="0"/>
          <a:pathLst>
            <a:path>
              <a:moveTo>
                <a:pt x="1775912" y="0"/>
              </a:moveTo>
              <a:lnTo>
                <a:pt x="1775912" y="702877"/>
              </a:lnTo>
              <a:lnTo>
                <a:pt x="0" y="702877"/>
              </a:lnTo>
              <a:lnTo>
                <a:pt x="0" y="886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2953-C95A-4A86-9ABB-96F73256EF47}">
      <dsp:nvSpPr>
        <dsp:cNvPr id="0" name=""/>
        <dsp:cNvSpPr/>
      </dsp:nvSpPr>
      <dsp:spPr>
        <a:xfrm>
          <a:off x="1215198" y="2271222"/>
          <a:ext cx="4232382" cy="886514"/>
        </a:xfrm>
        <a:custGeom>
          <a:avLst/>
          <a:gdLst/>
          <a:ahLst/>
          <a:cxnLst/>
          <a:rect l="0" t="0" r="0" b="0"/>
          <a:pathLst>
            <a:path>
              <a:moveTo>
                <a:pt x="4232382" y="0"/>
              </a:moveTo>
              <a:lnTo>
                <a:pt x="4232382" y="702877"/>
              </a:lnTo>
              <a:lnTo>
                <a:pt x="0" y="702877"/>
              </a:lnTo>
              <a:lnTo>
                <a:pt x="0" y="8865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63042-C74F-47F8-BEC0-CD60CC636018}">
      <dsp:nvSpPr>
        <dsp:cNvPr id="0" name=""/>
        <dsp:cNvSpPr/>
      </dsp:nvSpPr>
      <dsp:spPr>
        <a:xfrm>
          <a:off x="4006022" y="1396763"/>
          <a:ext cx="2883117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90D76-0013-4946-8375-2E0AB7539A9A}">
      <dsp:nvSpPr>
        <dsp:cNvPr id="0" name=""/>
        <dsp:cNvSpPr/>
      </dsp:nvSpPr>
      <dsp:spPr>
        <a:xfrm>
          <a:off x="4006022" y="1396763"/>
          <a:ext cx="2883117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9C0F-F039-433A-84F0-C346500FFAC5}">
      <dsp:nvSpPr>
        <dsp:cNvPr id="0" name=""/>
        <dsp:cNvSpPr/>
      </dsp:nvSpPr>
      <dsp:spPr>
        <a:xfrm>
          <a:off x="2564463" y="1554166"/>
          <a:ext cx="5766235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Основные принципы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реализации проекта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564463" y="1554166"/>
        <a:ext cx="5766235" cy="559653"/>
      </dsp:txXfrm>
    </dsp:sp>
    <dsp:sp modelId="{9AEED953-5445-448F-B7FE-D0FE8BEB2112}">
      <dsp:nvSpPr>
        <dsp:cNvPr id="0" name=""/>
        <dsp:cNvSpPr/>
      </dsp:nvSpPr>
      <dsp:spPr>
        <a:xfrm>
          <a:off x="607830" y="3157736"/>
          <a:ext cx="1214737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D9FB-47C9-4C49-BFB1-D8B56EFEF5B5}">
      <dsp:nvSpPr>
        <dsp:cNvPr id="0" name=""/>
        <dsp:cNvSpPr/>
      </dsp:nvSpPr>
      <dsp:spPr>
        <a:xfrm>
          <a:off x="607830" y="3157736"/>
          <a:ext cx="1214737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B3CCE-A4EC-4380-9CBD-331B1A5A33BE}">
      <dsp:nvSpPr>
        <dsp:cNvPr id="0" name=""/>
        <dsp:cNvSpPr/>
      </dsp:nvSpPr>
      <dsp:spPr>
        <a:xfrm>
          <a:off x="461" y="3315139"/>
          <a:ext cx="2429474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дифференцированность</a:t>
          </a:r>
          <a:endParaRPr lang="ru-RU" sz="1400" b="1" kern="1200" dirty="0"/>
        </a:p>
      </dsp:txBody>
      <dsp:txXfrm>
        <a:off x="461" y="3315139"/>
        <a:ext cx="2429474" cy="559653"/>
      </dsp:txXfrm>
    </dsp:sp>
    <dsp:sp modelId="{7E72C793-F889-4C88-82D0-94EB26538622}">
      <dsp:nvSpPr>
        <dsp:cNvPr id="0" name=""/>
        <dsp:cNvSpPr/>
      </dsp:nvSpPr>
      <dsp:spPr>
        <a:xfrm>
          <a:off x="3234438" y="3157736"/>
          <a:ext cx="874459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15C82-E3ED-46A8-90F2-E6FF7E09B943}">
      <dsp:nvSpPr>
        <dsp:cNvPr id="0" name=""/>
        <dsp:cNvSpPr/>
      </dsp:nvSpPr>
      <dsp:spPr>
        <a:xfrm>
          <a:off x="3234438" y="3157736"/>
          <a:ext cx="874459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6CA5B-9D37-4DBB-B257-DEEBE1BDA15C}">
      <dsp:nvSpPr>
        <dsp:cNvPr id="0" name=""/>
        <dsp:cNvSpPr/>
      </dsp:nvSpPr>
      <dsp:spPr>
        <a:xfrm>
          <a:off x="2797209" y="3315139"/>
          <a:ext cx="1748918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аксиологичность</a:t>
          </a:r>
          <a:endParaRPr lang="ru-RU" sz="1400" b="1" kern="1200" dirty="0"/>
        </a:p>
      </dsp:txBody>
      <dsp:txXfrm>
        <a:off x="2797209" y="3315139"/>
        <a:ext cx="1748918" cy="559653"/>
      </dsp:txXfrm>
    </dsp:sp>
    <dsp:sp modelId="{EA9F71C8-0CDE-48D0-AF78-76748DD39CF6}">
      <dsp:nvSpPr>
        <dsp:cNvPr id="0" name=""/>
        <dsp:cNvSpPr/>
      </dsp:nvSpPr>
      <dsp:spPr>
        <a:xfrm>
          <a:off x="5350629" y="3157736"/>
          <a:ext cx="874459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FFC8C-0147-4E3A-BC67-ACF0E89A5649}">
      <dsp:nvSpPr>
        <dsp:cNvPr id="0" name=""/>
        <dsp:cNvSpPr/>
      </dsp:nvSpPr>
      <dsp:spPr>
        <a:xfrm>
          <a:off x="5350629" y="3157736"/>
          <a:ext cx="874459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2CE3A-4163-4198-8261-2A90CD4D5A25}">
      <dsp:nvSpPr>
        <dsp:cNvPr id="0" name=""/>
        <dsp:cNvSpPr/>
      </dsp:nvSpPr>
      <dsp:spPr>
        <a:xfrm>
          <a:off x="4913400" y="3315139"/>
          <a:ext cx="1748918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многоаспектность</a:t>
          </a:r>
          <a:endParaRPr lang="ru-RU" sz="1400" b="1" kern="1200" dirty="0"/>
        </a:p>
      </dsp:txBody>
      <dsp:txXfrm>
        <a:off x="4913400" y="3315139"/>
        <a:ext cx="1748918" cy="559653"/>
      </dsp:txXfrm>
    </dsp:sp>
    <dsp:sp modelId="{8DDB81AA-0FDE-41EA-954C-033FDE956BED}">
      <dsp:nvSpPr>
        <dsp:cNvPr id="0" name=""/>
        <dsp:cNvSpPr/>
      </dsp:nvSpPr>
      <dsp:spPr>
        <a:xfrm>
          <a:off x="7466820" y="3157736"/>
          <a:ext cx="874459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28A59-C3AC-4268-BAC8-7528B62A7C66}">
      <dsp:nvSpPr>
        <dsp:cNvPr id="0" name=""/>
        <dsp:cNvSpPr/>
      </dsp:nvSpPr>
      <dsp:spPr>
        <a:xfrm>
          <a:off x="7466820" y="3157736"/>
          <a:ext cx="874459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BEF42-A72A-4B91-AF99-9CBAC6AC8002}">
      <dsp:nvSpPr>
        <dsp:cNvPr id="0" name=""/>
        <dsp:cNvSpPr/>
      </dsp:nvSpPr>
      <dsp:spPr>
        <a:xfrm>
          <a:off x="7029591" y="3315139"/>
          <a:ext cx="1748918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системность</a:t>
          </a:r>
          <a:endParaRPr lang="ru-RU" sz="1400" b="1" kern="1200" dirty="0"/>
        </a:p>
      </dsp:txBody>
      <dsp:txXfrm>
        <a:off x="7029591" y="3315139"/>
        <a:ext cx="1748918" cy="559653"/>
      </dsp:txXfrm>
    </dsp:sp>
    <dsp:sp modelId="{49A32B33-8523-47D1-8CEE-AAB29181526A}">
      <dsp:nvSpPr>
        <dsp:cNvPr id="0" name=""/>
        <dsp:cNvSpPr/>
      </dsp:nvSpPr>
      <dsp:spPr>
        <a:xfrm>
          <a:off x="9583011" y="3157736"/>
          <a:ext cx="874459" cy="8744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99131-0996-4234-B926-E96CDB009077}">
      <dsp:nvSpPr>
        <dsp:cNvPr id="0" name=""/>
        <dsp:cNvSpPr/>
      </dsp:nvSpPr>
      <dsp:spPr>
        <a:xfrm>
          <a:off x="9583011" y="3157736"/>
          <a:ext cx="874459" cy="8744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73EEB-1C5B-4D6A-BF0E-15A1A36D7BE4}">
      <dsp:nvSpPr>
        <dsp:cNvPr id="0" name=""/>
        <dsp:cNvSpPr/>
      </dsp:nvSpPr>
      <dsp:spPr>
        <a:xfrm>
          <a:off x="9145782" y="3315139"/>
          <a:ext cx="1748918" cy="5596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преемственность</a:t>
          </a:r>
          <a:endParaRPr lang="ru-RU" sz="1400" b="1" kern="1200" dirty="0"/>
        </a:p>
      </dsp:txBody>
      <dsp:txXfrm>
        <a:off x="9145782" y="3315139"/>
        <a:ext cx="1748918" cy="559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83E08-A169-431E-AE90-4291D9C889CB}">
      <dsp:nvSpPr>
        <dsp:cNvPr id="0" name=""/>
        <dsp:cNvSpPr/>
      </dsp:nvSpPr>
      <dsp:spPr>
        <a:xfrm rot="16200000">
          <a:off x="-719587" y="720856"/>
          <a:ext cx="4740854" cy="329914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2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Подготовительный этап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списка школьных медиаторов;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информационно-разъяснительной работы с учащимися и их родителями.</a:t>
          </a:r>
          <a:endParaRPr lang="ru-RU" sz="15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70" y="948170"/>
        <a:ext cx="3299140" cy="2844512"/>
      </dsp:txXfrm>
    </dsp:sp>
    <dsp:sp modelId="{17EB90E5-CCFE-48D8-BE81-45129B6D7098}">
      <dsp:nvSpPr>
        <dsp:cNvPr id="0" name=""/>
        <dsp:cNvSpPr/>
      </dsp:nvSpPr>
      <dsp:spPr>
        <a:xfrm rot="16200000">
          <a:off x="2826988" y="720856"/>
          <a:ext cx="4740854" cy="3299140"/>
        </a:xfrm>
        <a:prstGeom prst="flowChartManualOperation">
          <a:avLst/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2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Этап реализации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занятий по формированию навыков коммуникативной компетентности и освоению принципов и ценностей восстановительного подхода в разрешении конфликтов;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практическая отработка навыков медиатора и способов работы с конфликтными ситуациями, освоение роли ведущего (посредника) в примирительных встречах.</a:t>
          </a:r>
          <a:endParaRPr lang="ru-RU" sz="15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5400000">
        <a:off x="3547845" y="948170"/>
        <a:ext cx="3299140" cy="2844512"/>
      </dsp:txXfrm>
    </dsp:sp>
    <dsp:sp modelId="{38B2B7DB-980F-4001-90D1-521A432366A8}">
      <dsp:nvSpPr>
        <dsp:cNvPr id="0" name=""/>
        <dsp:cNvSpPr/>
      </dsp:nvSpPr>
      <dsp:spPr>
        <a:xfrm rot="16200000">
          <a:off x="6373564" y="720856"/>
          <a:ext cx="4740854" cy="3299140"/>
        </a:xfrm>
        <a:prstGeom prst="flowChartManualOperation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2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Рефлексивный этап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анализ и оценка реализации программы;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сопоставление полученных результатов с поставленными целями и задачами,</a:t>
          </a:r>
          <a:endParaRPr lang="ru-RU" sz="15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анализ и описание новых форм работы с подростками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педагогами применяемых технологий и полученных результатов.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094421" y="948170"/>
        <a:ext cx="3299140" cy="2844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CBC92-4F05-4EF7-99CE-6D8EC3FED2B8}">
      <dsp:nvSpPr>
        <dsp:cNvPr id="0" name=""/>
        <dsp:cNvSpPr/>
      </dsp:nvSpPr>
      <dsp:spPr>
        <a:xfrm>
          <a:off x="3234905" y="1288011"/>
          <a:ext cx="1557667" cy="54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38"/>
              </a:lnTo>
              <a:lnTo>
                <a:pt x="1557667" y="270338"/>
              </a:lnTo>
              <a:lnTo>
                <a:pt x="1557667" y="54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C136E-6BF5-4564-BCF7-35C464CDB415}">
      <dsp:nvSpPr>
        <dsp:cNvPr id="0" name=""/>
        <dsp:cNvSpPr/>
      </dsp:nvSpPr>
      <dsp:spPr>
        <a:xfrm>
          <a:off x="1677238" y="1288011"/>
          <a:ext cx="1557667" cy="540677"/>
        </a:xfrm>
        <a:custGeom>
          <a:avLst/>
          <a:gdLst/>
          <a:ahLst/>
          <a:cxnLst/>
          <a:rect l="0" t="0" r="0" b="0"/>
          <a:pathLst>
            <a:path>
              <a:moveTo>
                <a:pt x="1557667" y="0"/>
              </a:moveTo>
              <a:lnTo>
                <a:pt x="1557667" y="270338"/>
              </a:lnTo>
              <a:lnTo>
                <a:pt x="0" y="270338"/>
              </a:lnTo>
              <a:lnTo>
                <a:pt x="0" y="54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82D7D-4CE1-42A9-86C3-DCE887A106B1}">
      <dsp:nvSpPr>
        <dsp:cNvPr id="0" name=""/>
        <dsp:cNvSpPr/>
      </dsp:nvSpPr>
      <dsp:spPr>
        <a:xfrm>
          <a:off x="2591241" y="683"/>
          <a:ext cx="1287328" cy="12873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2DB1-2586-4FB3-B3E4-41D5D8B43B26}">
      <dsp:nvSpPr>
        <dsp:cNvPr id="0" name=""/>
        <dsp:cNvSpPr/>
      </dsp:nvSpPr>
      <dsp:spPr>
        <a:xfrm>
          <a:off x="2591241" y="683"/>
          <a:ext cx="1287328" cy="12873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2A5CF-93F0-4C68-B7FB-A740930AAA81}">
      <dsp:nvSpPr>
        <dsp:cNvPr id="0" name=""/>
        <dsp:cNvSpPr/>
      </dsp:nvSpPr>
      <dsp:spPr>
        <a:xfrm>
          <a:off x="1947577" y="232402"/>
          <a:ext cx="2574656" cy="82389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Занятия содержат</a:t>
          </a:r>
          <a:endParaRPr lang="ru-RU" sz="1900" kern="1200" dirty="0"/>
        </a:p>
      </dsp:txBody>
      <dsp:txXfrm>
        <a:off x="1947577" y="232402"/>
        <a:ext cx="2574656" cy="823890"/>
      </dsp:txXfrm>
    </dsp:sp>
    <dsp:sp modelId="{84FD8281-08DA-4E88-ADE3-7E41D1BB6500}">
      <dsp:nvSpPr>
        <dsp:cNvPr id="0" name=""/>
        <dsp:cNvSpPr/>
      </dsp:nvSpPr>
      <dsp:spPr>
        <a:xfrm>
          <a:off x="1033574" y="1828689"/>
          <a:ext cx="1287328" cy="12873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63B67-4FBE-4A9C-87FC-E5EB001F0ED0}">
      <dsp:nvSpPr>
        <dsp:cNvPr id="0" name=""/>
        <dsp:cNvSpPr/>
      </dsp:nvSpPr>
      <dsp:spPr>
        <a:xfrm>
          <a:off x="1033574" y="1828689"/>
          <a:ext cx="1287328" cy="12873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8855-D8E6-4036-804A-B21666A18AFB}">
      <dsp:nvSpPr>
        <dsp:cNvPr id="0" name=""/>
        <dsp:cNvSpPr/>
      </dsp:nvSpPr>
      <dsp:spPr>
        <a:xfrm>
          <a:off x="389910" y="2060408"/>
          <a:ext cx="2574656" cy="82389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Интерактивные формы</a:t>
          </a:r>
          <a:endParaRPr lang="ru-RU" sz="1900" kern="1200" dirty="0"/>
        </a:p>
      </dsp:txBody>
      <dsp:txXfrm>
        <a:off x="389910" y="2060408"/>
        <a:ext cx="2574656" cy="823890"/>
      </dsp:txXfrm>
    </dsp:sp>
    <dsp:sp modelId="{20FC3005-44C7-4BC3-BA41-E0E9470A506A}">
      <dsp:nvSpPr>
        <dsp:cNvPr id="0" name=""/>
        <dsp:cNvSpPr/>
      </dsp:nvSpPr>
      <dsp:spPr>
        <a:xfrm>
          <a:off x="4148909" y="1828689"/>
          <a:ext cx="1287328" cy="12873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5C31C-9D30-48B2-9B81-313AB20B482D}">
      <dsp:nvSpPr>
        <dsp:cNvPr id="0" name=""/>
        <dsp:cNvSpPr/>
      </dsp:nvSpPr>
      <dsp:spPr>
        <a:xfrm>
          <a:off x="4148909" y="1828689"/>
          <a:ext cx="1287328" cy="12873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43B31-1A88-4D74-992D-E44459913435}">
      <dsp:nvSpPr>
        <dsp:cNvPr id="0" name=""/>
        <dsp:cNvSpPr/>
      </dsp:nvSpPr>
      <dsp:spPr>
        <a:xfrm>
          <a:off x="3505244" y="2060408"/>
          <a:ext cx="2574656" cy="82389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Информационно-практические формы</a:t>
          </a:r>
          <a:endParaRPr lang="ru-RU" sz="1900" kern="1200" dirty="0"/>
        </a:p>
      </dsp:txBody>
      <dsp:txXfrm>
        <a:off x="3505244" y="2060408"/>
        <a:ext cx="2574656" cy="823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1167-D279-45FA-8469-DF04C6EA78DD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3623405"/>
        <a:ext cx="102256" cy="102256"/>
      </dsp:txXfrm>
    </dsp:sp>
    <dsp:sp modelId="{828C0758-1162-4073-B3CF-B7F7636572A9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3007745"/>
        <a:ext cx="46642" cy="46642"/>
      </dsp:txXfrm>
    </dsp:sp>
    <dsp:sp modelId="{CE1CF815-DB2A-4C95-BA0D-98D7E34369E8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2364279"/>
        <a:ext cx="46642" cy="46642"/>
      </dsp:txXfrm>
    </dsp:sp>
    <dsp:sp modelId="{495A0F90-6366-44CC-9B84-D2A88A036C50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1693005"/>
        <a:ext cx="102256" cy="102256"/>
      </dsp:txXfrm>
    </dsp:sp>
    <dsp:sp modelId="{9B1E9D1E-2B10-477B-9FF8-AAEA4F909B6D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Принципы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проведения занятий   </a:t>
          </a:r>
          <a:endParaRPr lang="ru-RU" sz="2900" kern="1200" dirty="0"/>
        </a:p>
      </dsp:txBody>
      <dsp:txXfrm>
        <a:off x="-671481" y="2194560"/>
        <a:ext cx="5418667" cy="1029546"/>
      </dsp:txXfrm>
    </dsp:sp>
    <dsp:sp modelId="{E8468150-A658-42B1-BFBD-0A8FBF8EF763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добровольность</a:t>
          </a:r>
          <a:endParaRPr lang="ru-RU" sz="2300" kern="1200" dirty="0"/>
        </a:p>
      </dsp:txBody>
      <dsp:txXfrm>
        <a:off x="3228008" y="264160"/>
        <a:ext cx="3376913" cy="1029546"/>
      </dsp:txXfrm>
    </dsp:sp>
    <dsp:sp modelId="{AB021521-7B56-438E-B3D9-741B1A3DF35D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активность</a:t>
          </a:r>
          <a:endParaRPr lang="ru-RU" sz="2300" kern="1200" dirty="0"/>
        </a:p>
      </dsp:txBody>
      <dsp:txXfrm>
        <a:off x="3228008" y="1551093"/>
        <a:ext cx="3376913" cy="1029546"/>
      </dsp:txXfrm>
    </dsp:sp>
    <dsp:sp modelId="{D4AD0181-3B2A-438C-AEF8-5B9E3306B21A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партнерское взаимодействие </a:t>
          </a:r>
          <a:endParaRPr lang="ru-RU" sz="2300" kern="1200" dirty="0"/>
        </a:p>
      </dsp:txBody>
      <dsp:txXfrm>
        <a:off x="3228008" y="2838026"/>
        <a:ext cx="3376913" cy="1029546"/>
      </dsp:txXfrm>
    </dsp:sp>
    <dsp:sp modelId="{B17F9FB7-4529-43C5-8BEA-54E842A63EB9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конфиденциальность </a:t>
          </a:r>
          <a:endParaRPr lang="ru-RU" sz="2300" kern="1200" dirty="0"/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"Вектор дружбы"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5F101-5974-48E5-98FF-A4972D309E7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7688-494B-42F3-8529-416661670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945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"Вектор дружбы"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2C075-FE3A-409B-8AFD-E805961FDE1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9203-8C69-4E42-B0D5-C849CEBB4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652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7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5F9E26-8D44-400E-A05F-AAC9358E2E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46066D-B9D0-46CE-AECF-D1B573195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topic/iskusstvo" TargetMode="External"/><Relationship Id="rId2" Type="http://schemas.openxmlformats.org/officeDocument/2006/relationships/hyperlink" Target="https://citaty.info/topic/veliko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citaty.info/topic/umeni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50" t="3842" r="4881" b="7273"/>
          <a:stretch/>
        </p:blipFill>
        <p:spPr>
          <a:xfrm>
            <a:off x="515155" y="167426"/>
            <a:ext cx="11294772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553" y="905199"/>
            <a:ext cx="9135373" cy="78960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Задачи проекта</a:t>
            </a: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86867219"/>
              </p:ext>
            </p:extLst>
          </p:nvPr>
        </p:nvGraphicFramePr>
        <p:xfrm>
          <a:off x="712157" y="1016638"/>
          <a:ext cx="107782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672" y="4116564"/>
            <a:ext cx="4171332" cy="219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95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3296675"/>
              </p:ext>
            </p:extLst>
          </p:nvPr>
        </p:nvGraphicFramePr>
        <p:xfrm>
          <a:off x="681487" y="487105"/>
          <a:ext cx="10895162" cy="59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0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81004"/>
              </p:ext>
            </p:extLst>
          </p:nvPr>
        </p:nvGraphicFramePr>
        <p:xfrm>
          <a:off x="992037" y="1544128"/>
          <a:ext cx="9998015" cy="471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9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2215288"/>
              </p:ext>
            </p:extLst>
          </p:nvPr>
        </p:nvGraphicFramePr>
        <p:xfrm>
          <a:off x="957531" y="1699404"/>
          <a:ext cx="10394831" cy="474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57864" y="742992"/>
            <a:ext cx="9222143" cy="809763"/>
          </a:xfrm>
        </p:spPr>
        <p:txBody>
          <a:bodyPr/>
          <a:lstStyle/>
          <a:p>
            <a:pPr algn="ctr"/>
            <a:r>
              <a:rPr lang="ru-RU" dirty="0" smtClean="0"/>
              <a:t>Механизм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22293"/>
              </p:ext>
            </p:extLst>
          </p:nvPr>
        </p:nvGraphicFramePr>
        <p:xfrm>
          <a:off x="707366" y="1811547"/>
          <a:ext cx="10843404" cy="458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192328" y="43132"/>
            <a:ext cx="3070313" cy="518614"/>
            <a:chOff x="7615709" y="27295"/>
            <a:chExt cx="3070313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536" y="27295"/>
              <a:ext cx="691486" cy="518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15709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81101" y="786124"/>
            <a:ext cx="9366325" cy="783883"/>
          </a:xfrm>
        </p:spPr>
        <p:txBody>
          <a:bodyPr/>
          <a:lstStyle/>
          <a:p>
            <a:pPr algn="ctr"/>
            <a:r>
              <a:rPr lang="ru-RU" dirty="0" smtClean="0"/>
              <a:t>Промежуточные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170" y="854015"/>
            <a:ext cx="9972862" cy="1880559"/>
          </a:xfrm>
          <a:solidFill>
            <a:srgbClr val="FFFFFF">
              <a:alpha val="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 используются разнообразные методы, формы и приемы работы, направленные на развитие у учащихся навыков посредничества в разрешении разногласий между людьми, а также социальной   гибкости и уверенности в себе.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i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846" y="3298908"/>
            <a:ext cx="3430636" cy="235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24081113"/>
              </p:ext>
            </p:extLst>
          </p:nvPr>
        </p:nvGraphicFramePr>
        <p:xfrm>
          <a:off x="914399" y="2924354"/>
          <a:ext cx="6469812" cy="311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53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171" y="1074400"/>
            <a:ext cx="9036423" cy="3508977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Раздел 1. Теоретические основы программы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611" y="1713353"/>
            <a:ext cx="1095992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Медиация конфликтов: как это делается?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Круг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ценностей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такое бесконфликтный стиль общения?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Качества медиатора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 Что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такое эффективная коммуникация?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5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17" y="1120462"/>
            <a:ext cx="10650828" cy="5473521"/>
          </a:xfrm>
        </p:spPr>
        <p:txBody>
          <a:bodyPr>
            <a:normAutofit fontScale="77500" lnSpcReduction="2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2 Психологический тренинг по предотвращению конфликтов «Знакомство»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я делаю неправильно. Возникли проблемы, что делать?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другой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Лидер и его качества</a:t>
            </a: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интересным людьми( выпускники школы  «Что такое успех</a:t>
            </a:r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?»( круглый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стол)</a:t>
            </a: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Подведение итогов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3 «Тренинг. Управление конфликтами»</a:t>
            </a: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 поведения в конфликте,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тактика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Медиация.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Взгляд в будущее(проект)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9620591"/>
              </p:ext>
            </p:extLst>
          </p:nvPr>
        </p:nvGraphicFramePr>
        <p:xfrm>
          <a:off x="279102" y="7800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069" y="2203067"/>
            <a:ext cx="3965668" cy="2261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423" y="957533"/>
            <a:ext cx="10308566" cy="1199072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b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722" y="1984075"/>
            <a:ext cx="9687464" cy="4226944"/>
          </a:xfrm>
        </p:spPr>
        <p:txBody>
          <a:bodyPr>
            <a:normAutofit fontScale="77500" lnSpcReduction="20000"/>
          </a:bodyPr>
          <a:lstStyle/>
          <a:p>
            <a:pPr marL="914400" indent="-571500" algn="just" defTabSz="457200">
              <a:lnSpc>
                <a:spcPct val="150000"/>
              </a:lnSpc>
              <a:buSzPct val="80000"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конфликтности, профилактика девиантного поведения;</a:t>
            </a:r>
          </a:p>
          <a:p>
            <a:pPr marL="914400" indent="-571500" algn="just" defTabSz="457200">
              <a:lnSpc>
                <a:spcPct val="150000"/>
              </a:lnSpc>
              <a:buSzPct val="80000"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культуры мирного разрешения конфликтов в образовательной среде;</a:t>
            </a:r>
          </a:p>
          <a:p>
            <a:pPr marL="914400" indent="-571500" algn="just" defTabSz="457200">
              <a:lnSpc>
                <a:spcPct val="150000"/>
              </a:lnSpc>
              <a:buSzPct val="80000"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продуктивного сетевого взаимодействия с правовыми и иными структурами.</a:t>
            </a:r>
          </a:p>
          <a:p>
            <a:pPr marL="914400" indent="-571500" algn="just" defTabSz="457200">
              <a:lnSpc>
                <a:spcPct val="150000"/>
              </a:lnSpc>
              <a:buSzPct val="80000"/>
            </a:pPr>
            <a:endParaRPr lang="ru-RU" sz="36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413" y="1022886"/>
            <a:ext cx="9036423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 Ребенок </a:t>
            </a:r>
            <a:r>
              <a:rPr lang="ru-RU" dirty="0"/>
              <a:t>не выбирает, где он должен родиться, но он живет и питается той атмосферой, в которой растет. </a:t>
            </a:r>
          </a:p>
          <a:p>
            <a:pPr marL="68580" lvl="0" indent="0">
              <a:buClr>
                <a:srgbClr val="629DD1"/>
              </a:buClr>
              <a:buNone/>
            </a:pPr>
            <a:r>
              <a:rPr lang="ru-RU" dirty="0" smtClean="0"/>
              <a:t>     </a:t>
            </a:r>
            <a:r>
              <a:rPr lang="ru-RU" dirty="0">
                <a:solidFill>
                  <a:srgbClr val="242852"/>
                </a:solidFill>
              </a:rPr>
              <a:t>В своей воспитательной работе с детьми, которые требуют особого внимания,   выбираю те методы и формы, которые считаю перспективными для развития личности.  </a:t>
            </a:r>
            <a:endParaRPr lang="ru-RU" dirty="0" smtClean="0">
              <a:solidFill>
                <a:srgbClr val="242852"/>
              </a:solidFill>
            </a:endParaRPr>
          </a:p>
          <a:p>
            <a:pPr marL="68580" lvl="0" indent="0">
              <a:buClr>
                <a:srgbClr val="629DD1"/>
              </a:buClr>
              <a:buNone/>
            </a:pPr>
            <a:r>
              <a:rPr lang="ru-RU" dirty="0" smtClean="0">
                <a:solidFill>
                  <a:srgbClr val="242852"/>
                </a:solidFill>
              </a:rPr>
              <a:t>Например ,написание проектов. </a:t>
            </a:r>
            <a:endParaRPr lang="ru-RU" dirty="0">
              <a:solidFill>
                <a:srgbClr val="242852"/>
              </a:solidFill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74" y="3895685"/>
            <a:ext cx="2914141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172" y="56288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	 Проект </a:t>
            </a:r>
            <a:r>
              <a:rPr lang="ru-RU" i="1" dirty="0">
                <a:solidFill>
                  <a:srgbClr val="002060"/>
                </a:solidFill>
              </a:rPr>
              <a:t>«Вектор дружбы» </a:t>
            </a:r>
            <a:r>
              <a:rPr lang="ru-RU" i="1" dirty="0" smtClean="0">
                <a:solidFill>
                  <a:srgbClr val="002060"/>
                </a:solidFill>
              </a:rPr>
              <a:t>позволяет </a:t>
            </a:r>
            <a:r>
              <a:rPr lang="ru-RU" i="1" dirty="0">
                <a:solidFill>
                  <a:srgbClr val="002060"/>
                </a:solidFill>
              </a:rPr>
              <a:t>воспринимать всех участников образовательного процесса как партнеров, стремящихся к одной цели, а так же </a:t>
            </a:r>
            <a:r>
              <a:rPr lang="ru-RU" i="1" dirty="0" smtClean="0">
                <a:solidFill>
                  <a:srgbClr val="002060"/>
                </a:solidFill>
              </a:rPr>
              <a:t>помогает </a:t>
            </a:r>
            <a:r>
              <a:rPr lang="ru-RU" i="1" dirty="0">
                <a:solidFill>
                  <a:srgbClr val="002060"/>
                </a:solidFill>
              </a:rPr>
              <a:t>объединить усилия для  безопасности и благополучия ребенка.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6452" r="7527" b="4985"/>
          <a:stretch/>
        </p:blipFill>
        <p:spPr>
          <a:xfrm>
            <a:off x="4514168" y="2501755"/>
            <a:ext cx="3831342" cy="286873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472" y="2006458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Есть </a:t>
            </a:r>
            <a:r>
              <a:rPr lang="ru-RU" b="1" dirty="0"/>
              <a:t>такое </a:t>
            </a:r>
            <a:r>
              <a:rPr lang="ru-RU" b="1" u="sng" dirty="0">
                <a:hlinkClick r:id="rId2"/>
              </a:rPr>
              <a:t>великое</a:t>
            </a:r>
            <a:r>
              <a:rPr lang="ru-RU" b="1" u="sng" dirty="0"/>
              <a:t> </a:t>
            </a:r>
            <a:r>
              <a:rPr lang="ru-RU" b="1" u="sng" dirty="0">
                <a:hlinkClick r:id="rId3"/>
              </a:rPr>
              <a:t>искусство</a:t>
            </a:r>
            <a:r>
              <a:rPr lang="ru-RU" b="1" u="sng" dirty="0"/>
              <a:t> — </a:t>
            </a:r>
            <a:r>
              <a:rPr lang="ru-RU" b="1" u="sng" dirty="0">
                <a:hlinkClick r:id="rId4"/>
              </a:rPr>
              <a:t>умение</a:t>
            </a:r>
            <a:r>
              <a:rPr lang="ru-RU" b="1" u="sng" dirty="0"/>
              <a:t> </a:t>
            </a:r>
            <a:r>
              <a:rPr lang="ru-RU" b="1" dirty="0"/>
              <a:t>мириться.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44" y="2936244"/>
            <a:ext cx="3865199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1" y="656824"/>
            <a:ext cx="10753858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5" y="850006"/>
            <a:ext cx="8545770" cy="51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4" y="772733"/>
            <a:ext cx="8963695" cy="50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049" y="855460"/>
            <a:ext cx="9036423" cy="3508977"/>
          </a:xfrm>
        </p:spPr>
        <p:txBody>
          <a:bodyPr/>
          <a:lstStyle/>
          <a:p>
            <a:r>
              <a:rPr lang="ru-RU" dirty="0"/>
              <a:t>Логика профилактики подсказывает необходимость создания в школе условий, которые не провоцируют отклонение в поведении, а расширяют безопасное пространство для ребенка, где ему хорошо и интересно.</a:t>
            </a:r>
          </a:p>
          <a:p>
            <a:r>
              <a:rPr lang="ru-RU" dirty="0"/>
              <a:t> А история перевоспитания  будет успешной только тогда ,когда мы взрослые  будем идти рядом с детьми. Поддерживать  и понимать…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88" y="4121239"/>
            <a:ext cx="6242845" cy="21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888004" y="5718411"/>
            <a:ext cx="10434254" cy="641445"/>
          </a:xfrm>
        </p:spPr>
        <p:txBody>
          <a:bodyPr/>
          <a:lstStyle/>
          <a:p>
            <a:pPr lvl="0" algn="r"/>
            <a:r>
              <a:rPr lang="ru-RU" dirty="0" err="1" smtClean="0">
                <a:solidFill>
                  <a:srgbClr val="002060"/>
                </a:solidFill>
                <a:latin typeface="Trebuchet MS" panose="020B0603020202020204"/>
              </a:rPr>
              <a:t>Волчугова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dirty="0">
                <a:solidFill>
                  <a:srgbClr val="002060"/>
                </a:solidFill>
                <a:latin typeface="Trebuchet MS" panose="020B0603020202020204"/>
              </a:rPr>
              <a:t>Алёна 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/>
              </a:rPr>
              <a:t>Анатольевна, </a:t>
            </a:r>
            <a:r>
              <a:rPr lang="ru-RU" i="1" dirty="0" smtClean="0">
                <a:solidFill>
                  <a:srgbClr val="002060"/>
                </a:solidFill>
                <a:latin typeface="Trebuchet MS" panose="020B0603020202020204"/>
              </a:rPr>
              <a:t>социальный педагог МАОУ «СОШ № 47 г. Улан-Удэ»</a:t>
            </a:r>
            <a:endParaRPr lang="ru-RU" i="1" dirty="0"/>
          </a:p>
        </p:txBody>
      </p:sp>
      <p:sp>
        <p:nvSpPr>
          <p:cNvPr id="13" name="AutoShape 2" descr="Козырь в рукаве или что такое медиация и как правильно использовать ее 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Козырь в рукаве или что такое медиация и как правильно использовать ее  инструмен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Козырь в рукаве или что такое медиация и как правильно использовать ее  инструмент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4" y="1024930"/>
            <a:ext cx="5976819" cy="4482615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987654" y="1024930"/>
            <a:ext cx="4585648" cy="433931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Социальный проект </a:t>
            </a:r>
            <a:br>
              <a:rPr lang="ru-RU" dirty="0" smtClean="0"/>
            </a:br>
            <a:r>
              <a:rPr lang="ru-RU" dirty="0" smtClean="0"/>
              <a:t>«Вектор дружбы»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4" y="5582005"/>
            <a:ext cx="741400" cy="7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720" y="1770491"/>
            <a:ext cx="9964109" cy="222353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…Мы не можем управлять ветром,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но мы можем управлять парусами…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942162" y="27295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0" y="3557693"/>
            <a:ext cx="3596250" cy="20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1465" y="1276280"/>
            <a:ext cx="5851501" cy="4028965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457200">
              <a:lnSpc>
                <a:spcPct val="107000"/>
              </a:lnSpc>
              <a:buClr>
                <a:srgbClr val="90C226"/>
              </a:buClr>
              <a:buSzPct val="80000"/>
              <a:buNone/>
              <a:tabLst>
                <a:tab pos="1651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обусловлена рядом</a:t>
            </a:r>
            <a:r>
              <a:rPr lang="ru-RU" sz="22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нормативно-правовых 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2200" baseline="300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отражающих государственный заказ в сфере образования и защиты детства, а также потребностью образовательных организаций в повышении психологической безопасности образовательной среды с помощью развития конфликтологической компетентности всех участников образовательного процесса. </a:t>
            </a:r>
            <a:endParaRPr lang="ru-RU" sz="2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7000"/>
              </a:lnSpc>
              <a:buClr>
                <a:srgbClr val="90C226"/>
              </a:buClr>
              <a:buSzPct val="80000"/>
              <a:buNone/>
            </a:pPr>
            <a:r>
              <a:rPr lang="ru-RU" sz="22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42162" y="27295"/>
            <a:ext cx="3544766" cy="518614"/>
            <a:chOff x="7287905" y="27295"/>
            <a:chExt cx="3544766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3" y="1233576"/>
            <a:ext cx="3266018" cy="3266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2972" y="5262112"/>
            <a:ext cx="96357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  Конвенция о правах ребенка</a:t>
            </a:r>
          </a:p>
          <a:p>
            <a:r>
              <a:rPr lang="ru-RU" sz="1400" dirty="0" smtClean="0"/>
              <a:t>Федеральный закон от 29.12.2012г. № 273-ФЗ «Об образовании в Российской Федерации»</a:t>
            </a:r>
          </a:p>
          <a:p>
            <a:r>
              <a:rPr lang="ru-RU" sz="1400" dirty="0" smtClean="0"/>
              <a:t>Федеральный закон от 27.07.2010г. №193-ФЗ «Об альтернативной процедуре урегулирования споров с участием посредника (процедуре медиации)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5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905" y="561746"/>
            <a:ext cx="6383547" cy="5460521"/>
          </a:xfrm>
        </p:spPr>
        <p:txBody>
          <a:bodyPr>
            <a:normAutofit fontScale="62500" lnSpcReduction="20000"/>
          </a:bodyPr>
          <a:lstStyle/>
          <a:p>
            <a:pPr marL="6858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1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Школьная медиация (посредничество)- </a:t>
            </a:r>
          </a:p>
          <a:p>
            <a:pPr marL="6858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1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переговоры между двумя конфликтующими сторонами в присутствии третьего лица (медиатора),который следит, чтобы переговоры велись в определенных рамках;</a:t>
            </a:r>
          </a:p>
          <a:p>
            <a:pPr marL="6858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9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путь </a:t>
            </a:r>
            <a:r>
              <a:rPr lang="ru-RU" sz="39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 сотрудничеству</a:t>
            </a:r>
            <a:r>
              <a:rPr lang="ru-RU" sz="39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08" y="2236870"/>
            <a:ext cx="3681801" cy="24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4624901"/>
              </p:ext>
            </p:extLst>
          </p:nvPr>
        </p:nvGraphicFramePr>
        <p:xfrm>
          <a:off x="741872" y="1104181"/>
          <a:ext cx="10248181" cy="513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942162" y="27295"/>
            <a:ext cx="3544766" cy="518614"/>
            <a:chOff x="7287905" y="27295"/>
            <a:chExt cx="3544766" cy="518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828" t="36730" r="18877" b="15130"/>
          <a:stretch/>
        </p:blipFill>
        <p:spPr>
          <a:xfrm>
            <a:off x="6803403" y="4051316"/>
            <a:ext cx="4254666" cy="225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682" t="37846" r="24765" b="14137"/>
          <a:stretch/>
        </p:blipFill>
        <p:spPr>
          <a:xfrm>
            <a:off x="6803403" y="1419146"/>
            <a:ext cx="4156306" cy="241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6942162" y="27295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8338" y="1408737"/>
            <a:ext cx="58374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«Права ребенка- шаг  в будущее»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«Начни с себя»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«Формула успеха»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«Телефон доверия»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«Возьмемся за руки друзья»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«Шире круг!»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«Живая нить»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«Я выбираю жизнь!»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«</a:t>
            </a:r>
            <a:r>
              <a:rPr lang="ru-RU" sz="2400" dirty="0" smtClean="0">
                <a:solidFill>
                  <a:srgbClr val="002060"/>
                </a:solidFill>
              </a:rPr>
              <a:t>Твой выбор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4721" y="634502"/>
            <a:ext cx="9366325" cy="761211"/>
          </a:xfrm>
        </p:spPr>
        <p:txBody>
          <a:bodyPr/>
          <a:lstStyle/>
          <a:p>
            <a:pPr algn="ctr"/>
            <a:r>
              <a:rPr lang="ru-RU" dirty="0" smtClean="0"/>
              <a:t>Реализованные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383" y="4694643"/>
            <a:ext cx="2594328" cy="18171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842" y="897147"/>
            <a:ext cx="9644332" cy="5253487"/>
          </a:xfrm>
        </p:spPr>
        <p:txBody>
          <a:bodyPr>
            <a:normAutofit/>
          </a:bodyPr>
          <a:lstStyle/>
          <a:p>
            <a:pPr marL="0" indent="0" algn="just" defTabSz="457200">
              <a:lnSpc>
                <a:spcPct val="107000"/>
              </a:lnSpc>
              <a:buClr>
                <a:srgbClr val="90C226"/>
              </a:buClr>
              <a:buSzPct val="80000"/>
              <a:buNone/>
              <a:tabLst>
                <a:tab pos="2286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Цель проекта: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ориентированная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команды школьных медиаторов среди учащихся подросткового возраста (медиаторы – ровесники) в возрасте 13-17 лет через обучение медиативным технологиям, навыкам тренерской деятельности и  распространение полученных знаний среди своих сверстников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создания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службы примирения.</a:t>
            </a:r>
            <a:endParaRPr lang="ru-RU" sz="28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64524" y="43132"/>
            <a:ext cx="3544766" cy="518614"/>
            <a:chOff x="7287905" y="27295"/>
            <a:chExt cx="3544766" cy="5186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85" y="27295"/>
              <a:ext cx="691486" cy="5186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87905" y="101936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«Вектор дружбы»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5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920</TotalTime>
  <Words>832</Words>
  <Application>Microsoft Office PowerPoint</Application>
  <PresentationFormat>Широкоэкранный</PresentationFormat>
  <Paragraphs>129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Trebuchet MS</vt:lpstr>
      <vt:lpstr>Wingdings 2</vt:lpstr>
      <vt:lpstr>Остин</vt:lpstr>
      <vt:lpstr>Презентация PowerPoint</vt:lpstr>
      <vt:lpstr>Презентация PowerPoint</vt:lpstr>
      <vt:lpstr>Социальный проект  «Вектор дружбы»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Реализованные проекты</vt:lpstr>
      <vt:lpstr>Презентация PowerPoint</vt:lpstr>
      <vt:lpstr>Задачи проекта</vt:lpstr>
      <vt:lpstr>Презентация PowerPoint</vt:lpstr>
      <vt:lpstr>Презентация PowerPoint</vt:lpstr>
      <vt:lpstr>Механизм реализации проекта</vt:lpstr>
      <vt:lpstr>Промежуточные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  реализации проекта </vt:lpstr>
      <vt:lpstr>Презентация PowerPoint</vt:lpstr>
      <vt:lpstr> Есть такое великое искусство — умение мириться.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2020-10-13T09:39:22Z</dcterms:created>
  <dcterms:modified xsi:type="dcterms:W3CDTF">2021-10-20T16:43:29Z</dcterms:modified>
</cp:coreProperties>
</file>