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68" r:id="rId11"/>
    <p:sldId id="266" r:id="rId12"/>
    <p:sldId id="267" r:id="rId13"/>
    <p:sldId id="372" r:id="rId14"/>
    <p:sldId id="373" r:id="rId15"/>
    <p:sldId id="374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75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4" autoAdjust="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32F44-D9C3-4FF8-90D6-19D86713158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0776A3-F894-4CA6-8627-28D6007386E7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Сенсомоторное развитие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B8A3F524-3ED5-4438-BF09-5D62CA414FDA}" type="parTrans" cxnId="{EFDA311D-423A-457F-8D81-C6B0B06FF1A4}">
      <dgm:prSet/>
      <dgm:spPr/>
      <dgm:t>
        <a:bodyPr/>
        <a:lstStyle/>
        <a:p>
          <a:endParaRPr lang="ru-RU"/>
        </a:p>
      </dgm:t>
    </dgm:pt>
    <dgm:pt modelId="{ED987A62-0088-400D-90EC-ABE1A0C2C3A3}" type="sibTrans" cxnId="{EFDA311D-423A-457F-8D81-C6B0B06FF1A4}">
      <dgm:prSet/>
      <dgm:spPr/>
      <dgm:t>
        <a:bodyPr/>
        <a:lstStyle/>
        <a:p>
          <a:endParaRPr lang="ru-RU"/>
        </a:p>
      </dgm:t>
    </dgm:pt>
    <dgm:pt modelId="{5FB08A48-069C-4930-8EF6-CFAB7CAE1302}">
      <dgm:prSet phldrT="[Текст]" custT="1"/>
      <dgm:spPr/>
      <dgm:t>
        <a:bodyPr/>
        <a:lstStyle/>
        <a:p>
          <a:r>
            <a:rPr lang="ru-RU" sz="3200" dirty="0" err="1" smtClean="0">
              <a:latin typeface="Times New Roman" pitchFamily="18" charset="0"/>
              <a:cs typeface="Times New Roman" pitchFamily="18" charset="0"/>
            </a:rPr>
            <a:t>Сенсорика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35A837D9-5B9C-444B-82B5-80337C67D5F9}" type="parTrans" cxnId="{37CE4D75-1B43-4A7B-A3C8-E0FB098CF7B4}">
      <dgm:prSet/>
      <dgm:spPr/>
      <dgm:t>
        <a:bodyPr/>
        <a:lstStyle/>
        <a:p>
          <a:endParaRPr lang="ru-RU"/>
        </a:p>
      </dgm:t>
    </dgm:pt>
    <dgm:pt modelId="{57DF106F-2CF6-4A63-8E4F-5AE08CE5D23D}" type="sibTrans" cxnId="{37CE4D75-1B43-4A7B-A3C8-E0FB098CF7B4}">
      <dgm:prSet/>
      <dgm:spPr/>
      <dgm:t>
        <a:bodyPr/>
        <a:lstStyle/>
        <a:p>
          <a:endParaRPr lang="ru-RU"/>
        </a:p>
      </dgm:t>
    </dgm:pt>
    <dgm:pt modelId="{13A7A25B-8565-49AA-9E47-7BDE4E4B7981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Моторика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25D0755C-B7A1-4059-BAA4-4E89D776B4BD}" type="parTrans" cxnId="{89E08CAE-B283-4153-AEF1-B3961458CE2F}">
      <dgm:prSet/>
      <dgm:spPr/>
      <dgm:t>
        <a:bodyPr/>
        <a:lstStyle/>
        <a:p>
          <a:endParaRPr lang="ru-RU"/>
        </a:p>
      </dgm:t>
    </dgm:pt>
    <dgm:pt modelId="{DB73E899-0912-4880-B0B9-33655D0DB9B6}" type="sibTrans" cxnId="{89E08CAE-B283-4153-AEF1-B3961458CE2F}">
      <dgm:prSet/>
      <dgm:spPr/>
      <dgm:t>
        <a:bodyPr/>
        <a:lstStyle/>
        <a:p>
          <a:endParaRPr lang="ru-RU"/>
        </a:p>
      </dgm:t>
    </dgm:pt>
    <dgm:pt modelId="{2DB8E77A-9117-427F-A33F-D8571CDEE574}" type="pres">
      <dgm:prSet presAssocID="{42732F44-D9C3-4FF8-90D6-19D8671315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AC67F0C-685A-499E-94F3-85D2236A95CA}" type="pres">
      <dgm:prSet presAssocID="{540776A3-F894-4CA6-8627-28D6007386E7}" presName="hierRoot1" presStyleCnt="0">
        <dgm:presLayoutVars>
          <dgm:hierBranch val="init"/>
        </dgm:presLayoutVars>
      </dgm:prSet>
      <dgm:spPr/>
    </dgm:pt>
    <dgm:pt modelId="{A9DB6F93-550A-41BE-A2AC-09BB519F9814}" type="pres">
      <dgm:prSet presAssocID="{540776A3-F894-4CA6-8627-28D6007386E7}" presName="rootComposite1" presStyleCnt="0"/>
      <dgm:spPr/>
    </dgm:pt>
    <dgm:pt modelId="{EEAF791C-EC6B-4C9A-9234-BB38CEAECF4A}" type="pres">
      <dgm:prSet presAssocID="{540776A3-F894-4CA6-8627-28D6007386E7}" presName="rootText1" presStyleLbl="node0" presStyleIdx="0" presStyleCnt="1" custScaleX="121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CF979A-2789-42D0-B903-FD1F619FD8ED}" type="pres">
      <dgm:prSet presAssocID="{540776A3-F894-4CA6-8627-28D6007386E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52437B0-EB51-428F-8C4B-DCB75A9E724D}" type="pres">
      <dgm:prSet presAssocID="{540776A3-F894-4CA6-8627-28D6007386E7}" presName="hierChild2" presStyleCnt="0"/>
      <dgm:spPr/>
    </dgm:pt>
    <dgm:pt modelId="{1FA24E5B-5CE1-48B8-A733-1DBBF8BA24CD}" type="pres">
      <dgm:prSet presAssocID="{35A837D9-5B9C-444B-82B5-80337C67D5F9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718B61B-3026-42B0-9046-FE942662CF94}" type="pres">
      <dgm:prSet presAssocID="{5FB08A48-069C-4930-8EF6-CFAB7CAE1302}" presName="hierRoot2" presStyleCnt="0">
        <dgm:presLayoutVars>
          <dgm:hierBranch val="init"/>
        </dgm:presLayoutVars>
      </dgm:prSet>
      <dgm:spPr/>
    </dgm:pt>
    <dgm:pt modelId="{6A9869ED-0B34-4EA1-A3DC-49EC6C8D64EF}" type="pres">
      <dgm:prSet presAssocID="{5FB08A48-069C-4930-8EF6-CFAB7CAE1302}" presName="rootComposite" presStyleCnt="0"/>
      <dgm:spPr/>
    </dgm:pt>
    <dgm:pt modelId="{5F328031-CC7E-4A1C-BD9E-2DA320B77440}" type="pres">
      <dgm:prSet presAssocID="{5FB08A48-069C-4930-8EF6-CFAB7CAE130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D29948-A4BD-466E-A561-0C5F908B9CB6}" type="pres">
      <dgm:prSet presAssocID="{5FB08A48-069C-4930-8EF6-CFAB7CAE1302}" presName="rootConnector" presStyleLbl="node2" presStyleIdx="0" presStyleCnt="2"/>
      <dgm:spPr/>
      <dgm:t>
        <a:bodyPr/>
        <a:lstStyle/>
        <a:p>
          <a:endParaRPr lang="ru-RU"/>
        </a:p>
      </dgm:t>
    </dgm:pt>
    <dgm:pt modelId="{F1979876-0A00-4339-9037-A0CC60933394}" type="pres">
      <dgm:prSet presAssocID="{5FB08A48-069C-4930-8EF6-CFAB7CAE1302}" presName="hierChild4" presStyleCnt="0"/>
      <dgm:spPr/>
    </dgm:pt>
    <dgm:pt modelId="{613E8DDF-47F7-40DC-BAB7-A8F769EE7A51}" type="pres">
      <dgm:prSet presAssocID="{5FB08A48-069C-4930-8EF6-CFAB7CAE1302}" presName="hierChild5" presStyleCnt="0"/>
      <dgm:spPr/>
    </dgm:pt>
    <dgm:pt modelId="{65A3FAB1-87BC-4AE4-853C-196AE14590A4}" type="pres">
      <dgm:prSet presAssocID="{25D0755C-B7A1-4059-BAA4-4E89D776B4B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9DFB4D9-5D61-4E39-A972-5F6911EC67E1}" type="pres">
      <dgm:prSet presAssocID="{13A7A25B-8565-49AA-9E47-7BDE4E4B7981}" presName="hierRoot2" presStyleCnt="0">
        <dgm:presLayoutVars>
          <dgm:hierBranch val="init"/>
        </dgm:presLayoutVars>
      </dgm:prSet>
      <dgm:spPr/>
    </dgm:pt>
    <dgm:pt modelId="{CE969E17-70CE-45A2-B533-8492CFDB67B9}" type="pres">
      <dgm:prSet presAssocID="{13A7A25B-8565-49AA-9E47-7BDE4E4B7981}" presName="rootComposite" presStyleCnt="0"/>
      <dgm:spPr/>
    </dgm:pt>
    <dgm:pt modelId="{5327577E-2567-47CC-B632-91341D0E7334}" type="pres">
      <dgm:prSet presAssocID="{13A7A25B-8565-49AA-9E47-7BDE4E4B798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300330-FCA1-4B0A-BCC6-C2D87087C2CB}" type="pres">
      <dgm:prSet presAssocID="{13A7A25B-8565-49AA-9E47-7BDE4E4B7981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66CE6D-5947-44A1-973A-6F5501F7BBCE}" type="pres">
      <dgm:prSet presAssocID="{13A7A25B-8565-49AA-9E47-7BDE4E4B7981}" presName="hierChild4" presStyleCnt="0"/>
      <dgm:spPr/>
    </dgm:pt>
    <dgm:pt modelId="{B6FF2AF4-453F-4149-A1DA-A37264C7F0F6}" type="pres">
      <dgm:prSet presAssocID="{13A7A25B-8565-49AA-9E47-7BDE4E4B7981}" presName="hierChild5" presStyleCnt="0"/>
      <dgm:spPr/>
    </dgm:pt>
    <dgm:pt modelId="{3A109C92-887D-41A8-9073-24FB00CA870C}" type="pres">
      <dgm:prSet presAssocID="{540776A3-F894-4CA6-8627-28D6007386E7}" presName="hierChild3" presStyleCnt="0"/>
      <dgm:spPr/>
    </dgm:pt>
  </dgm:ptLst>
  <dgm:cxnLst>
    <dgm:cxn modelId="{EFDA311D-423A-457F-8D81-C6B0B06FF1A4}" srcId="{42732F44-D9C3-4FF8-90D6-19D86713158E}" destId="{540776A3-F894-4CA6-8627-28D6007386E7}" srcOrd="0" destOrd="0" parTransId="{B8A3F524-3ED5-4438-BF09-5D62CA414FDA}" sibTransId="{ED987A62-0088-400D-90EC-ABE1A0C2C3A3}"/>
    <dgm:cxn modelId="{EEAD3156-13A7-4402-B24B-60E2B19A89E0}" type="presOf" srcId="{540776A3-F894-4CA6-8627-28D6007386E7}" destId="{98CF979A-2789-42D0-B903-FD1F619FD8ED}" srcOrd="1" destOrd="0" presId="urn:microsoft.com/office/officeart/2005/8/layout/orgChart1"/>
    <dgm:cxn modelId="{DD3080AD-4BD4-4C02-B1C3-04A37786092F}" type="presOf" srcId="{35A837D9-5B9C-444B-82B5-80337C67D5F9}" destId="{1FA24E5B-5CE1-48B8-A733-1DBBF8BA24CD}" srcOrd="0" destOrd="0" presId="urn:microsoft.com/office/officeart/2005/8/layout/orgChart1"/>
    <dgm:cxn modelId="{A75C20D4-1E80-42C1-AB9E-7CA8DDE51D4A}" type="presOf" srcId="{25D0755C-B7A1-4059-BAA4-4E89D776B4BD}" destId="{65A3FAB1-87BC-4AE4-853C-196AE14590A4}" srcOrd="0" destOrd="0" presId="urn:microsoft.com/office/officeart/2005/8/layout/orgChart1"/>
    <dgm:cxn modelId="{A3488452-27F5-41EE-9422-8C8F11C37FB6}" type="presOf" srcId="{13A7A25B-8565-49AA-9E47-7BDE4E4B7981}" destId="{5327577E-2567-47CC-B632-91341D0E7334}" srcOrd="0" destOrd="0" presId="urn:microsoft.com/office/officeart/2005/8/layout/orgChart1"/>
    <dgm:cxn modelId="{1ADD699A-EEFA-4877-8A64-71ADFD947371}" type="presOf" srcId="{5FB08A48-069C-4930-8EF6-CFAB7CAE1302}" destId="{2ED29948-A4BD-466E-A561-0C5F908B9CB6}" srcOrd="1" destOrd="0" presId="urn:microsoft.com/office/officeart/2005/8/layout/orgChart1"/>
    <dgm:cxn modelId="{641A6EC8-CAD0-42C3-BE5E-AF74D0764879}" type="presOf" srcId="{5FB08A48-069C-4930-8EF6-CFAB7CAE1302}" destId="{5F328031-CC7E-4A1C-BD9E-2DA320B77440}" srcOrd="0" destOrd="0" presId="urn:microsoft.com/office/officeart/2005/8/layout/orgChart1"/>
    <dgm:cxn modelId="{0582BC4D-3A4D-4DEB-BCE0-F4E2CCED3A18}" type="presOf" srcId="{13A7A25B-8565-49AA-9E47-7BDE4E4B7981}" destId="{34300330-FCA1-4B0A-BCC6-C2D87087C2CB}" srcOrd="1" destOrd="0" presId="urn:microsoft.com/office/officeart/2005/8/layout/orgChart1"/>
    <dgm:cxn modelId="{37CE4D75-1B43-4A7B-A3C8-E0FB098CF7B4}" srcId="{540776A3-F894-4CA6-8627-28D6007386E7}" destId="{5FB08A48-069C-4930-8EF6-CFAB7CAE1302}" srcOrd="0" destOrd="0" parTransId="{35A837D9-5B9C-444B-82B5-80337C67D5F9}" sibTransId="{57DF106F-2CF6-4A63-8E4F-5AE08CE5D23D}"/>
    <dgm:cxn modelId="{89E08CAE-B283-4153-AEF1-B3961458CE2F}" srcId="{540776A3-F894-4CA6-8627-28D6007386E7}" destId="{13A7A25B-8565-49AA-9E47-7BDE4E4B7981}" srcOrd="1" destOrd="0" parTransId="{25D0755C-B7A1-4059-BAA4-4E89D776B4BD}" sibTransId="{DB73E899-0912-4880-B0B9-33655D0DB9B6}"/>
    <dgm:cxn modelId="{32F40900-90A2-4906-AEFC-8058FB283AA3}" type="presOf" srcId="{42732F44-D9C3-4FF8-90D6-19D86713158E}" destId="{2DB8E77A-9117-427F-A33F-D8571CDEE574}" srcOrd="0" destOrd="0" presId="urn:microsoft.com/office/officeart/2005/8/layout/orgChart1"/>
    <dgm:cxn modelId="{9B2E4D86-83FD-4F26-82E7-1F80743DF9E9}" type="presOf" srcId="{540776A3-F894-4CA6-8627-28D6007386E7}" destId="{EEAF791C-EC6B-4C9A-9234-BB38CEAECF4A}" srcOrd="0" destOrd="0" presId="urn:microsoft.com/office/officeart/2005/8/layout/orgChart1"/>
    <dgm:cxn modelId="{1146F76E-0AF4-4B93-92E1-4498519784C6}" type="presParOf" srcId="{2DB8E77A-9117-427F-A33F-D8571CDEE574}" destId="{CAC67F0C-685A-499E-94F3-85D2236A95CA}" srcOrd="0" destOrd="0" presId="urn:microsoft.com/office/officeart/2005/8/layout/orgChart1"/>
    <dgm:cxn modelId="{45A39A3B-C177-4649-B368-B8F6EBB482CC}" type="presParOf" srcId="{CAC67F0C-685A-499E-94F3-85D2236A95CA}" destId="{A9DB6F93-550A-41BE-A2AC-09BB519F9814}" srcOrd="0" destOrd="0" presId="urn:microsoft.com/office/officeart/2005/8/layout/orgChart1"/>
    <dgm:cxn modelId="{DD24A9D7-3DB1-435E-BB0B-50492AC4EC3A}" type="presParOf" srcId="{A9DB6F93-550A-41BE-A2AC-09BB519F9814}" destId="{EEAF791C-EC6B-4C9A-9234-BB38CEAECF4A}" srcOrd="0" destOrd="0" presId="urn:microsoft.com/office/officeart/2005/8/layout/orgChart1"/>
    <dgm:cxn modelId="{B1934582-E6DE-4A11-9C83-9E75245DC664}" type="presParOf" srcId="{A9DB6F93-550A-41BE-A2AC-09BB519F9814}" destId="{98CF979A-2789-42D0-B903-FD1F619FD8ED}" srcOrd="1" destOrd="0" presId="urn:microsoft.com/office/officeart/2005/8/layout/orgChart1"/>
    <dgm:cxn modelId="{F482A0FB-ED18-4E23-8ED6-C8E99518A6B0}" type="presParOf" srcId="{CAC67F0C-685A-499E-94F3-85D2236A95CA}" destId="{E52437B0-EB51-428F-8C4B-DCB75A9E724D}" srcOrd="1" destOrd="0" presId="urn:microsoft.com/office/officeart/2005/8/layout/orgChart1"/>
    <dgm:cxn modelId="{C7C373D7-7AE7-43B2-9E26-178770376D76}" type="presParOf" srcId="{E52437B0-EB51-428F-8C4B-DCB75A9E724D}" destId="{1FA24E5B-5CE1-48B8-A733-1DBBF8BA24CD}" srcOrd="0" destOrd="0" presId="urn:microsoft.com/office/officeart/2005/8/layout/orgChart1"/>
    <dgm:cxn modelId="{0B0F53E5-4540-49B4-8E9A-545127244686}" type="presParOf" srcId="{E52437B0-EB51-428F-8C4B-DCB75A9E724D}" destId="{5718B61B-3026-42B0-9046-FE942662CF94}" srcOrd="1" destOrd="0" presId="urn:microsoft.com/office/officeart/2005/8/layout/orgChart1"/>
    <dgm:cxn modelId="{1D0027AB-D086-4A5A-B298-EF9CB5CDCBA9}" type="presParOf" srcId="{5718B61B-3026-42B0-9046-FE942662CF94}" destId="{6A9869ED-0B34-4EA1-A3DC-49EC6C8D64EF}" srcOrd="0" destOrd="0" presId="urn:microsoft.com/office/officeart/2005/8/layout/orgChart1"/>
    <dgm:cxn modelId="{AD5F857F-5944-427D-B4CF-C4682948143E}" type="presParOf" srcId="{6A9869ED-0B34-4EA1-A3DC-49EC6C8D64EF}" destId="{5F328031-CC7E-4A1C-BD9E-2DA320B77440}" srcOrd="0" destOrd="0" presId="urn:microsoft.com/office/officeart/2005/8/layout/orgChart1"/>
    <dgm:cxn modelId="{9086FB3D-C342-4D38-9941-E7143A0D4AF4}" type="presParOf" srcId="{6A9869ED-0B34-4EA1-A3DC-49EC6C8D64EF}" destId="{2ED29948-A4BD-466E-A561-0C5F908B9CB6}" srcOrd="1" destOrd="0" presId="urn:microsoft.com/office/officeart/2005/8/layout/orgChart1"/>
    <dgm:cxn modelId="{E7CBFCFA-EE67-4886-94F7-5C72B1154250}" type="presParOf" srcId="{5718B61B-3026-42B0-9046-FE942662CF94}" destId="{F1979876-0A00-4339-9037-A0CC60933394}" srcOrd="1" destOrd="0" presId="urn:microsoft.com/office/officeart/2005/8/layout/orgChart1"/>
    <dgm:cxn modelId="{501618AB-8F10-4E71-8334-5B9A4FAE624C}" type="presParOf" srcId="{5718B61B-3026-42B0-9046-FE942662CF94}" destId="{613E8DDF-47F7-40DC-BAB7-A8F769EE7A51}" srcOrd="2" destOrd="0" presId="urn:microsoft.com/office/officeart/2005/8/layout/orgChart1"/>
    <dgm:cxn modelId="{6C8559DD-2703-44DE-B45F-CEB4617F20AC}" type="presParOf" srcId="{E52437B0-EB51-428F-8C4B-DCB75A9E724D}" destId="{65A3FAB1-87BC-4AE4-853C-196AE14590A4}" srcOrd="2" destOrd="0" presId="urn:microsoft.com/office/officeart/2005/8/layout/orgChart1"/>
    <dgm:cxn modelId="{42E64450-D2E4-4FD5-9622-585F3FDD527E}" type="presParOf" srcId="{E52437B0-EB51-428F-8C4B-DCB75A9E724D}" destId="{E9DFB4D9-5D61-4E39-A972-5F6911EC67E1}" srcOrd="3" destOrd="0" presId="urn:microsoft.com/office/officeart/2005/8/layout/orgChart1"/>
    <dgm:cxn modelId="{0BA62075-3C54-49AA-9885-FD6DF00514F5}" type="presParOf" srcId="{E9DFB4D9-5D61-4E39-A972-5F6911EC67E1}" destId="{CE969E17-70CE-45A2-B533-8492CFDB67B9}" srcOrd="0" destOrd="0" presId="urn:microsoft.com/office/officeart/2005/8/layout/orgChart1"/>
    <dgm:cxn modelId="{12758230-6CAC-4AF0-ABF7-B4D6B278F44B}" type="presParOf" srcId="{CE969E17-70CE-45A2-B533-8492CFDB67B9}" destId="{5327577E-2567-47CC-B632-91341D0E7334}" srcOrd="0" destOrd="0" presId="urn:microsoft.com/office/officeart/2005/8/layout/orgChart1"/>
    <dgm:cxn modelId="{0E56D254-43B8-4B45-BB28-3EC85E44BC97}" type="presParOf" srcId="{CE969E17-70CE-45A2-B533-8492CFDB67B9}" destId="{34300330-FCA1-4B0A-BCC6-C2D87087C2CB}" srcOrd="1" destOrd="0" presId="urn:microsoft.com/office/officeart/2005/8/layout/orgChart1"/>
    <dgm:cxn modelId="{0E5D37E5-D968-4C68-977E-7B4EC5731194}" type="presParOf" srcId="{E9DFB4D9-5D61-4E39-A972-5F6911EC67E1}" destId="{0E66CE6D-5947-44A1-973A-6F5501F7BBCE}" srcOrd="1" destOrd="0" presId="urn:microsoft.com/office/officeart/2005/8/layout/orgChart1"/>
    <dgm:cxn modelId="{5737B20D-BADC-4215-A0EF-9EE83EE6001A}" type="presParOf" srcId="{E9DFB4D9-5D61-4E39-A972-5F6911EC67E1}" destId="{B6FF2AF4-453F-4149-A1DA-A37264C7F0F6}" srcOrd="2" destOrd="0" presId="urn:microsoft.com/office/officeart/2005/8/layout/orgChart1"/>
    <dgm:cxn modelId="{30A08141-391F-4C4F-8C10-77072D74818F}" type="presParOf" srcId="{CAC67F0C-685A-499E-94F3-85D2236A95CA}" destId="{3A109C92-887D-41A8-9073-24FB00CA87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4C460F-B17B-4963-91FF-721DAF6C4351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D3727A-91CA-4BB9-96A2-910987D9264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Крупные движения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302B2B-177D-4F24-A681-78B833B8FDDD}" type="parTrans" cxnId="{55D160C9-2878-4820-9205-B88CA6983999}">
      <dgm:prSet/>
      <dgm:spPr/>
      <dgm:t>
        <a:bodyPr/>
        <a:lstStyle/>
        <a:p>
          <a:endParaRPr lang="ru-RU"/>
        </a:p>
      </dgm:t>
    </dgm:pt>
    <dgm:pt modelId="{C1B02111-CFDF-4260-8E9F-DC3B231A333C}" type="sibTrans" cxnId="{55D160C9-2878-4820-9205-B88CA6983999}">
      <dgm:prSet/>
      <dgm:spPr/>
      <dgm:t>
        <a:bodyPr/>
        <a:lstStyle/>
        <a:p>
          <a:endParaRPr lang="ru-RU"/>
        </a:p>
      </dgm:t>
    </dgm:pt>
    <dgm:pt modelId="{A82125A2-EA63-4787-9477-0009A0C027BA}">
      <dgm:prSet phldrT="[Текст]" custT="1"/>
      <dgm:spPr/>
      <dgm:t>
        <a:bodyPr/>
        <a:lstStyle/>
        <a:p>
          <a:r>
            <a:rPr lang="ru-RU" altLang="ru-RU" sz="1400" dirty="0" smtClean="0">
              <a:latin typeface="Times New Roman" pitchFamily="18" charset="0"/>
              <a:cs typeface="Times New Roman" pitchFamily="18" charset="0"/>
            </a:rPr>
            <a:t>поднять или опустить руку, </a:t>
          </a:r>
          <a:endParaRPr lang="ru-RU" sz="1400" dirty="0"/>
        </a:p>
      </dgm:t>
    </dgm:pt>
    <dgm:pt modelId="{55491E97-E3B4-4025-92ED-BD47F7105D71}" type="parTrans" cxnId="{EF06E467-62F5-4DD6-8405-41DBD066DA73}">
      <dgm:prSet/>
      <dgm:spPr/>
      <dgm:t>
        <a:bodyPr/>
        <a:lstStyle/>
        <a:p>
          <a:endParaRPr lang="ru-RU"/>
        </a:p>
      </dgm:t>
    </dgm:pt>
    <dgm:pt modelId="{DA6B7E64-83F1-4D78-9231-830A4C902CC0}" type="sibTrans" cxnId="{EF06E467-62F5-4DD6-8405-41DBD066DA73}">
      <dgm:prSet/>
      <dgm:spPr/>
      <dgm:t>
        <a:bodyPr/>
        <a:lstStyle/>
        <a:p>
          <a:endParaRPr lang="ru-RU"/>
        </a:p>
      </dgm:t>
    </dgm:pt>
    <dgm:pt modelId="{36486174-EA5E-4A8A-AF61-85A06A35739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Мелкие движения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C799-5A1C-4723-8437-5A274314C248}" type="parTrans" cxnId="{2EAE7F23-9935-4505-AA8E-10297C10484D}">
      <dgm:prSet/>
      <dgm:spPr/>
      <dgm:t>
        <a:bodyPr/>
        <a:lstStyle/>
        <a:p>
          <a:endParaRPr lang="ru-RU"/>
        </a:p>
      </dgm:t>
    </dgm:pt>
    <dgm:pt modelId="{68C34E83-120D-4051-8086-4E574A0C736B}" type="sibTrans" cxnId="{2EAE7F23-9935-4505-AA8E-10297C10484D}">
      <dgm:prSet/>
      <dgm:spPr/>
      <dgm:t>
        <a:bodyPr/>
        <a:lstStyle/>
        <a:p>
          <a:endParaRPr lang="ru-RU"/>
        </a:p>
      </dgm:t>
    </dgm:pt>
    <dgm:pt modelId="{D0A2FDC5-D06F-4179-AF02-11118954141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собирать мозаику,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E3A66B2-D145-4F64-BEF8-F37C00100233}" type="parTrans" cxnId="{5C9E48C1-855F-492C-ADFC-F1C99CC4D025}">
      <dgm:prSet/>
      <dgm:spPr/>
      <dgm:t>
        <a:bodyPr/>
        <a:lstStyle/>
        <a:p>
          <a:endParaRPr lang="ru-RU"/>
        </a:p>
      </dgm:t>
    </dgm:pt>
    <dgm:pt modelId="{890EBF61-5BFB-4269-BBB4-74E9D9FB3596}" type="sibTrans" cxnId="{5C9E48C1-855F-492C-ADFC-F1C99CC4D025}">
      <dgm:prSet/>
      <dgm:spPr/>
      <dgm:t>
        <a:bodyPr/>
        <a:lstStyle/>
        <a:p>
          <a:endParaRPr lang="ru-RU"/>
        </a:p>
      </dgm:t>
    </dgm:pt>
    <dgm:pt modelId="{0A66386E-227E-4F32-AEAC-8F9C5B5AC42A}">
      <dgm:prSet custT="1"/>
      <dgm:spPr/>
      <dgm:t>
        <a:bodyPr/>
        <a:lstStyle/>
        <a:p>
          <a:r>
            <a:rPr lang="ru-RU" altLang="ru-RU" sz="1400" dirty="0" smtClean="0">
              <a:latin typeface="Times New Roman" pitchFamily="18" charset="0"/>
              <a:cs typeface="Times New Roman" pitchFamily="18" charset="0"/>
            </a:rPr>
            <a:t>помахать рукой, </a:t>
          </a:r>
          <a:endParaRPr lang="ru-RU" alt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DB86F77-83B6-4215-ABA1-335B6FF002B7}" type="parTrans" cxnId="{A779A6CA-2D6C-4472-820F-257D7D4C7FFF}">
      <dgm:prSet/>
      <dgm:spPr/>
      <dgm:t>
        <a:bodyPr/>
        <a:lstStyle/>
        <a:p>
          <a:endParaRPr lang="ru-RU"/>
        </a:p>
      </dgm:t>
    </dgm:pt>
    <dgm:pt modelId="{BD0E1514-59C4-424B-8DE3-DB904560A546}" type="sibTrans" cxnId="{A779A6CA-2D6C-4472-820F-257D7D4C7FFF}">
      <dgm:prSet/>
      <dgm:spPr/>
      <dgm:t>
        <a:bodyPr/>
        <a:lstStyle/>
        <a:p>
          <a:endParaRPr lang="ru-RU"/>
        </a:p>
      </dgm:t>
    </dgm:pt>
    <dgm:pt modelId="{757E79D5-327D-483F-9676-A0529E8B9139}">
      <dgm:prSet custT="1"/>
      <dgm:spPr/>
      <dgm:t>
        <a:bodyPr/>
        <a:lstStyle/>
        <a:p>
          <a:r>
            <a:rPr lang="ru-RU" altLang="ru-RU" sz="1400" dirty="0" smtClean="0">
              <a:latin typeface="Times New Roman" pitchFamily="18" charset="0"/>
              <a:cs typeface="Times New Roman" pitchFamily="18" charset="0"/>
            </a:rPr>
            <a:t>согнуть руки,</a:t>
          </a:r>
          <a:endParaRPr lang="ru-RU" alt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69C1097-4C67-4152-933E-F81AB9505D97}" type="parTrans" cxnId="{D995571D-9621-4B25-A558-D95276D5AA49}">
      <dgm:prSet/>
      <dgm:spPr/>
      <dgm:t>
        <a:bodyPr/>
        <a:lstStyle/>
        <a:p>
          <a:endParaRPr lang="ru-RU"/>
        </a:p>
      </dgm:t>
    </dgm:pt>
    <dgm:pt modelId="{94827305-9BE1-4460-8EEB-BF49A2415488}" type="sibTrans" cxnId="{D995571D-9621-4B25-A558-D95276D5AA49}">
      <dgm:prSet/>
      <dgm:spPr/>
      <dgm:t>
        <a:bodyPr/>
        <a:lstStyle/>
        <a:p>
          <a:endParaRPr lang="ru-RU"/>
        </a:p>
      </dgm:t>
    </dgm:pt>
    <dgm:pt modelId="{ED868133-C3CF-4BC5-8D08-F09FBD0EF92C}">
      <dgm:prSet custT="1"/>
      <dgm:spPr/>
      <dgm:t>
        <a:bodyPr/>
        <a:lstStyle/>
        <a:p>
          <a:r>
            <a:rPr lang="ru-RU" altLang="ru-RU" sz="1400" dirty="0" smtClean="0">
              <a:latin typeface="Times New Roman" pitchFamily="18" charset="0"/>
              <a:cs typeface="Times New Roman" pitchFamily="18" charset="0"/>
            </a:rPr>
            <a:t> толкнуть и т.д.</a:t>
          </a:r>
          <a:endParaRPr lang="ru-RU" alt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5118507-BB00-4E23-B0D0-51D43FA1C24E}" type="parTrans" cxnId="{2135D4ED-A72F-4FB2-B7A1-0DB5CF099012}">
      <dgm:prSet/>
      <dgm:spPr/>
      <dgm:t>
        <a:bodyPr/>
        <a:lstStyle/>
        <a:p>
          <a:endParaRPr lang="ru-RU"/>
        </a:p>
      </dgm:t>
    </dgm:pt>
    <dgm:pt modelId="{361FFA4D-3F83-41E8-9DB1-2BCB140F8DD3}" type="sibTrans" cxnId="{2135D4ED-A72F-4FB2-B7A1-0DB5CF099012}">
      <dgm:prSet/>
      <dgm:spPr/>
      <dgm:t>
        <a:bodyPr/>
        <a:lstStyle/>
        <a:p>
          <a:endParaRPr lang="ru-RU"/>
        </a:p>
      </dgm:t>
    </dgm:pt>
    <dgm:pt modelId="{2BCBE4BE-633A-4C5F-ABD9-69742ACED21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шнуровать ботинки,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94B8046-4E17-4E83-820B-8090A9550BA3}" type="parTrans" cxnId="{EEF084E0-D338-4DB9-AA75-D05FF7713CBF}">
      <dgm:prSet/>
      <dgm:spPr/>
      <dgm:t>
        <a:bodyPr/>
        <a:lstStyle/>
        <a:p>
          <a:endParaRPr lang="ru-RU"/>
        </a:p>
      </dgm:t>
    </dgm:pt>
    <dgm:pt modelId="{99D7640E-3996-476D-9431-36E0E7A58C5F}" type="sibTrans" cxnId="{EEF084E0-D338-4DB9-AA75-D05FF7713CBF}">
      <dgm:prSet/>
      <dgm:spPr/>
      <dgm:t>
        <a:bodyPr/>
        <a:lstStyle/>
        <a:p>
          <a:endParaRPr lang="ru-RU"/>
        </a:p>
      </dgm:t>
    </dgm:pt>
    <dgm:pt modelId="{4D955881-4CD0-4D97-82C3-F4229E40DDC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писать ручкой,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FACA5E7-C4F7-4E0A-A99D-B8F795C383B0}" type="parTrans" cxnId="{00F8EF1B-D006-4938-82C9-0B085098C966}">
      <dgm:prSet/>
      <dgm:spPr/>
      <dgm:t>
        <a:bodyPr/>
        <a:lstStyle/>
        <a:p>
          <a:endParaRPr lang="ru-RU"/>
        </a:p>
      </dgm:t>
    </dgm:pt>
    <dgm:pt modelId="{A2362184-B526-4784-AD57-857D2B31F0DD}" type="sibTrans" cxnId="{00F8EF1B-D006-4938-82C9-0B085098C966}">
      <dgm:prSet/>
      <dgm:spPr/>
      <dgm:t>
        <a:bodyPr/>
        <a:lstStyle/>
        <a:p>
          <a:endParaRPr lang="ru-RU"/>
        </a:p>
      </dgm:t>
    </dgm:pt>
    <dgm:pt modelId="{9023B101-E6DB-4F17-B840-1B1A309FE6F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Печатать на клавиатуре компьютера,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9E04D24-359E-4F01-9395-BF3599A6BB90}" type="parTrans" cxnId="{B9C4B49C-C0F2-4D33-A569-C55CCA609FBB}">
      <dgm:prSet/>
      <dgm:spPr/>
      <dgm:t>
        <a:bodyPr/>
        <a:lstStyle/>
        <a:p>
          <a:endParaRPr lang="ru-RU"/>
        </a:p>
      </dgm:t>
    </dgm:pt>
    <dgm:pt modelId="{B7966FE1-C117-4014-BD06-4953FEC9E77F}" type="sibTrans" cxnId="{B9C4B49C-C0F2-4D33-A569-C55CCA609FBB}">
      <dgm:prSet/>
      <dgm:spPr/>
      <dgm:t>
        <a:bodyPr/>
        <a:lstStyle/>
        <a:p>
          <a:endParaRPr lang="ru-RU"/>
        </a:p>
      </dgm:t>
    </dgm:pt>
    <dgm:pt modelId="{6D1452D0-CB00-4D2C-AAB7-418CCC5D7AC8}">
      <dgm:prSet phldrT="[Текст]"/>
      <dgm:spPr/>
      <dgm:t>
        <a:bodyPr/>
        <a:lstStyle/>
        <a:p>
          <a:endParaRPr lang="ru-RU" sz="800" dirty="0"/>
        </a:p>
      </dgm:t>
    </dgm:pt>
    <dgm:pt modelId="{061EB78A-267F-493C-AA04-0F9B74BFDA0C}" type="parTrans" cxnId="{25CC61B3-8171-4043-B2D4-EFCEDAEE2658}">
      <dgm:prSet/>
      <dgm:spPr/>
      <dgm:t>
        <a:bodyPr/>
        <a:lstStyle/>
        <a:p>
          <a:endParaRPr lang="ru-RU"/>
        </a:p>
      </dgm:t>
    </dgm:pt>
    <dgm:pt modelId="{E616817F-ECDD-4BC8-B79F-3E91A1BAE3A1}" type="sibTrans" cxnId="{25CC61B3-8171-4043-B2D4-EFCEDAEE2658}">
      <dgm:prSet/>
      <dgm:spPr/>
      <dgm:t>
        <a:bodyPr/>
        <a:lstStyle/>
        <a:p>
          <a:endParaRPr lang="ru-RU"/>
        </a:p>
      </dgm:t>
    </dgm:pt>
    <dgm:pt modelId="{58B93E06-07D1-4530-8A3A-99F4A58134D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играть на музыкальных инструментах и т.п.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CB2C61D-5BBF-4A54-BA08-0DC1CEAAEE45}" type="parTrans" cxnId="{18D0BB2A-F14B-4A31-8F53-2FC9B65494A6}">
      <dgm:prSet/>
      <dgm:spPr/>
      <dgm:t>
        <a:bodyPr/>
        <a:lstStyle/>
        <a:p>
          <a:endParaRPr lang="ru-RU"/>
        </a:p>
      </dgm:t>
    </dgm:pt>
    <dgm:pt modelId="{C9534B3A-AEC1-444A-B253-CBB50AD34D1D}" type="sibTrans" cxnId="{18D0BB2A-F14B-4A31-8F53-2FC9B65494A6}">
      <dgm:prSet/>
      <dgm:spPr/>
      <dgm:t>
        <a:bodyPr/>
        <a:lstStyle/>
        <a:p>
          <a:endParaRPr lang="ru-RU"/>
        </a:p>
      </dgm:t>
    </dgm:pt>
    <dgm:pt modelId="{FDE0DDB9-2AED-4D04-A507-D9A96E8BF660}" type="pres">
      <dgm:prSet presAssocID="{9F4C460F-B17B-4963-91FF-721DAF6C435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331FB1A-71A6-4966-8692-7003850EDC9D}" type="pres">
      <dgm:prSet presAssocID="{D9D3727A-91CA-4BB9-96A2-910987D92642}" presName="composite" presStyleCnt="0"/>
      <dgm:spPr/>
    </dgm:pt>
    <dgm:pt modelId="{6CC79D45-1D2D-4D4E-AA8A-BAB2D853BF96}" type="pres">
      <dgm:prSet presAssocID="{D9D3727A-91CA-4BB9-96A2-910987D92642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4092B-D73A-4096-BEAF-4334C9106429}" type="pres">
      <dgm:prSet presAssocID="{D9D3727A-91CA-4BB9-96A2-910987D92642}" presName="Image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74C8F9D-BC1A-4EB9-9CB7-BDC8F14F3D29}" type="pres">
      <dgm:prSet presAssocID="{D9D3727A-91CA-4BB9-96A2-910987D92642}" presName="ChildText" presStyleLbl="fgAcc1" presStyleIdx="0" presStyleCnt="2" custScaleX="130132" custScaleY="133391" custLinFactNeighborX="21179" custLinFactNeighborY="42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210E6-DD94-4BF1-AC1C-5BDE50A26E46}" type="pres">
      <dgm:prSet presAssocID="{C1B02111-CFDF-4260-8E9F-DC3B231A333C}" presName="sibTrans" presStyleCnt="0"/>
      <dgm:spPr/>
    </dgm:pt>
    <dgm:pt modelId="{333D93BD-73B9-4051-AD13-B22275BE06BE}" type="pres">
      <dgm:prSet presAssocID="{36486174-EA5E-4A8A-AF61-85A06A35739B}" presName="composite" presStyleCnt="0"/>
      <dgm:spPr/>
    </dgm:pt>
    <dgm:pt modelId="{7AFF1CDA-3687-48FA-AF9C-4DDD4AE5FCAF}" type="pres">
      <dgm:prSet presAssocID="{36486174-EA5E-4A8A-AF61-85A06A35739B}" presName="ParentText" presStyleLbl="node1" presStyleIdx="1" presStyleCnt="2" custLinFactNeighborX="-5092" custLinFactNeighborY="84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3F2AD-9B78-4901-B521-DD74AB4EFC9C}" type="pres">
      <dgm:prSet presAssocID="{36486174-EA5E-4A8A-AF61-85A06A35739B}" presName="Image" presStyleLbl="bgImgPlace1" presStyleIdx="1" presStyleCnt="2" custLinFactNeighborX="-5092" custLinFactNeighborY="12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C521E35-CB4F-4C7E-8907-AA912CF31E6F}" type="pres">
      <dgm:prSet presAssocID="{36486174-EA5E-4A8A-AF61-85A06A35739B}" presName="ChildText" presStyleLbl="fgAcc1" presStyleIdx="1" presStyleCnt="2" custScaleX="150708" custScaleY="166300" custLinFactNeighborX="5250" custLinFactNeighborY="317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5887B0-E886-4013-BA3B-4A12812E3572}" type="presOf" srcId="{58B93E06-07D1-4530-8A3A-99F4A58134D6}" destId="{4C521E35-CB4F-4C7E-8907-AA912CF31E6F}" srcOrd="0" destOrd="4" presId="urn:microsoft.com/office/officeart/2008/layout/TitledPictureBlocks"/>
    <dgm:cxn modelId="{12ED306F-11F6-40B6-9A6C-A3E34E5256E5}" type="presOf" srcId="{757E79D5-327D-483F-9676-A0529E8B9139}" destId="{574C8F9D-BC1A-4EB9-9CB7-BDC8F14F3D29}" srcOrd="0" destOrd="2" presId="urn:microsoft.com/office/officeart/2008/layout/TitledPictureBlocks"/>
    <dgm:cxn modelId="{C4A7C0D3-46B0-4CA9-B145-DD2B061EA479}" type="presOf" srcId="{A82125A2-EA63-4787-9477-0009A0C027BA}" destId="{574C8F9D-BC1A-4EB9-9CB7-BDC8F14F3D29}" srcOrd="0" destOrd="0" presId="urn:microsoft.com/office/officeart/2008/layout/TitledPictureBlocks"/>
    <dgm:cxn modelId="{B9C4B49C-C0F2-4D33-A569-C55CCA609FBB}" srcId="{36486174-EA5E-4A8A-AF61-85A06A35739B}" destId="{9023B101-E6DB-4F17-B840-1B1A309FE6FC}" srcOrd="3" destOrd="0" parTransId="{E9E04D24-359E-4F01-9395-BF3599A6BB90}" sibTransId="{B7966FE1-C117-4014-BD06-4953FEC9E77F}"/>
    <dgm:cxn modelId="{EEF084E0-D338-4DB9-AA75-D05FF7713CBF}" srcId="{36486174-EA5E-4A8A-AF61-85A06A35739B}" destId="{2BCBE4BE-633A-4C5F-ABD9-69742ACED21F}" srcOrd="1" destOrd="0" parTransId="{494B8046-4E17-4E83-820B-8090A9550BA3}" sibTransId="{99D7640E-3996-476D-9431-36E0E7A58C5F}"/>
    <dgm:cxn modelId="{D995571D-9621-4B25-A558-D95276D5AA49}" srcId="{D9D3727A-91CA-4BB9-96A2-910987D92642}" destId="{757E79D5-327D-483F-9676-A0529E8B9139}" srcOrd="2" destOrd="0" parTransId="{369C1097-4C67-4152-933E-F81AB9505D97}" sibTransId="{94827305-9BE1-4460-8EEB-BF49A2415488}"/>
    <dgm:cxn modelId="{18D0BB2A-F14B-4A31-8F53-2FC9B65494A6}" srcId="{36486174-EA5E-4A8A-AF61-85A06A35739B}" destId="{58B93E06-07D1-4530-8A3A-99F4A58134D6}" srcOrd="4" destOrd="0" parTransId="{0CB2C61D-5BBF-4A54-BA08-0DC1CEAAEE45}" sibTransId="{C9534B3A-AEC1-444A-B253-CBB50AD34D1D}"/>
    <dgm:cxn modelId="{A779A6CA-2D6C-4472-820F-257D7D4C7FFF}" srcId="{D9D3727A-91CA-4BB9-96A2-910987D92642}" destId="{0A66386E-227E-4F32-AEAC-8F9C5B5AC42A}" srcOrd="1" destOrd="0" parTransId="{DDB86F77-83B6-4215-ABA1-335B6FF002B7}" sibTransId="{BD0E1514-59C4-424B-8DE3-DB904560A546}"/>
    <dgm:cxn modelId="{898E6609-4C61-4081-BB5E-02670FD895DE}" type="presOf" srcId="{6D1452D0-CB00-4D2C-AAB7-418CCC5D7AC8}" destId="{4C521E35-CB4F-4C7E-8907-AA912CF31E6F}" srcOrd="0" destOrd="5" presId="urn:microsoft.com/office/officeart/2008/layout/TitledPictureBlocks"/>
    <dgm:cxn modelId="{3C743FEC-D045-4959-9709-03B7FCDFFB56}" type="presOf" srcId="{ED868133-C3CF-4BC5-8D08-F09FBD0EF92C}" destId="{574C8F9D-BC1A-4EB9-9CB7-BDC8F14F3D29}" srcOrd="0" destOrd="3" presId="urn:microsoft.com/office/officeart/2008/layout/TitledPictureBlocks"/>
    <dgm:cxn modelId="{3B6E606E-77DB-47A3-8481-292F26F59AEB}" type="presOf" srcId="{2BCBE4BE-633A-4C5F-ABD9-69742ACED21F}" destId="{4C521E35-CB4F-4C7E-8907-AA912CF31E6F}" srcOrd="0" destOrd="1" presId="urn:microsoft.com/office/officeart/2008/layout/TitledPictureBlocks"/>
    <dgm:cxn modelId="{E1357FB6-6529-4D2C-871C-6032E44B2D62}" type="presOf" srcId="{9F4C460F-B17B-4963-91FF-721DAF6C4351}" destId="{FDE0DDB9-2AED-4D04-A507-D9A96E8BF660}" srcOrd="0" destOrd="0" presId="urn:microsoft.com/office/officeart/2008/layout/TitledPictureBlocks"/>
    <dgm:cxn modelId="{2135D4ED-A72F-4FB2-B7A1-0DB5CF099012}" srcId="{D9D3727A-91CA-4BB9-96A2-910987D92642}" destId="{ED868133-C3CF-4BC5-8D08-F09FBD0EF92C}" srcOrd="3" destOrd="0" parTransId="{F5118507-BB00-4E23-B0D0-51D43FA1C24E}" sibTransId="{361FFA4D-3F83-41E8-9DB1-2BCB140F8DD3}"/>
    <dgm:cxn modelId="{2EAE7F23-9935-4505-AA8E-10297C10484D}" srcId="{9F4C460F-B17B-4963-91FF-721DAF6C4351}" destId="{36486174-EA5E-4A8A-AF61-85A06A35739B}" srcOrd="1" destOrd="0" parTransId="{0DB5C799-5A1C-4723-8437-5A274314C248}" sibTransId="{68C34E83-120D-4051-8086-4E574A0C736B}"/>
    <dgm:cxn modelId="{00F8EF1B-D006-4938-82C9-0B085098C966}" srcId="{36486174-EA5E-4A8A-AF61-85A06A35739B}" destId="{4D955881-4CD0-4D97-82C3-F4229E40DDC6}" srcOrd="2" destOrd="0" parTransId="{FFACA5E7-C4F7-4E0A-A99D-B8F795C383B0}" sibTransId="{A2362184-B526-4784-AD57-857D2B31F0DD}"/>
    <dgm:cxn modelId="{1867199D-8432-48AF-92E5-36FC68DCA18F}" type="presOf" srcId="{4D955881-4CD0-4D97-82C3-F4229E40DDC6}" destId="{4C521E35-CB4F-4C7E-8907-AA912CF31E6F}" srcOrd="0" destOrd="2" presId="urn:microsoft.com/office/officeart/2008/layout/TitledPictureBlocks"/>
    <dgm:cxn modelId="{13D632F0-FFB8-4AE9-AABC-E29C9973F96B}" type="presOf" srcId="{9023B101-E6DB-4F17-B840-1B1A309FE6FC}" destId="{4C521E35-CB4F-4C7E-8907-AA912CF31E6F}" srcOrd="0" destOrd="3" presId="urn:microsoft.com/office/officeart/2008/layout/TitledPictureBlocks"/>
    <dgm:cxn modelId="{49979486-2DE0-4BB5-ACF6-66358B967608}" type="presOf" srcId="{D9D3727A-91CA-4BB9-96A2-910987D92642}" destId="{6CC79D45-1D2D-4D4E-AA8A-BAB2D853BF96}" srcOrd="0" destOrd="0" presId="urn:microsoft.com/office/officeart/2008/layout/TitledPictureBlocks"/>
    <dgm:cxn modelId="{5C9E48C1-855F-492C-ADFC-F1C99CC4D025}" srcId="{36486174-EA5E-4A8A-AF61-85A06A35739B}" destId="{D0A2FDC5-D06F-4179-AF02-11118954141F}" srcOrd="0" destOrd="0" parTransId="{AE3A66B2-D145-4F64-BEF8-F37C00100233}" sibTransId="{890EBF61-5BFB-4269-BBB4-74E9D9FB3596}"/>
    <dgm:cxn modelId="{25CC61B3-8171-4043-B2D4-EFCEDAEE2658}" srcId="{36486174-EA5E-4A8A-AF61-85A06A35739B}" destId="{6D1452D0-CB00-4D2C-AAB7-418CCC5D7AC8}" srcOrd="5" destOrd="0" parTransId="{061EB78A-267F-493C-AA04-0F9B74BFDA0C}" sibTransId="{E616817F-ECDD-4BC8-B79F-3E91A1BAE3A1}"/>
    <dgm:cxn modelId="{9EB87A1E-0881-42E0-89D9-F5C0467DAB80}" type="presOf" srcId="{0A66386E-227E-4F32-AEAC-8F9C5B5AC42A}" destId="{574C8F9D-BC1A-4EB9-9CB7-BDC8F14F3D29}" srcOrd="0" destOrd="1" presId="urn:microsoft.com/office/officeart/2008/layout/TitledPictureBlocks"/>
    <dgm:cxn modelId="{55D160C9-2878-4820-9205-B88CA6983999}" srcId="{9F4C460F-B17B-4963-91FF-721DAF6C4351}" destId="{D9D3727A-91CA-4BB9-96A2-910987D92642}" srcOrd="0" destOrd="0" parTransId="{72302B2B-177D-4F24-A681-78B833B8FDDD}" sibTransId="{C1B02111-CFDF-4260-8E9F-DC3B231A333C}"/>
    <dgm:cxn modelId="{0D467DF1-3E87-4F9B-97D3-6D5AEB4BE630}" type="presOf" srcId="{D0A2FDC5-D06F-4179-AF02-11118954141F}" destId="{4C521E35-CB4F-4C7E-8907-AA912CF31E6F}" srcOrd="0" destOrd="0" presId="urn:microsoft.com/office/officeart/2008/layout/TitledPictureBlocks"/>
    <dgm:cxn modelId="{EF06E467-62F5-4DD6-8405-41DBD066DA73}" srcId="{D9D3727A-91CA-4BB9-96A2-910987D92642}" destId="{A82125A2-EA63-4787-9477-0009A0C027BA}" srcOrd="0" destOrd="0" parTransId="{55491E97-E3B4-4025-92ED-BD47F7105D71}" sibTransId="{DA6B7E64-83F1-4D78-9231-830A4C902CC0}"/>
    <dgm:cxn modelId="{7C170FEE-CBB4-40D2-BA02-A4C74858CAE0}" type="presOf" srcId="{36486174-EA5E-4A8A-AF61-85A06A35739B}" destId="{7AFF1CDA-3687-48FA-AF9C-4DDD4AE5FCAF}" srcOrd="0" destOrd="0" presId="urn:microsoft.com/office/officeart/2008/layout/TitledPictureBlocks"/>
    <dgm:cxn modelId="{D523A274-4502-4338-8DEA-832E7A406A16}" type="presParOf" srcId="{FDE0DDB9-2AED-4D04-A507-D9A96E8BF660}" destId="{9331FB1A-71A6-4966-8692-7003850EDC9D}" srcOrd="0" destOrd="0" presId="urn:microsoft.com/office/officeart/2008/layout/TitledPictureBlocks"/>
    <dgm:cxn modelId="{B1EAFB2B-57A8-45C6-BD7C-3FB34528342B}" type="presParOf" srcId="{9331FB1A-71A6-4966-8692-7003850EDC9D}" destId="{6CC79D45-1D2D-4D4E-AA8A-BAB2D853BF96}" srcOrd="0" destOrd="0" presId="urn:microsoft.com/office/officeart/2008/layout/TitledPictureBlocks"/>
    <dgm:cxn modelId="{19F6D4AB-6124-46BE-B369-193DBBEBDC21}" type="presParOf" srcId="{9331FB1A-71A6-4966-8692-7003850EDC9D}" destId="{C044092B-D73A-4096-BEAF-4334C9106429}" srcOrd="1" destOrd="0" presId="urn:microsoft.com/office/officeart/2008/layout/TitledPictureBlocks"/>
    <dgm:cxn modelId="{9988DB29-E53F-44D6-B005-01CE6BCFCE8D}" type="presParOf" srcId="{9331FB1A-71A6-4966-8692-7003850EDC9D}" destId="{574C8F9D-BC1A-4EB9-9CB7-BDC8F14F3D29}" srcOrd="2" destOrd="0" presId="urn:microsoft.com/office/officeart/2008/layout/TitledPictureBlocks"/>
    <dgm:cxn modelId="{767EBA3E-91CA-4145-B353-B36BEA1ED62D}" type="presParOf" srcId="{FDE0DDB9-2AED-4D04-A507-D9A96E8BF660}" destId="{83A210E6-DD94-4BF1-AC1C-5BDE50A26E46}" srcOrd="1" destOrd="0" presId="urn:microsoft.com/office/officeart/2008/layout/TitledPictureBlocks"/>
    <dgm:cxn modelId="{6A1753E5-B214-45F8-B513-71C5280EEE96}" type="presParOf" srcId="{FDE0DDB9-2AED-4D04-A507-D9A96E8BF660}" destId="{333D93BD-73B9-4051-AD13-B22275BE06BE}" srcOrd="2" destOrd="0" presId="urn:microsoft.com/office/officeart/2008/layout/TitledPictureBlocks"/>
    <dgm:cxn modelId="{5F852E4D-88EE-49FC-94B8-5F6EAF5B6794}" type="presParOf" srcId="{333D93BD-73B9-4051-AD13-B22275BE06BE}" destId="{7AFF1CDA-3687-48FA-AF9C-4DDD4AE5FCAF}" srcOrd="0" destOrd="0" presId="urn:microsoft.com/office/officeart/2008/layout/TitledPictureBlocks"/>
    <dgm:cxn modelId="{CDCAADC1-BEDA-4D06-8898-99387E4EDF3E}" type="presParOf" srcId="{333D93BD-73B9-4051-AD13-B22275BE06BE}" destId="{85E3F2AD-9B78-4901-B521-DD74AB4EFC9C}" srcOrd="1" destOrd="0" presId="urn:microsoft.com/office/officeart/2008/layout/TitledPictureBlocks"/>
    <dgm:cxn modelId="{4D64D016-8CCC-42D4-9FD0-E233158CFA33}" type="presParOf" srcId="{333D93BD-73B9-4051-AD13-B22275BE06BE}" destId="{4C521E35-CB4F-4C7E-8907-AA912CF31E6F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F25571-3AA8-463B-BE64-F065B5C0564D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48EE4-BFDC-47E3-B95A-D651814D00FC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Ладушки- ладушки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E1E4CB-08B4-4B3F-AB62-9F7B22DB6213}" type="parTrans" cxnId="{0120440F-C1C3-4650-8FAC-7BA3D8A45A20}">
      <dgm:prSet/>
      <dgm:spPr/>
      <dgm:t>
        <a:bodyPr/>
        <a:lstStyle/>
        <a:p>
          <a:endParaRPr lang="ru-RU"/>
        </a:p>
      </dgm:t>
    </dgm:pt>
    <dgm:pt modelId="{9413FA86-5FE1-4EAE-BA25-E155E48F4CB9}" type="sibTrans" cxnId="{0120440F-C1C3-4650-8FAC-7BA3D8A45A20}">
      <dgm:prSet/>
      <dgm:spPr/>
      <dgm:t>
        <a:bodyPr/>
        <a:lstStyle/>
        <a:p>
          <a:endParaRPr lang="ru-RU"/>
        </a:p>
      </dgm:t>
    </dgm:pt>
    <dgm:pt modelId="{68326E17-A0CC-48F1-92AB-E56C821F3495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Сорока-сорока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F2C31D1-1D52-4657-A91C-3AD02CE54ECB}" type="parTrans" cxnId="{3D3E41DB-4E1E-4D85-A0D3-40C68C356660}">
      <dgm:prSet/>
      <dgm:spPr/>
      <dgm:t>
        <a:bodyPr/>
        <a:lstStyle/>
        <a:p>
          <a:endParaRPr lang="ru-RU"/>
        </a:p>
      </dgm:t>
    </dgm:pt>
    <dgm:pt modelId="{443EFFEC-BCB3-4068-B22A-EA4B5B06BCA3}" type="sibTrans" cxnId="{3D3E41DB-4E1E-4D85-A0D3-40C68C356660}">
      <dgm:prSet/>
      <dgm:spPr/>
      <dgm:t>
        <a:bodyPr/>
        <a:lstStyle/>
        <a:p>
          <a:endParaRPr lang="ru-RU"/>
        </a:p>
      </dgm:t>
    </dgm:pt>
    <dgm:pt modelId="{10585B2A-C758-4152-BA2B-7BB27F8DD04E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Моя семья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87BF98D-9B58-45C1-B285-547C8CA5681C}" type="parTrans" cxnId="{7F2C2651-4CB9-45BB-9354-D290AEF0C092}">
      <dgm:prSet/>
      <dgm:spPr/>
      <dgm:t>
        <a:bodyPr/>
        <a:lstStyle/>
        <a:p>
          <a:endParaRPr lang="ru-RU"/>
        </a:p>
      </dgm:t>
    </dgm:pt>
    <dgm:pt modelId="{C1A2A21B-64BC-4A7A-9551-1A53BB7882F4}" type="sibTrans" cxnId="{7F2C2651-4CB9-45BB-9354-D290AEF0C092}">
      <dgm:prSet/>
      <dgm:spPr/>
      <dgm:t>
        <a:bodyPr/>
        <a:lstStyle/>
        <a:p>
          <a:endParaRPr lang="ru-RU"/>
        </a:p>
      </dgm:t>
    </dgm:pt>
    <dgm:pt modelId="{294CA94D-F3FD-4484-A51F-42494B780D06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Игры с резиновыми игрушками-пищалками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EBF9B82-365D-431F-9E1F-E456E188B4B0}" type="parTrans" cxnId="{F6FE9F7B-9D84-4F9F-AF2A-F658B4711E05}">
      <dgm:prSet/>
      <dgm:spPr/>
      <dgm:t>
        <a:bodyPr/>
        <a:lstStyle/>
        <a:p>
          <a:endParaRPr lang="ru-RU"/>
        </a:p>
      </dgm:t>
    </dgm:pt>
    <dgm:pt modelId="{D95E89AF-2D7B-45B2-8148-29E9EE3292A2}" type="sibTrans" cxnId="{F6FE9F7B-9D84-4F9F-AF2A-F658B4711E05}">
      <dgm:prSet/>
      <dgm:spPr/>
      <dgm:t>
        <a:bodyPr/>
        <a:lstStyle/>
        <a:p>
          <a:endParaRPr lang="ru-RU"/>
        </a:p>
      </dgm:t>
    </dgm:pt>
    <dgm:pt modelId="{9275680D-1548-4D0A-B3A5-81BCC978A038}" type="pres">
      <dgm:prSet presAssocID="{5CF25571-3AA8-463B-BE64-F065B5C0564D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713553E0-A250-44C3-BF7B-50FE50C001F5}" type="pres">
      <dgm:prSet presAssocID="{C8648EE4-BFDC-47E3-B95A-D651814D00FC}" presName="composite" presStyleCnt="0"/>
      <dgm:spPr/>
    </dgm:pt>
    <dgm:pt modelId="{EACF32CC-8533-494D-9D1A-80B474ECDABE}" type="pres">
      <dgm:prSet presAssocID="{C8648EE4-BFDC-47E3-B95A-D651814D00FC}" presName="rect2" presStyleLbl="revTx" presStyleIdx="0" presStyleCnt="4" custLinFactNeighborX="-45408" custLinFactNeighborY="11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BA83C-DB34-4901-960B-7CC44905BC32}" type="pres">
      <dgm:prSet presAssocID="{C8648EE4-BFDC-47E3-B95A-D651814D00FC}" presName="rect1" presStyleLbl="alignImgPlace1" presStyleIdx="0" presStyleCnt="4" custScaleX="80228" custScaleY="103108" custLinFactNeighborX="-47276" custLinFactNeighborY="54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8F1779-EF86-4B0A-8D56-C59F26DF536F}" type="pres">
      <dgm:prSet presAssocID="{9413FA86-5FE1-4EAE-BA25-E155E48F4CB9}" presName="sibTrans" presStyleCnt="0"/>
      <dgm:spPr/>
    </dgm:pt>
    <dgm:pt modelId="{E6326B8C-B0C9-4DF6-BDFA-417D8F8D86A4}" type="pres">
      <dgm:prSet presAssocID="{68326E17-A0CC-48F1-92AB-E56C821F3495}" presName="composite" presStyleCnt="0"/>
      <dgm:spPr/>
    </dgm:pt>
    <dgm:pt modelId="{297806CD-A461-47AC-BCF0-7271BE5ECDBE}" type="pres">
      <dgm:prSet presAssocID="{68326E17-A0CC-48F1-92AB-E56C821F3495}" presName="rect2" presStyleLbl="revTx" presStyleIdx="1" presStyleCnt="4" custLinFactNeighborX="75876" custLinFactNeighborY="-35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E365B-76D2-45AA-B33B-3EA02C47FD8F}" type="pres">
      <dgm:prSet presAssocID="{68326E17-A0CC-48F1-92AB-E56C821F3495}" presName="rect1" presStyleLbl="alignImgPlace1" presStyleIdx="1" presStyleCnt="4" custScaleX="152540" custLinFactNeighborX="70934" custLinFactNeighborY="-15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E916374-2995-491D-8769-D223E75FDB13}" type="pres">
      <dgm:prSet presAssocID="{443EFFEC-BCB3-4068-B22A-EA4B5B06BCA3}" presName="sibTrans" presStyleCnt="0"/>
      <dgm:spPr/>
    </dgm:pt>
    <dgm:pt modelId="{C79A1A91-336C-4135-B3D7-DDED166F7D7F}" type="pres">
      <dgm:prSet presAssocID="{10585B2A-C758-4152-BA2B-7BB27F8DD04E}" presName="composite" presStyleCnt="0"/>
      <dgm:spPr/>
    </dgm:pt>
    <dgm:pt modelId="{D687E4E6-2403-462F-B21A-DA89D500D19B}" type="pres">
      <dgm:prSet presAssocID="{10585B2A-C758-4152-BA2B-7BB27F8DD04E}" presName="rect2" presStyleLbl="revTx" presStyleIdx="2" presStyleCnt="4" custLinFactNeighborX="-24154" custLinFactNeighborY="43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3ECA-7D83-4891-B090-515168DBE862}" type="pres">
      <dgm:prSet presAssocID="{10585B2A-C758-4152-BA2B-7BB27F8DD04E}" presName="rect1" presStyleLbl="alignImgPlace1" presStyleIdx="2" presStyleCnt="4" custScaleX="152067" custScaleY="92028" custLinFactNeighborX="-21597" custLinFactNeighborY="62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A1D4A70-1940-4439-BD6E-E6793F73B7BC}" type="pres">
      <dgm:prSet presAssocID="{C1A2A21B-64BC-4A7A-9551-1A53BB7882F4}" presName="sibTrans" presStyleCnt="0"/>
      <dgm:spPr/>
    </dgm:pt>
    <dgm:pt modelId="{8E755D94-4790-43A7-B479-311317F71476}" type="pres">
      <dgm:prSet presAssocID="{294CA94D-F3FD-4484-A51F-42494B780D06}" presName="composite" presStyleCnt="0"/>
      <dgm:spPr/>
    </dgm:pt>
    <dgm:pt modelId="{5A55362D-28C4-4919-B82A-CB57933D566E}" type="pres">
      <dgm:prSet presAssocID="{294CA94D-F3FD-4484-A51F-42494B780D06}" presName="rect2" presStyleLbl="revTx" presStyleIdx="3" presStyleCnt="4" custScaleX="233568" custLinFactNeighborX="49036" custLinFactNeighborY="2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E8E22-07E2-4956-BFD6-8CA0AFDD7A2B}" type="pres">
      <dgm:prSet presAssocID="{294CA94D-F3FD-4484-A51F-42494B780D06}" presName="rect1" presStyleLbl="alignImgPlace1" presStyleIdx="3" presStyleCnt="4" custScaleX="187030" custLinFactNeighborX="47699" custLinFactNeighborY="260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F082E86-EC42-4D73-9E4B-3A4E21EF9B00}" type="presOf" srcId="{10585B2A-C758-4152-BA2B-7BB27F8DD04E}" destId="{D687E4E6-2403-462F-B21A-DA89D500D19B}" srcOrd="0" destOrd="0" presId="urn:microsoft.com/office/officeart/2008/layout/PictureGrid"/>
    <dgm:cxn modelId="{FF6811F0-4D9F-414B-A5D5-C1060827C834}" type="presOf" srcId="{C8648EE4-BFDC-47E3-B95A-D651814D00FC}" destId="{EACF32CC-8533-494D-9D1A-80B474ECDABE}" srcOrd="0" destOrd="0" presId="urn:microsoft.com/office/officeart/2008/layout/PictureGrid"/>
    <dgm:cxn modelId="{F41528BE-1E82-46B1-82F9-82DF42CFFAB3}" type="presOf" srcId="{68326E17-A0CC-48F1-92AB-E56C821F3495}" destId="{297806CD-A461-47AC-BCF0-7271BE5ECDBE}" srcOrd="0" destOrd="0" presId="urn:microsoft.com/office/officeart/2008/layout/PictureGrid"/>
    <dgm:cxn modelId="{F6FE9F7B-9D84-4F9F-AF2A-F658B4711E05}" srcId="{5CF25571-3AA8-463B-BE64-F065B5C0564D}" destId="{294CA94D-F3FD-4484-A51F-42494B780D06}" srcOrd="3" destOrd="0" parTransId="{1EBF9B82-365D-431F-9E1F-E456E188B4B0}" sibTransId="{D95E89AF-2D7B-45B2-8148-29E9EE3292A2}"/>
    <dgm:cxn modelId="{6B1A3740-3D09-4FDF-8B47-5CCCDFB437F8}" type="presOf" srcId="{294CA94D-F3FD-4484-A51F-42494B780D06}" destId="{5A55362D-28C4-4919-B82A-CB57933D566E}" srcOrd="0" destOrd="0" presId="urn:microsoft.com/office/officeart/2008/layout/PictureGrid"/>
    <dgm:cxn modelId="{3D3E41DB-4E1E-4D85-A0D3-40C68C356660}" srcId="{5CF25571-3AA8-463B-BE64-F065B5C0564D}" destId="{68326E17-A0CC-48F1-92AB-E56C821F3495}" srcOrd="1" destOrd="0" parTransId="{6F2C31D1-1D52-4657-A91C-3AD02CE54ECB}" sibTransId="{443EFFEC-BCB3-4068-B22A-EA4B5B06BCA3}"/>
    <dgm:cxn modelId="{7F2C2651-4CB9-45BB-9354-D290AEF0C092}" srcId="{5CF25571-3AA8-463B-BE64-F065B5C0564D}" destId="{10585B2A-C758-4152-BA2B-7BB27F8DD04E}" srcOrd="2" destOrd="0" parTransId="{C87BF98D-9B58-45C1-B285-547C8CA5681C}" sibTransId="{C1A2A21B-64BC-4A7A-9551-1A53BB7882F4}"/>
    <dgm:cxn modelId="{65B7D514-432A-44F1-B84A-B4E8A91022FC}" type="presOf" srcId="{5CF25571-3AA8-463B-BE64-F065B5C0564D}" destId="{9275680D-1548-4D0A-B3A5-81BCC978A038}" srcOrd="0" destOrd="0" presId="urn:microsoft.com/office/officeart/2008/layout/PictureGrid"/>
    <dgm:cxn modelId="{0120440F-C1C3-4650-8FAC-7BA3D8A45A20}" srcId="{5CF25571-3AA8-463B-BE64-F065B5C0564D}" destId="{C8648EE4-BFDC-47E3-B95A-D651814D00FC}" srcOrd="0" destOrd="0" parTransId="{BDE1E4CB-08B4-4B3F-AB62-9F7B22DB6213}" sibTransId="{9413FA86-5FE1-4EAE-BA25-E155E48F4CB9}"/>
    <dgm:cxn modelId="{C15D5797-9AD8-4E37-BECF-5B499EAEC3DC}" type="presParOf" srcId="{9275680D-1548-4D0A-B3A5-81BCC978A038}" destId="{713553E0-A250-44C3-BF7B-50FE50C001F5}" srcOrd="0" destOrd="0" presId="urn:microsoft.com/office/officeart/2008/layout/PictureGrid"/>
    <dgm:cxn modelId="{5FC6D717-B6D7-4075-AE9A-65191EE45B84}" type="presParOf" srcId="{713553E0-A250-44C3-BF7B-50FE50C001F5}" destId="{EACF32CC-8533-494D-9D1A-80B474ECDABE}" srcOrd="0" destOrd="0" presId="urn:microsoft.com/office/officeart/2008/layout/PictureGrid"/>
    <dgm:cxn modelId="{EDC6B03D-1790-45EA-85D3-FE737869A99F}" type="presParOf" srcId="{713553E0-A250-44C3-BF7B-50FE50C001F5}" destId="{785BA83C-DB34-4901-960B-7CC44905BC32}" srcOrd="1" destOrd="0" presId="urn:microsoft.com/office/officeart/2008/layout/PictureGrid"/>
    <dgm:cxn modelId="{62BE8EE4-8CC4-493C-9ABC-56BDC4522F99}" type="presParOf" srcId="{9275680D-1548-4D0A-B3A5-81BCC978A038}" destId="{658F1779-EF86-4B0A-8D56-C59F26DF536F}" srcOrd="1" destOrd="0" presId="urn:microsoft.com/office/officeart/2008/layout/PictureGrid"/>
    <dgm:cxn modelId="{EBB14494-6234-4107-A711-70C34DCF005D}" type="presParOf" srcId="{9275680D-1548-4D0A-B3A5-81BCC978A038}" destId="{E6326B8C-B0C9-4DF6-BDFA-417D8F8D86A4}" srcOrd="2" destOrd="0" presId="urn:microsoft.com/office/officeart/2008/layout/PictureGrid"/>
    <dgm:cxn modelId="{099D2376-4C59-40FF-80D3-E6479F2BC45C}" type="presParOf" srcId="{E6326B8C-B0C9-4DF6-BDFA-417D8F8D86A4}" destId="{297806CD-A461-47AC-BCF0-7271BE5ECDBE}" srcOrd="0" destOrd="0" presId="urn:microsoft.com/office/officeart/2008/layout/PictureGrid"/>
    <dgm:cxn modelId="{6FC7DD76-2972-4A47-B287-0D36EEEF322A}" type="presParOf" srcId="{E6326B8C-B0C9-4DF6-BDFA-417D8F8D86A4}" destId="{697E365B-76D2-45AA-B33B-3EA02C47FD8F}" srcOrd="1" destOrd="0" presId="urn:microsoft.com/office/officeart/2008/layout/PictureGrid"/>
    <dgm:cxn modelId="{625E8DA5-1A40-48C9-A178-6BF05C1FD1E2}" type="presParOf" srcId="{9275680D-1548-4D0A-B3A5-81BCC978A038}" destId="{1E916374-2995-491D-8769-D223E75FDB13}" srcOrd="3" destOrd="0" presId="urn:microsoft.com/office/officeart/2008/layout/PictureGrid"/>
    <dgm:cxn modelId="{CABBF0E3-27D3-4F54-9F88-8B938156C0FA}" type="presParOf" srcId="{9275680D-1548-4D0A-B3A5-81BCC978A038}" destId="{C79A1A91-336C-4135-B3D7-DDED166F7D7F}" srcOrd="4" destOrd="0" presId="urn:microsoft.com/office/officeart/2008/layout/PictureGrid"/>
    <dgm:cxn modelId="{74C22A71-E467-483A-A1BA-EB9EE51F8B98}" type="presParOf" srcId="{C79A1A91-336C-4135-B3D7-DDED166F7D7F}" destId="{D687E4E6-2403-462F-B21A-DA89D500D19B}" srcOrd="0" destOrd="0" presId="urn:microsoft.com/office/officeart/2008/layout/PictureGrid"/>
    <dgm:cxn modelId="{EE1A5E87-7E6B-4542-AA5A-F368CFE29D92}" type="presParOf" srcId="{C79A1A91-336C-4135-B3D7-DDED166F7D7F}" destId="{17053ECA-7D83-4891-B090-515168DBE862}" srcOrd="1" destOrd="0" presId="urn:microsoft.com/office/officeart/2008/layout/PictureGrid"/>
    <dgm:cxn modelId="{6581E088-B31B-431A-9273-10CA383194BC}" type="presParOf" srcId="{9275680D-1548-4D0A-B3A5-81BCC978A038}" destId="{2A1D4A70-1940-4439-BD6E-E6793F73B7BC}" srcOrd="5" destOrd="0" presId="urn:microsoft.com/office/officeart/2008/layout/PictureGrid"/>
    <dgm:cxn modelId="{09969327-B85B-4C5F-904E-5116ED872341}" type="presParOf" srcId="{9275680D-1548-4D0A-B3A5-81BCC978A038}" destId="{8E755D94-4790-43A7-B479-311317F71476}" srcOrd="6" destOrd="0" presId="urn:microsoft.com/office/officeart/2008/layout/PictureGrid"/>
    <dgm:cxn modelId="{603B9D57-0388-4BF9-A937-4445C567D5B3}" type="presParOf" srcId="{8E755D94-4790-43A7-B479-311317F71476}" destId="{5A55362D-28C4-4919-B82A-CB57933D566E}" srcOrd="0" destOrd="0" presId="urn:microsoft.com/office/officeart/2008/layout/PictureGrid"/>
    <dgm:cxn modelId="{BFE2A963-FD64-4D13-B1B7-1F816FF65828}" type="presParOf" srcId="{8E755D94-4790-43A7-B479-311317F71476}" destId="{87CE8E22-07E2-4956-BFD6-8CA0AFDD7A2B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3FAB1-87BC-4AE4-853C-196AE14590A4}">
      <dsp:nvSpPr>
        <dsp:cNvPr id="0" name=""/>
        <dsp:cNvSpPr/>
      </dsp:nvSpPr>
      <dsp:spPr>
        <a:xfrm>
          <a:off x="3744416" y="1428711"/>
          <a:ext cx="1725576" cy="598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480"/>
              </a:lnTo>
              <a:lnTo>
                <a:pt x="1725576" y="299480"/>
              </a:lnTo>
              <a:lnTo>
                <a:pt x="1725576" y="59896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24E5B-5CE1-48B8-A733-1DBBF8BA24CD}">
      <dsp:nvSpPr>
        <dsp:cNvPr id="0" name=""/>
        <dsp:cNvSpPr/>
      </dsp:nvSpPr>
      <dsp:spPr>
        <a:xfrm>
          <a:off x="2018839" y="1428711"/>
          <a:ext cx="1725576" cy="598960"/>
        </a:xfrm>
        <a:custGeom>
          <a:avLst/>
          <a:gdLst/>
          <a:ahLst/>
          <a:cxnLst/>
          <a:rect l="0" t="0" r="0" b="0"/>
          <a:pathLst>
            <a:path>
              <a:moveTo>
                <a:pt x="1725576" y="0"/>
              </a:moveTo>
              <a:lnTo>
                <a:pt x="1725576" y="299480"/>
              </a:lnTo>
              <a:lnTo>
                <a:pt x="0" y="299480"/>
              </a:lnTo>
              <a:lnTo>
                <a:pt x="0" y="59896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F791C-EC6B-4C9A-9234-BB38CEAECF4A}">
      <dsp:nvSpPr>
        <dsp:cNvPr id="0" name=""/>
        <dsp:cNvSpPr/>
      </dsp:nvSpPr>
      <dsp:spPr>
        <a:xfrm>
          <a:off x="2013663" y="2615"/>
          <a:ext cx="3461505" cy="1426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Сенсомоторное развитие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3663" y="2615"/>
        <a:ext cx="3461505" cy="1426095"/>
      </dsp:txXfrm>
    </dsp:sp>
    <dsp:sp modelId="{5F328031-CC7E-4A1C-BD9E-2DA320B77440}">
      <dsp:nvSpPr>
        <dsp:cNvPr id="0" name=""/>
        <dsp:cNvSpPr/>
      </dsp:nvSpPr>
      <dsp:spPr>
        <a:xfrm>
          <a:off x="592743" y="2027672"/>
          <a:ext cx="2852191" cy="1426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Times New Roman" pitchFamily="18" charset="0"/>
              <a:cs typeface="Times New Roman" pitchFamily="18" charset="0"/>
            </a:rPr>
            <a:t>Сенсорика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2743" y="2027672"/>
        <a:ext cx="2852191" cy="1426095"/>
      </dsp:txXfrm>
    </dsp:sp>
    <dsp:sp modelId="{5327577E-2567-47CC-B632-91341D0E7334}">
      <dsp:nvSpPr>
        <dsp:cNvPr id="0" name=""/>
        <dsp:cNvSpPr/>
      </dsp:nvSpPr>
      <dsp:spPr>
        <a:xfrm>
          <a:off x="4043896" y="2027672"/>
          <a:ext cx="2852191" cy="1426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Моторика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43896" y="2027672"/>
        <a:ext cx="2852191" cy="1426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092B-D73A-4096-BEAF-4334C9106429}">
      <dsp:nvSpPr>
        <dsp:cNvPr id="0" name=""/>
        <dsp:cNvSpPr/>
      </dsp:nvSpPr>
      <dsp:spPr>
        <a:xfrm>
          <a:off x="2124" y="768782"/>
          <a:ext cx="2693191" cy="22819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C8F9D-BC1A-4EB9-9CB7-BDC8F14F3D29}">
      <dsp:nvSpPr>
        <dsp:cNvPr id="0" name=""/>
        <dsp:cNvSpPr/>
      </dsp:nvSpPr>
      <dsp:spPr>
        <a:xfrm>
          <a:off x="2414749" y="1435777"/>
          <a:ext cx="1661879" cy="1773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 smtClean="0">
              <a:latin typeface="Times New Roman" pitchFamily="18" charset="0"/>
              <a:cs typeface="Times New Roman" pitchFamily="18" charset="0"/>
            </a:rPr>
            <a:t>поднять или опустить руку,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 smtClean="0">
              <a:latin typeface="Times New Roman" pitchFamily="18" charset="0"/>
              <a:cs typeface="Times New Roman" pitchFamily="18" charset="0"/>
            </a:rPr>
            <a:t>помахать рукой, </a:t>
          </a:r>
          <a:endParaRPr lang="ru-RU" alt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 smtClean="0">
              <a:latin typeface="Times New Roman" pitchFamily="18" charset="0"/>
              <a:cs typeface="Times New Roman" pitchFamily="18" charset="0"/>
            </a:rPr>
            <a:t>согнуть руки,</a:t>
          </a:r>
          <a:endParaRPr lang="ru-RU" alt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 smtClean="0">
              <a:latin typeface="Times New Roman" pitchFamily="18" charset="0"/>
              <a:cs typeface="Times New Roman" pitchFamily="18" charset="0"/>
            </a:rPr>
            <a:t> толкнуть и т.д.</a:t>
          </a:r>
          <a:endParaRPr lang="ru-RU" alt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3424" y="1484452"/>
        <a:ext cx="1564529" cy="1675656"/>
      </dsp:txXfrm>
    </dsp:sp>
    <dsp:sp modelId="{6CC79D45-1D2D-4D4E-AA8A-BAB2D853BF96}">
      <dsp:nvSpPr>
        <dsp:cNvPr id="0" name=""/>
        <dsp:cNvSpPr/>
      </dsp:nvSpPr>
      <dsp:spPr>
        <a:xfrm>
          <a:off x="2124" y="333668"/>
          <a:ext cx="2693191" cy="392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Крупные движения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4" y="333668"/>
        <a:ext cx="2693191" cy="392938"/>
      </dsp:txXfrm>
    </dsp:sp>
    <dsp:sp modelId="{85E3F2AD-9B78-4901-B521-DD74AB4EFC9C}">
      <dsp:nvSpPr>
        <dsp:cNvPr id="0" name=""/>
        <dsp:cNvSpPr/>
      </dsp:nvSpPr>
      <dsp:spPr>
        <a:xfrm>
          <a:off x="4350255" y="796713"/>
          <a:ext cx="2693191" cy="22819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21E35-CB4F-4C7E-8907-AA912CF31E6F}">
      <dsp:nvSpPr>
        <dsp:cNvPr id="0" name=""/>
        <dsp:cNvSpPr/>
      </dsp:nvSpPr>
      <dsp:spPr>
        <a:xfrm>
          <a:off x="6500286" y="1069462"/>
          <a:ext cx="1924649" cy="2210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собирать мозаику,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шнуровать ботинки,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писать ручкой,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Печатать на клавиатуре компьютера,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играть на музыкальных инструментах и т.п.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6556657" y="1125833"/>
        <a:ext cx="1811907" cy="2097684"/>
      </dsp:txXfrm>
    </dsp:sp>
    <dsp:sp modelId="{7AFF1CDA-3687-48FA-AF9C-4DDD4AE5FCAF}">
      <dsp:nvSpPr>
        <dsp:cNvPr id="0" name=""/>
        <dsp:cNvSpPr/>
      </dsp:nvSpPr>
      <dsp:spPr>
        <a:xfrm>
          <a:off x="4350255" y="366887"/>
          <a:ext cx="2693191" cy="392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Мелкие движения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0255" y="366887"/>
        <a:ext cx="2693191" cy="392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F32CC-8533-494D-9D1A-80B474ECDABE}">
      <dsp:nvSpPr>
        <dsp:cNvPr id="0" name=""/>
        <dsp:cNvSpPr/>
      </dsp:nvSpPr>
      <dsp:spPr>
        <a:xfrm>
          <a:off x="683231" y="77736"/>
          <a:ext cx="1939140" cy="29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Ладушки- ладушки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3231" y="77736"/>
        <a:ext cx="1939140" cy="290871"/>
      </dsp:txXfrm>
    </dsp:sp>
    <dsp:sp modelId="{785BA83C-DB34-4901-960B-7CC44905BC32}">
      <dsp:nvSpPr>
        <dsp:cNvPr id="0" name=""/>
        <dsp:cNvSpPr/>
      </dsp:nvSpPr>
      <dsp:spPr>
        <a:xfrm>
          <a:off x="838711" y="466416"/>
          <a:ext cx="1555733" cy="199940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806CD-A461-47AC-BCF0-7271BE5ECDBE}">
      <dsp:nvSpPr>
        <dsp:cNvPr id="0" name=""/>
        <dsp:cNvSpPr/>
      </dsp:nvSpPr>
      <dsp:spPr>
        <a:xfrm>
          <a:off x="5688633" y="0"/>
          <a:ext cx="1939140" cy="29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Сорока-сорока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8633" y="0"/>
        <a:ext cx="1939140" cy="290871"/>
      </dsp:txXfrm>
    </dsp:sp>
    <dsp:sp modelId="{697E365B-76D2-45AA-B33B-3EA02C47FD8F}">
      <dsp:nvSpPr>
        <dsp:cNvPr id="0" name=""/>
        <dsp:cNvSpPr/>
      </dsp:nvSpPr>
      <dsp:spPr>
        <a:xfrm>
          <a:off x="5083389" y="376692"/>
          <a:ext cx="2957964" cy="19391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7E4E6-2403-462F-B21A-DA89D500D19B}">
      <dsp:nvSpPr>
        <dsp:cNvPr id="0" name=""/>
        <dsp:cNvSpPr/>
      </dsp:nvSpPr>
      <dsp:spPr>
        <a:xfrm>
          <a:off x="309753" y="2720768"/>
          <a:ext cx="1939140" cy="29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Моя семья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9753" y="2720768"/>
        <a:ext cx="1939140" cy="290871"/>
      </dsp:txXfrm>
    </dsp:sp>
    <dsp:sp modelId="{17053ECA-7D83-4891-B090-515168DBE862}">
      <dsp:nvSpPr>
        <dsp:cNvPr id="0" name=""/>
        <dsp:cNvSpPr/>
      </dsp:nvSpPr>
      <dsp:spPr>
        <a:xfrm>
          <a:off x="0" y="3101451"/>
          <a:ext cx="2948792" cy="178455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5362D-28C4-4919-B82A-CB57933D566E}">
      <dsp:nvSpPr>
        <dsp:cNvPr id="0" name=""/>
        <dsp:cNvSpPr/>
      </dsp:nvSpPr>
      <dsp:spPr>
        <a:xfrm>
          <a:off x="3700389" y="2561526"/>
          <a:ext cx="4529210" cy="290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Игры с резиновыми игрушками-пищалками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00389" y="2561526"/>
        <a:ext cx="4529210" cy="290871"/>
      </dsp:txXfrm>
    </dsp:sp>
    <dsp:sp modelId="{87CE8E22-07E2-4956-BFD6-8CA0AFDD7A2B}">
      <dsp:nvSpPr>
        <dsp:cNvPr id="0" name=""/>
        <dsp:cNvSpPr/>
      </dsp:nvSpPr>
      <dsp:spPr>
        <a:xfrm>
          <a:off x="4602826" y="2946862"/>
          <a:ext cx="3626773" cy="193914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F224-F2FE-4101-A85F-B092573732C4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8A371-D8A5-48B6-8A1E-1DC9C431C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7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8A371-D8A5-48B6-8A1E-1DC9C431C4D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6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с детьми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8A371-D8A5-48B6-8A1E-1DC9C431C4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9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8A371-D8A5-48B6-8A1E-1DC9C431C4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0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8A371-D8A5-48B6-8A1E-1DC9C431C4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55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с детьми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8A371-D8A5-48B6-8A1E-1DC9C431C4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965990-907C-439A-93A1-6D82BF3059A1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8BDD8B-4951-4377-88E4-7F1607DF5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3524"/>
            <a:ext cx="6408713" cy="50405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№ 55 Колпинского района Санкт-Петербурга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367" y="1383614"/>
            <a:ext cx="8424936" cy="2304256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Сенсомоторное развитие 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200" dirty="0" smtClean="0">
                <a:solidFill>
                  <a:srgbClr val="000000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детей </a:t>
            </a:r>
            <a:r>
              <a:rPr lang="ru-RU" sz="32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раннего возраста - важнейшая задача для родителей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3309"/>
            <a:ext cx="3672408" cy="350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2847" y="501317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группы «Солнышко» 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Ф.И.О.</a:t>
            </a:r>
            <a:endParaRPr lang="ru-RU" sz="1600" b="1" dirty="0" smtClean="0">
              <a:solidFill>
                <a:prstClr val="black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группы «Аистенок»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Ф.И.О.</a:t>
            </a:r>
            <a:endParaRPr lang="ru-RU" sz="1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1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836254"/>
            <a:ext cx="3528392" cy="4968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с детьми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17846"/>
            <a:ext cx="3542083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Вопросы родителям</a:t>
            </a:r>
            <a:r>
              <a:rPr lang="ru-RU" sz="3200" dirty="0" smtClean="0">
                <a:ln w="0"/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ln w="0"/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484784"/>
            <a:ext cx="8229600" cy="485740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Font typeface="Symbol" pitchFamily="18" charset="2"/>
              <a:buChar char=""/>
            </a:pP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вы делаете для развития мелкой моторики руки своего ребенка?</a:t>
            </a:r>
          </a:p>
          <a:p>
            <a:pPr>
              <a:lnSpc>
                <a:spcPct val="115000"/>
              </a:lnSpc>
              <a:buFont typeface="Symbol" pitchFamily="18" charset="2"/>
              <a:buChar char=""/>
            </a:pPr>
            <a:endParaRPr lang="ru-RU" altLang="ru-RU" sz="9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Symbol" pitchFamily="18" charset="2"/>
              <a:buChar char=""/>
            </a:pP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 мелкие движения руки уже освоил ваш ребенок?</a:t>
            </a:r>
          </a:p>
          <a:p>
            <a:pPr>
              <a:lnSpc>
                <a:spcPct val="115000"/>
              </a:lnSpc>
              <a:buFont typeface="Symbol" pitchFamily="18" charset="2"/>
              <a:buChar char=""/>
            </a:pPr>
            <a:endParaRPr lang="ru-RU" altLang="ru-RU" sz="8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Symbol" pitchFamily="18" charset="2"/>
              <a:buChar char=""/>
            </a:pPr>
            <a:r>
              <a:rPr lang="ru-RU" alt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упражнения и игры вы можете посоветовать другим родителям?</a:t>
            </a:r>
          </a:p>
        </p:txBody>
      </p:sp>
      <p:pic>
        <p:nvPicPr>
          <p:cNvPr id="4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02148"/>
            <a:ext cx="1575099" cy="129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sz="36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Сенсорное развитие </a:t>
            </a:r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(от лат. </a:t>
            </a:r>
            <a:r>
              <a:rPr lang="en-US" sz="2000" dirty="0" err="1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err="1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ensus</a:t>
            </a:r>
            <a:r>
              <a:rPr lang="en-US" sz="20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чувство) -  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это развитие восприятия </a:t>
            </a:r>
            <a:r>
              <a:rPr lang="ru-RU" alt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ребенка  и формирование у него представлений </a:t>
            </a:r>
            <a:r>
              <a:rPr lang="ru-RU" altLang="ru-RU" sz="2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 чувственно </a:t>
            </a:r>
            <a:r>
              <a:rPr lang="ru-RU" alt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воспринимаемых </a:t>
            </a:r>
            <a:r>
              <a:rPr lang="ru-RU" altLang="ru-RU" sz="2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внешних </a:t>
            </a:r>
            <a:r>
              <a:rPr lang="ru-RU" alt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свойствах предметов.</a:t>
            </a:r>
            <a:r>
              <a:rPr lang="ru-RU" altLang="ru-RU" sz="2000" b="1" dirty="0">
                <a:solidFill>
                  <a:schemeClr val="tx1"/>
                </a:solidFill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tx1"/>
                </a:solidFill>
                <a:ea typeface="+mn-ea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73325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органами чувств какие свойства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воспринимаем?</a:t>
            </a:r>
          </a:p>
        </p:txBody>
      </p:sp>
      <p:pic>
        <p:nvPicPr>
          <p:cNvPr id="1026" name="Picture 2" descr="https://detsad-shop.ru/images/detailed/26/small-965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3430495" cy="29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etsad-shop.ru/images/detailed/26/small-965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3658561"/>
            <a:ext cx="1429816" cy="13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5758" r="68182" b="50302"/>
          <a:stretch/>
        </p:blipFill>
        <p:spPr bwMode="auto">
          <a:xfrm>
            <a:off x="539552" y="620688"/>
            <a:ext cx="18002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2987824" y="908720"/>
            <a:ext cx="223224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843808" y="2708920"/>
            <a:ext cx="1944216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259632" y="3284984"/>
            <a:ext cx="1008112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www.ok-t.ru/studopediaru/baza9/877260950299.files/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2991818" cy="14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olesie-igrushki.ru/upload/iblock/ad2/ad210d92ca327cf40e4d998baa5b9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172662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655" y="4662487"/>
            <a:ext cx="977467" cy="896653"/>
          </a:xfrm>
          <a:prstGeom prst="rect">
            <a:avLst/>
          </a:prstGeom>
        </p:spPr>
      </p:pic>
      <p:pic>
        <p:nvPicPr>
          <p:cNvPr id="2054" name="Picture 6" descr="https://sochi.papasport.ru/upload/resize_cache/iblock/962/340_340_140cd750bba9870f18aada2478b24840a/9620bca9ccac59380f3eaca7479048b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15" y="5229200"/>
            <a:ext cx="1270347" cy="124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etsad-shop.ru/images/thumbnails/757/619/detailed/87/1572352634887_qso0-b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62" y="5520977"/>
            <a:ext cx="1209824" cy="9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847" r="36364" b="51516"/>
          <a:stretch/>
        </p:blipFill>
        <p:spPr bwMode="auto">
          <a:xfrm>
            <a:off x="611560" y="573317"/>
            <a:ext cx="18722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e7.pngegg.com/pngimages/373/189/png-clipart-handbell-choir-music-rehearsal-bell-photography-me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7" y="1052736"/>
            <a:ext cx="1055355" cy="9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-a.d-cd.net/31d7aads-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26" y="593258"/>
            <a:ext cx="2035939" cy="152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utolocked.ru/wp-content/uploads/2020/07/foto-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6" y="3789040"/>
            <a:ext cx="2939877" cy="241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donius.club/uploads/posts/2022-06/1655732905_14-adonius-club-p-medved-i-sobaka-krasivo-foto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3807499" cy="25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2291580" y="1671150"/>
            <a:ext cx="2845784" cy="18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263399" y="2348880"/>
            <a:ext cx="3316713" cy="149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123728" y="2708920"/>
            <a:ext cx="1080120" cy="1143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110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50909" r="46364" b="5454"/>
          <a:stretch/>
        </p:blipFill>
        <p:spPr bwMode="auto">
          <a:xfrm>
            <a:off x="971600" y="692696"/>
            <a:ext cx="23762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http://img02.taobaocdn.com/imgextra/i2/267543046/T2kFxhXkXNXXXXXXXX_!!267543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10" y="3941432"/>
            <a:ext cx="3020118" cy="24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22century.ru/wp-content/uploads/2016/06/t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6" y="5003873"/>
            <a:ext cx="189090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papik.pro/uploads/posts/2022-01/1641285935_44-papik-pro-p-vektornii-risunok-morozhenoe-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66495"/>
            <a:ext cx="1850208" cy="13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491880" y="1916832"/>
            <a:ext cx="165618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346973" y="3104075"/>
            <a:ext cx="2017115" cy="98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417320" y="3412134"/>
            <a:ext cx="171116" cy="1313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0" name="Picture 18" descr="https://www.b17.ru/foto/uploaded/upl_1652179797_754348_d1yg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01" y="764704"/>
            <a:ext cx="3411136" cy="22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1" t="-1212" r="-909" b="1212"/>
          <a:stretch/>
        </p:blipFill>
        <p:spPr bwMode="auto">
          <a:xfrm>
            <a:off x="611560" y="476672"/>
            <a:ext cx="2520280" cy="594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avatars.mds.yandex.net/get-mpic/6217624/img_id4411597998076207994.jpeg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368"/>
            <a:ext cx="2226355" cy="1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atic.tildacdn.com/tild3662-3138-4462-b462-343664363833/__12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56698"/>
            <a:ext cx="1756936" cy="17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s4.goroo-orsha.by/files/01444/obj/140/15943/img/%D0%B2%D0%BE%D0%B7%D0%B4%D1%83%D1%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40" y="4797980"/>
            <a:ext cx="236073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otkrit-ka.ru/uploads/posts/2021-08/kartinki-i-risunki-romashki-dlja-srisovki-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90136"/>
            <a:ext cx="1722299" cy="172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3131840" y="1772817"/>
            <a:ext cx="1800200" cy="462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158735" y="5265940"/>
            <a:ext cx="2742466" cy="899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97560" y="2348880"/>
            <a:ext cx="2603641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023828" y="4797981"/>
            <a:ext cx="2052228" cy="359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49085" cy="307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301208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Сенсорное развитие –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фундамент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интеллектуального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развития малыша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его мышления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, внимания и памяти.</a:t>
            </a:r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2" y="1628800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7667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Сенсорное развитие  не только открывает ребенку мир предметов и их свойств, но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поставляет материал для первых мыслительных операций ребенка.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2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92888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Возрастная динамика  </a:t>
            </a:r>
            <a:r>
              <a:rPr lang="ru-RU" sz="32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 и упражнения </a:t>
            </a: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для развития </a:t>
            </a:r>
            <a:r>
              <a:rPr lang="ru-RU" sz="32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сенсорных </a:t>
            </a: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эталонов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98884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года – 1,5 лет предлагаем 2 предмета (большой и маленький) и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Просим показать (или принести) большой (маленький) предмет.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цвета  - красный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двум годам можно использовать 3 предмета. (3 цвета - красный,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синий и желтый )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 – 2,5 года ребёнку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предлагаем для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восприятия три предмета -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большой, поменьше, самый маленький)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(трёхместную матрёшку или пирамидку). 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2,6 - 3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годам - 4 и более предметов для сравнения и выделения их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признаков.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цвета - красный, синий, желтый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зеленый.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6864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Игры на различение основных цветов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6" y="1268760"/>
            <a:ext cx="2432515" cy="438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2863964" cy="219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9" y="4058184"/>
            <a:ext cx="2848696" cy="250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79" y="1137573"/>
            <a:ext cx="3157761" cy="485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4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81883739"/>
              </p:ext>
            </p:extLst>
          </p:nvPr>
        </p:nvGraphicFramePr>
        <p:xfrm>
          <a:off x="539552" y="404664"/>
          <a:ext cx="748883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88982"/>
            <a:ext cx="3476618" cy="276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82006"/>
            <a:ext cx="3456384" cy="277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0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2008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Игры на различение величины предметов (большой – маленький)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676376" cy="295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389313" cy="25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0713"/>
            <a:ext cx="3140075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8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926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Игры на различение формы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12" y="1340768"/>
            <a:ext cx="2675260" cy="48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176464" cy="479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5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7175"/>
            <a:ext cx="8136904" cy="1207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Игры на развитие тактильных ощущений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8110"/>
            <a:ext cx="2871465" cy="334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525"/>
            <a:ext cx="3077393" cy="269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2520117" cy="238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836254"/>
            <a:ext cx="3528392" cy="4968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 с детьми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17846"/>
            <a:ext cx="3542083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Вопросы родителям: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628800"/>
            <a:ext cx="7704856" cy="34747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какие игры вы играете с детьми для их сенсомоторного развития?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из них вы можете посоветовать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другим родителям?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Какими играми или упражнениями вы не занимались, а теперь считаете нужным заняться?</a:t>
            </a:r>
          </a:p>
          <a:p>
            <a:endParaRPr lang="ru-RU" dirty="0"/>
          </a:p>
        </p:txBody>
      </p:sp>
      <p:pic>
        <p:nvPicPr>
          <p:cNvPr id="4" name="Picture 4" descr="https://basicgroup.ua/wp-content/uploads/2020/02/Microphone_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02148"/>
            <a:ext cx="1575099" cy="129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br>
              <a:rPr lang="ru-RU" sz="36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124744"/>
            <a:ext cx="3926164" cy="39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4939991"/>
            <a:ext cx="75504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Выскажите, пожалуйста,</a:t>
            </a:r>
          </a:p>
          <a:p>
            <a:pPr algn="ctr"/>
            <a:r>
              <a:rPr lang="ru-RU" sz="2800" b="1" dirty="0" smtClean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свое мнение, </a:t>
            </a:r>
            <a:r>
              <a:rPr lang="ru-RU" sz="2800" b="1" dirty="0" smtClean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свое </a:t>
            </a:r>
            <a:r>
              <a:rPr lang="ru-RU" sz="2800" b="1" dirty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отношение </a:t>
            </a:r>
            <a:endParaRPr lang="ru-RU" sz="2800" b="1" dirty="0" smtClean="0">
              <a:ln w="0"/>
              <a:solidFill>
                <a:srgbClr val="4E67C8">
                  <a:lumMod val="50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 </a:t>
            </a:r>
            <a:r>
              <a:rPr lang="ru-RU" sz="2800" b="1" dirty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сегодняшней </a:t>
            </a:r>
            <a:r>
              <a:rPr lang="ru-RU" sz="2800" b="1" dirty="0" smtClean="0">
                <a:ln w="0"/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беседе</a:t>
            </a:r>
            <a:r>
              <a:rPr lang="ru-RU" sz="31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1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332656"/>
            <a:ext cx="868680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Моторика – </a:t>
            </a:r>
            <a:b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 латинского  </a:t>
            </a:r>
            <a:r>
              <a:rPr lang="en-US" sz="3200" dirty="0" err="1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motus</a:t>
            </a:r>
            <a:r>
              <a:rPr lang="en-US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движение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1486660"/>
              </p:ext>
            </p:extLst>
          </p:nvPr>
        </p:nvGraphicFramePr>
        <p:xfrm>
          <a:off x="395536" y="1556792"/>
          <a:ext cx="842493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0063" y="5214938"/>
            <a:ext cx="82153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Мелкая моторика руки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способность манипулировать мелкими предметами, совершать мелкие и точные действия, координируясь зрением и мышечными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ощущениями.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3"/>
            <a:ext cx="8229600" cy="1986907"/>
          </a:xfrm>
        </p:spPr>
        <p:txBody>
          <a:bodyPr>
            <a:normAutofit fontScale="90000"/>
          </a:bodyPr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altLang="ru-RU" sz="36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Развитие </a:t>
            </a:r>
            <a:r>
              <a:rPr lang="ru-RU" altLang="ru-RU" sz="36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руки связано с развитием мозга, речи, </a:t>
            </a:r>
            <a:r>
              <a:rPr lang="ru-RU" altLang="ru-RU" sz="36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действия </a:t>
            </a:r>
            <a:r>
              <a:rPr lang="ru-RU" altLang="ru-RU" sz="360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руки поддерживают и развивают все интеллектуальные способности человека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3506082" cy="269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3826660" cy="254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Двойная стрелка влево/вправо 10"/>
          <p:cNvSpPr/>
          <p:nvPr/>
        </p:nvSpPr>
        <p:spPr>
          <a:xfrm>
            <a:off x="3851920" y="4653136"/>
            <a:ext cx="1428750" cy="285750"/>
          </a:xfrm>
          <a:prstGeom prst="left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Игры для детей до 2-х лет</a:t>
            </a:r>
            <a:r>
              <a:rPr lang="ru-RU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(несложные движения – похлопываем, поглаживаем, сгибаем и разгибаем пальчики)</a:t>
            </a:r>
            <a:endParaRPr lang="ru-RU" sz="20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46546612"/>
              </p:ext>
            </p:extLst>
          </p:nvPr>
        </p:nvGraphicFramePr>
        <p:xfrm>
          <a:off x="395536" y="1556792"/>
          <a:ext cx="8229600" cy="48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1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Игры для детей от 2-х до 3-х лет</a:t>
            </a:r>
            <a:r>
              <a:rPr lang="ru-RU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(упражнения с немного более сложными движениями)</a:t>
            </a:r>
            <a:endParaRPr lang="ru-RU" sz="18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79" y="1170750"/>
            <a:ext cx="2939359" cy="193364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4860083" y="3988006"/>
            <a:ext cx="3672358" cy="211374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94" y="1018997"/>
            <a:ext cx="3761558" cy="29690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71600" y="4512332"/>
            <a:ext cx="2405927" cy="20337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рямоугольник 18"/>
          <p:cNvSpPr/>
          <p:nvPr/>
        </p:nvSpPr>
        <p:spPr>
          <a:xfrm>
            <a:off x="0" y="3851721"/>
            <a:ext cx="4572000" cy="6217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Активные движения кистями рук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(«ребро, ладонь, рука», «засолка капусты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46806" y="6232160"/>
            <a:ext cx="420890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Игры с двумя руками («замок», «цепочка»)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27984" y="3113579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Простые движения пальцами одной руки («коза», «зайка»</a:t>
            </a:r>
          </a:p>
        </p:txBody>
      </p:sp>
    </p:spTree>
    <p:extLst>
      <p:ext uri="{BB962C8B-B14F-4D97-AF65-F5344CB8AC3E}">
        <p14:creationId xmlns:p14="http://schemas.microsoft.com/office/powerpoint/2010/main" val="15529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Варианты игр с использованием различных материалов</a:t>
            </a:r>
            <a:endParaRPr lang="ru-RU" sz="320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0" y="1300200"/>
            <a:ext cx="4049121" cy="533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03648"/>
            <a:ext cx="3496282" cy="533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4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761558" cy="538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455987" cy="604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5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968552" cy="584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75180"/>
            <a:ext cx="3096344" cy="472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2276</TotalTime>
  <Words>469</Words>
  <Application>Microsoft Office PowerPoint</Application>
  <PresentationFormat>Экран (4:3)</PresentationFormat>
  <Paragraphs>83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Calibri</vt:lpstr>
      <vt:lpstr>Georgia</vt:lpstr>
      <vt:lpstr>Symbol</vt:lpstr>
      <vt:lpstr>Times New Roman</vt:lpstr>
      <vt:lpstr>Trebuchet MS</vt:lpstr>
      <vt:lpstr>Воздушный поток</vt:lpstr>
      <vt:lpstr>Сенсомоторное развитие  детей раннего возраста - важнейшая задача для родителей </vt:lpstr>
      <vt:lpstr>Презентация PowerPoint</vt:lpstr>
      <vt:lpstr>Моторика –  от латинского  motus – движение</vt:lpstr>
      <vt:lpstr>Развитие руки связано с развитием мозга, речи, действия руки поддерживают и развивают все интеллектуальные способности человека </vt:lpstr>
      <vt:lpstr>Игры для детей до 2-х лет (несложные движения – похлопываем, поглаживаем, сгибаем и разгибаем пальчики)</vt:lpstr>
      <vt:lpstr>Игры для детей от 2-х до 3-х лет (упражнения с немного более сложными движениями)</vt:lpstr>
      <vt:lpstr>Варианты игр с использованием различных материалов</vt:lpstr>
      <vt:lpstr>Презентация PowerPoint</vt:lpstr>
      <vt:lpstr>Презентация PowerPoint</vt:lpstr>
      <vt:lpstr>Презентация PowerPoint</vt:lpstr>
      <vt:lpstr>Вопросы родителям:</vt:lpstr>
      <vt:lpstr>Сенсорное развитие (от лат. sensus – чувство) -    это развитие восприятия ребенка  и формирование у него представлений о чувственно воспринимаемых внешних свойствах предметов.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Возрастная динамика  игр и упражнения для развития сенсорных эталонов</vt:lpstr>
      <vt:lpstr>Игры на различение основных цветов</vt:lpstr>
      <vt:lpstr>Игры на различение величины предметов (большой – маленький)</vt:lpstr>
      <vt:lpstr>Игры на различение формы</vt:lpstr>
      <vt:lpstr>Игры на развитие тактильных ощущений</vt:lpstr>
      <vt:lpstr>Презентация PowerPoint</vt:lpstr>
      <vt:lpstr>Вопросы родителям:</vt:lpstr>
      <vt:lpstr>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Cенсомоторное развитие  детей раннего возраста</dc:title>
  <dc:creator>Агафонов</dc:creator>
  <cp:lastModifiedBy>Пользователь Windows</cp:lastModifiedBy>
  <cp:revision>139</cp:revision>
  <dcterms:created xsi:type="dcterms:W3CDTF">2020-11-09T10:15:11Z</dcterms:created>
  <dcterms:modified xsi:type="dcterms:W3CDTF">2023-02-21T19:06:31Z</dcterms:modified>
</cp:coreProperties>
</file>