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58" r:id="rId3"/>
    <p:sldId id="266" r:id="rId4"/>
    <p:sldId id="261" r:id="rId5"/>
    <p:sldId id="267" r:id="rId6"/>
    <p:sldId id="268" r:id="rId7"/>
    <p:sldId id="270" r:id="rId8"/>
    <p:sldId id="271" r:id="rId9"/>
    <p:sldId id="269" r:id="rId10"/>
    <p:sldId id="272" r:id="rId11"/>
    <p:sldId id="275" r:id="rId12"/>
    <p:sldId id="276" r:id="rId13"/>
    <p:sldId id="263" r:id="rId14"/>
    <p:sldId id="280" r:id="rId15"/>
    <p:sldId id="281" r:id="rId16"/>
    <p:sldId id="277" r:id="rId17"/>
    <p:sldId id="278" r:id="rId18"/>
    <p:sldId id="279" r:id="rId19"/>
    <p:sldId id="262" r:id="rId20"/>
    <p:sldId id="2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33572-E050-4383-AA16-8812B5FB155E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3A4B-9D1F-4CE6-AC3A-3B56689B3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9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D3A4B-9D1F-4CE6-AC3A-3B56689B3A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0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1D00-9C1A-413E-8BB1-53E040A44CD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B418-D9D7-4036-9F31-98D114B7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4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1D00-9C1A-413E-8BB1-53E040A44CD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B418-D9D7-4036-9F31-98D114B7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8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1D00-9C1A-413E-8BB1-53E040A44CD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B418-D9D7-4036-9F31-98D114B7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7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1D00-9C1A-413E-8BB1-53E040A44CD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B418-D9D7-4036-9F31-98D114B7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0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1D00-9C1A-413E-8BB1-53E040A44CD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B418-D9D7-4036-9F31-98D114B7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1D00-9C1A-413E-8BB1-53E040A44CD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B418-D9D7-4036-9F31-98D114B7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3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1D00-9C1A-413E-8BB1-53E040A44CD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B418-D9D7-4036-9F31-98D114B7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1D00-9C1A-413E-8BB1-53E040A44CD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B418-D9D7-4036-9F31-98D114B7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8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1D00-9C1A-413E-8BB1-53E040A44CD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B418-D9D7-4036-9F31-98D114B7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7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1D00-9C1A-413E-8BB1-53E040A44CD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B418-D9D7-4036-9F31-98D114B7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0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1D00-9C1A-413E-8BB1-53E040A44CD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B418-D9D7-4036-9F31-98D114B7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4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41D00-9C1A-413E-8BB1-53E040A44CD2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B418-D9D7-4036-9F31-98D114B76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0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1805" y="2038156"/>
            <a:ext cx="6984460" cy="1968651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пользе артикуляционной и дыхательной гимнастики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раннего возраста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37017" y="5181842"/>
            <a:ext cx="3796450" cy="11695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265" indent="-342265">
              <a:spcBef>
                <a:spcPts val="598"/>
              </a:spcBef>
            </a:pPr>
            <a:r>
              <a:rPr lang="ru-RU" sz="2000" spc="-1" dirty="0">
                <a:solidFill>
                  <a:srgbClr val="2F1311"/>
                </a:solidFill>
                <a:latin typeface="Times New Roman"/>
                <a:cs typeface="Times New Roman"/>
              </a:rPr>
              <a:t>Консультация </a:t>
            </a:r>
            <a:endParaRPr lang="ru-RU" dirty="0">
              <a:latin typeface="Times New Roman"/>
              <a:cs typeface="Times New Roman"/>
            </a:endParaRPr>
          </a:p>
          <a:p>
            <a:pPr marL="342265" indent="-342265">
              <a:spcBef>
                <a:spcPts val="598"/>
              </a:spcBef>
            </a:pPr>
            <a:r>
              <a:rPr lang="ru-RU" sz="2000" spc="-1" dirty="0">
                <a:solidFill>
                  <a:srgbClr val="2F1311"/>
                </a:solidFill>
                <a:latin typeface="Times New Roman"/>
                <a:cs typeface="Times New Roman"/>
              </a:rPr>
              <a:t>учителя-логопеда ГБДОУ №55</a:t>
            </a:r>
            <a:endParaRPr lang="ru-RU" dirty="0">
              <a:latin typeface="Times New Roman"/>
              <a:cs typeface="Times New Roman"/>
            </a:endParaRPr>
          </a:p>
          <a:p>
            <a:pPr marL="342720" indent="-342720">
              <a:spcBef>
                <a:spcPts val="598"/>
              </a:spcBef>
            </a:pPr>
            <a:r>
              <a:rPr lang="ru-RU" sz="2000" spc="-1" dirty="0" smtClean="0">
                <a:solidFill>
                  <a:srgbClr val="2F1311"/>
                </a:solidFill>
                <a:latin typeface="Times New Roman" pitchFamily="18" charset="0"/>
                <a:cs typeface="Times New Roman" pitchFamily="18" charset="0"/>
              </a:rPr>
              <a:t>Ф.И.О.</a:t>
            </a:r>
            <a:endParaRPr lang="ru-RU" sz="2000" dirty="0"/>
          </a:p>
        </p:txBody>
      </p:sp>
      <p:pic>
        <p:nvPicPr>
          <p:cNvPr id="6" name="Объект 5" descr="Картинки по запросу логопед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14" y="3257777"/>
            <a:ext cx="3050621" cy="320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06379" y="570733"/>
            <a:ext cx="8306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 55 Колпинского района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405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289" y="642571"/>
            <a:ext cx="10515600" cy="99653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Вкусные артикуляционные упражнения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7875" y="2018486"/>
            <a:ext cx="4176432" cy="577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соломкой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im0-tub-ru.yandex.net/i?id=2f41c000e2ba80c5efe01f4ece59c7f7-l&amp;ref=rim&amp;n=13&amp;w=1000&amp;h=10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1" t="39965" b="40313"/>
          <a:stretch/>
        </p:blipFill>
        <p:spPr bwMode="auto">
          <a:xfrm>
            <a:off x="376114" y="2974970"/>
            <a:ext cx="11225763" cy="3031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53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Вкусные артикуляционные упражнения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5485" y="1623612"/>
            <a:ext cx="4025630" cy="598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сушкой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ds05.infourok.ru/uploads/ex/060c/000ee6a3-d217eb82/2/img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17890" r="2123" b="6412"/>
          <a:stretch/>
        </p:blipFill>
        <p:spPr bwMode="auto">
          <a:xfrm>
            <a:off x="1464224" y="2483817"/>
            <a:ext cx="8702960" cy="408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004" y="914736"/>
            <a:ext cx="10515600" cy="55414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упражнения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893" y="2248277"/>
            <a:ext cx="10183238" cy="53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конфеткой (орехом, сухофруктам, ягодой и т.д.)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s://im0-tub-ru.yandex.net/i?id=2f41c000e2ba80c5efe01f4ece59c7f7-l&amp;ref=rim&amp;n=13&amp;w=1000&amp;h=10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59155" r="313" b="20811"/>
          <a:stretch/>
        </p:blipFill>
        <p:spPr bwMode="auto">
          <a:xfrm>
            <a:off x="473871" y="3567566"/>
            <a:ext cx="11013282" cy="2206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760" y="401458"/>
            <a:ext cx="8229600" cy="7791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/>
                <a:cs typeface="Times New Roman"/>
              </a:rPr>
              <a:t>Дыхательная гимнастика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98454" y="2222067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чёткого и правильного произнесения звуков, для того, чтобы речь была плавной и выразительной, необходимо хорошо развитое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дыхание, а развить его нам и помогает дыхательная гимнастика.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5376" t="27324" r="61992" b="26126"/>
          <a:stretch/>
        </p:blipFill>
        <p:spPr>
          <a:xfrm>
            <a:off x="571470" y="1443854"/>
            <a:ext cx="4138865" cy="47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5064"/>
            <a:ext cx="10515600" cy="17519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для развития речевого дыхания: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Игры с музыкальными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Мыльные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Воздушные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Игры с ватой, различными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шариками разного веса: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деревянные, резиновые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небольшого объема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бумажками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пушинками,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Игры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и т.д.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ds02.infourok.ru/uploads/ex/068a/00033ad9-9fe2e99d/img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2" t="6537" r="4527" b="34767"/>
          <a:stretch/>
        </p:blipFill>
        <p:spPr bwMode="auto">
          <a:xfrm>
            <a:off x="9455286" y="4049237"/>
            <a:ext cx="2309123" cy="2441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при проведении дыхательной гимнастики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557" y="2234186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нужно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3-5 минут,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вызвать у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Нужно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следить за тем, чтобы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поднимал плечи при вдохе, не надувал щёки при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Одежда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стеснять его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Комната для занятий должна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хорошо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проветренной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Дыхательную гимнастику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проводить сразу приёма пищи.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903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stola.ru-78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d47f3_7b005bc1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1624" y="2636912"/>
            <a:ext cx="4221088" cy="4221088"/>
          </a:xfrm>
          <a:prstGeom prst="rect">
            <a:avLst/>
          </a:prstGeom>
        </p:spPr>
      </p:pic>
      <p:pic>
        <p:nvPicPr>
          <p:cNvPr id="8" name="Рисунок 7" descr="0_12b73b_7f089f94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5880" y="4221088"/>
            <a:ext cx="477714" cy="548680"/>
          </a:xfrm>
          <a:prstGeom prst="rect">
            <a:avLst/>
          </a:prstGeom>
        </p:spPr>
      </p:pic>
      <p:pic>
        <p:nvPicPr>
          <p:cNvPr id="9" name="Рисунок 8" descr="0_12b73b_7f089f94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9896" y="4221088"/>
            <a:ext cx="477714" cy="548680"/>
          </a:xfrm>
          <a:prstGeom prst="rect">
            <a:avLst/>
          </a:prstGeom>
        </p:spPr>
      </p:pic>
      <p:pic>
        <p:nvPicPr>
          <p:cNvPr id="10" name="Рисунок 9" descr="0_12b73b_7f089f94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9896" y="4437112"/>
            <a:ext cx="477714" cy="548680"/>
          </a:xfrm>
          <a:prstGeom prst="rect">
            <a:avLst/>
          </a:prstGeom>
        </p:spPr>
      </p:pic>
      <p:pic>
        <p:nvPicPr>
          <p:cNvPr id="12" name="Рисунок 11" descr="0_12b73b_7f089f94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5880" y="4365104"/>
            <a:ext cx="477714" cy="548680"/>
          </a:xfrm>
          <a:prstGeom prst="rect">
            <a:avLst/>
          </a:prstGeom>
        </p:spPr>
      </p:pic>
      <p:pic>
        <p:nvPicPr>
          <p:cNvPr id="13" name="Рисунок 12" descr="0_12b73b_7f089f94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3872" y="4365104"/>
            <a:ext cx="477714" cy="548680"/>
          </a:xfrm>
          <a:prstGeom prst="rect">
            <a:avLst/>
          </a:prstGeom>
        </p:spPr>
      </p:pic>
      <p:pic>
        <p:nvPicPr>
          <p:cNvPr id="14" name="Рисунок 13" descr="0_12b73b_7f089f94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5840" y="4653136"/>
            <a:ext cx="477714" cy="548680"/>
          </a:xfrm>
          <a:prstGeom prst="rect">
            <a:avLst/>
          </a:prstGeom>
        </p:spPr>
      </p:pic>
      <p:pic>
        <p:nvPicPr>
          <p:cNvPr id="16" name="Рисунок 15" descr="0_12b73b_7f089f94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5881" y="4293096"/>
            <a:ext cx="540409" cy="620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32032" y="1084915"/>
            <a:ext cx="264380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снежинки.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Дается инструкция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«Посмотри на снежинки, которые держит девочка. Вдохни носом и подуй на них».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 должен быть длинным, щеки не надуваются, губы вытянуты вперед.</a:t>
            </a:r>
          </a:p>
        </p:txBody>
      </p:sp>
    </p:spTree>
    <p:extLst>
      <p:ext uri="{BB962C8B-B14F-4D97-AF65-F5344CB8AC3E}">
        <p14:creationId xmlns:p14="http://schemas.microsoft.com/office/powerpoint/2010/main" val="5102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87691E-6 C 0.00555 0.00417 0.0085 0.01088 0.01389 0.01528 C 0.02239 0.02222 0.03333 0.02268 0.04305 0.02407 C 0.0493 0.02592 0.05521 0.02777 0.06163 0.02846 C 0.07725 0.03564 0.09427 0.03008 0.11059 0.03263 C 0.11701 0.0324 0.12378 0.03402 0.12986 0.03124 C 0.13298 0.02962 0.13316 0.01852 0.13316 0.01852 C 0.13507 -0.00694 0.13541 -0.03285 0.13646 -0.05876 C 0.13611 -0.07126 0.13524 -0.08352 0.13507 -0.09578 C 0.13489 -0.10758 0.14427 -0.16011 0.12847 -0.17538 C 0.12604 -0.17376 0.12448 -0.17121 0.12187 -0.17006 C 0.11979 -0.16219 0.12066 -0.16658 0.11979 -0.15687 C 0.12014 -0.14692 0.11857 -0.12609 0.12708 -0.11915 C 0.12934 -0.11291 0.13264 -0.11244 0.13715 -0.1092 C 0.1467 -0.10249 0.15538 -0.09393 0.16614 -0.09139 C 0.17413 -0.08514 0.18923 -0.08583 0.19791 -0.08537 C 0.21406 -0.08676 0.22708 -0.09 0.24236 -0.09139 C 0.25989 -0.10064 0.25225 -0.09763 0.26493 -0.10203 C 0.27135 -0.10828 0.28194 -0.11568 0.28732 -0.12424 C 0.29288 -0.13304 0.29548 -0.14345 0.3 -0.15316 C 0.30121 -0.16797 0.30364 -0.18278 0.3059 -0.19736 C 0.30434 -0.22697 0.30746 -0.22049 0.28541 -0.21957 C 0.28732 -0.20985 0.28958 -0.20546 0.29739 -0.2036 C 0.30694 -0.19921 0.31701 -0.19967 0.32708 -0.19828 C 0.34548 -0.19898 0.36493 -0.19342 0.38212 -0.20175 C 0.38437 -0.20615 0.38524 -0.21124 0.38732 -0.21587 C 0.38958 -0.22651 0.38975 -0.23623 0.39132 -0.2471 C 0.39253 -0.25474 0.39548 -0.26214 0.39739 -0.26978 C 0.39791 -0.28412 0.39896 -0.29685 0.40139 -0.31027 C 0.40191 -0.31744 0.40399 -0.33155 0.40399 -0.33155 C 0.40347 -0.34382 0.40486 -0.35677 0.40191 -0.36857 C 0.39982 -0.37667 0.39861 -0.37806 0.39531 -0.38454 L 0.39531 -0.38454 C 0.39375 -0.39055 0.39201 -0.39287 0.38802 -0.39611 C 0.38576 -0.40259 0.38576 -0.40074 0.38212 -0.40397 C 0.36909 -0.40305 0.36701 -0.40721 0.36423 -0.39333 C 0.36805 -0.38639 0.37014 -0.38963 0.37673 -0.39148 C 0.38055 -0.39819 0.38767 -0.40027 0.3934 -0.40305 C 0.39618 -0.40444 0.40139 -0.40745 0.40139 -0.40745 C 0.40382 -0.41138 0.40573 -0.41508 0.40798 -0.41925 C 0.40816 -0.42781 0.40833 -0.43683 0.40868 -0.44539 C 0.40903 -0.45627 0.40972 -0.46922 0.40729 -0.47987 C 0.40503 -0.49005 0.39861 -0.49814 0.39462 -0.50717 C 0.39271 -0.51156 0.39045 -0.51781 0.38611 -0.51874 C 0.3835 -0.51943 0.38073 -0.5192 0.37812 -0.51943 C 0.371 -0.51897 0.36597 -0.51804 0.35955 -0.51596 C 0.35555 -0.51203 0.35521 -0.50879 0.35364 -0.50277 C 0.35729 -0.48588 0.36319 -0.48796 0.37552 -0.48681 C 0.39045 -0.4831 0.40781 -0.4956 0.41979 -0.50717 C 0.42448 -0.51712 0.42396 -0.51966 0.42448 -0.53354 C 0.42396 -0.5627 0.42378 -0.5745 0.41788 -0.59902 C 0.41649 -0.60458 0.41632 -0.61036 0.41458 -0.61568 C 0.41232 -0.62216 0.40659 -0.63419 0.40659 -0.63419 C 0.40486 -0.64391 0.40225 -0.65316 0.3993 -0.66242 C 0.39809 -0.66612 0.39687 -0.67167 0.39409 -0.67399 C 0.39236 -0.67538 0.38802 -0.67607 0.38611 -0.67653 C 0.37812 -0.67584 0.37673 -0.6763 0.37222 -0.66867 C 0.37291 -0.6652 0.37274 -0.66103 0.37413 -0.65802 C 0.37656 -0.6527 0.3875 -0.65363 0.38941 -0.65363 C 0.40399 -0.65316 0.41857 -0.65293 0.43316 -0.6527 C 0.44097 -0.65386 0.44861 -0.65455 0.45625 -0.65733 C 0.45816 -0.65872 0.4592 -0.65941 0.46094 -0.66173 C 0.46354 -0.6652 0.46389 -0.66959 0.46753 -0.67144 C 0.46962 -0.67353 0.4717 -0.67422 0.47344 -0.67653 " pathEditMode="relative" ptsTypes="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63582E-6 C -0.00208 -0.01042 -0.00226 -0.02129 -0.0033 -0.03194 C -0.00313 -0.03934 -0.0033 -0.04651 -0.00278 -0.05392 C -0.00243 -0.05947 0.00122 -0.06456 0.0033 -0.06896 C 0.01198 -0.08677 0.01684 -0.09903 0.03299 -0.1069 C 0.03056 -0.10921 0.02812 -0.11107 0.02569 -0.11315 C 0.02535 -0.12217 0.02448 -0.1305 0.02378 -0.13952 C 0.02396 -0.14577 0.02396 -0.15179 0.02448 -0.15803 C 0.02465 -0.15989 0.02552 -0.16151 0.02569 -0.16336 C 0.02639 -0.17377 0.02257 -0.19182 0.03247 -0.19505 C 0.03194 -0.19505 0.01597 -0.19621 0.01319 -0.19691 C 0.00399 -0.19945 -0.00399 -0.205 -0.01337 -0.20755 C -0.02465 -0.21426 -0.03715 -0.21542 -0.04913 -0.21889 C -0.05191 -0.22166 -0.05451 -0.22328 -0.05642 -0.22698 C -0.0566 -0.22791 -0.05625 -0.22976 -0.05694 -0.22953 C -0.05868 -0.2286 -0.05851 -0.2249 -0.05972 -0.22328 C -0.06111 -0.22143 -0.0625 -0.22143 -0.06424 -0.22074 C -0.09045 -0.22513 -0.10816 -0.22814 -0.13316 -0.23832 C -0.14792 -0.24434 -0.16059 -0.24457 -0.17361 -0.25614 C -0.17378 -0.25706 -0.17378 -0.25822 -0.17431 -0.25868 C -0.17535 -0.25984 -0.17813 -0.26053 -0.17813 -0.26053 C -0.18073 -0.25984 -0.18351 -0.25984 -0.18611 -0.25868 C -0.18681 -0.25822 -0.18698 -0.25683 -0.1875 -0.25614 C -0.18976 -0.25244 -0.18924 -0.25336 -0.19271 -0.25082 C -0.19427 -0.24758 -0.19583 -0.24434 -0.1974 -0.2411 C -0.19913 -0.2374 -0.19878 -0.23393 -0.20069 -0.23046 C -0.20174 -0.21773 -0.20226 -0.2168 -0.2 -0.20038 C -0.19983 -0.19876 -0.19688 -0.19529 -0.19601 -0.19436 C -0.18906 -0.18719 -0.18142 -0.18256 -0.17292 -0.18025 C -0.16997 -0.18048 -0.16701 -0.18279 -0.16424 -0.18187 C -0.16111 -0.18071 -0.16024 -0.17469 -0.15833 -0.17122 C -0.15347 -0.16243 -0.15035 -0.15526 -0.14444 -0.14739 C -0.14097 -0.14276 -0.14132 -0.13837 -0.13785 -0.13513 C -0.13698 -0.13189 -0.13767 -0.13305 -0.13576 -0.13166 " pathEditMode="relative" ptsTypes="fffffffffffffffffffffffffffffffff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3836E-6 C 0.02535 -0.01111 0.05313 -0.0007 0.07969 1.13836E-6 C 0.09393 0.00601 0.08785 0.00485 0.09757 0.00601 C 0.10365 0.01041 0.09618 0.00578 0.10868 0.00879 C 0.11059 0.00925 0.11198 0.01133 0.11406 0.01226 C 0.12344 0.01665 0.13212 0.02036 0.14184 0.0229 C 0.14757 0.02799 0.15261 0.03146 0.15903 0.03262 C 0.16302 0.03401 0.16649 0.03609 0.16979 0.03887 C 0.17413 0.04812 0.18837 0.05668 0.19531 0.05992 C 0.21111 0.06686 0.22761 0.0738 0.24393 0.07936 C 0.25729 0.08398 0.2717 0.08144 0.28559 0.08213 C 0.29844 0.08514 0.30712 0.08537 0.32014 0.08375 C 0.33698 0.07866 0.34809 0.06848 0.35781 0.04928 C 0.36354 0.01851 0.36111 0.03239 0.36511 0.00786 C 0.36702 -0.02245 0.36823 -0.05276 0.3691 -0.08307 C 0.36476 -0.1305 0.35868 -0.17492 0.34983 -0.22074 C 0.34514 -0.2448 0.34983 -0.24827 0.33403 -0.27372 C 0.31545 -0.3031 0.32622 -0.2883 0.30156 -0.31768 C 0.29879 -0.32092 0.29792 -0.32624 0.29549 -0.33018 C 0.28663 -0.34452 0.27726 -0.35308 0.26771 -0.36534 C 0.26198 -0.37275 0.25695 -0.38177 0.25052 -0.38848 C 0.24792 -0.39126 0.24445 -0.39265 0.24184 -0.39542 C 0.23386 -0.40398 0.23038 -0.41301 0.22066 -0.41833 C 0.2158 -0.42504 0.2158 -0.4262 0.20886 -0.43082 C 0.20504 -0.43337 0.1967 -0.43776 0.1967 -0.43776 C 0.18733 -0.45049 0.19774 -0.43753 0.18368 -0.45095 C 0.17118 -0.46275 0.15903 -0.47756 0.14393 -0.48196 C 0.12031 -0.49607 0.08976 -0.49584 0.06424 -0.497 C 0.03663 -0.49515 0.00938 -0.49005 -0.0184 -0.48728 C -0.02726 -0.48496 -0.03576 -0.48427 -0.04479 -0.48381 C -0.04896 -0.48288 -0.0526 -0.48173 -0.05677 -0.48103 C -0.06302 -0.47802 -0.07396 -0.47872 -0.07934 -0.47849 C -0.08073 -0.47525 -0.08125 -0.47478 -0.08125 -0.47039 C -0.08125 -0.45974 -0.08142 -0.4491 -0.08055 -0.43869 C -0.07986 -0.43175 -0.07239 -0.42342 -0.06927 -0.41925 C -0.05746 -0.40422 -0.04184 -0.40121 -0.02621 -0.39635 C -0.00903 -0.39103 -0.02656 -0.3938 -0.00833 -0.39195 C 0.00573 -0.38894 0.02014 -0.38987 0.03403 -0.3945 C 0.03906 -0.39889 0.04202 -0.40398 0.04514 -0.41046 C 0.04583 -0.42643 0.0467 -0.43429 0.04583 -0.45095 C 0.04479 -0.46923 0.03629 -0.49908 0.02188 -0.50671 C 0.00469 -0.5162 -0.01684 -0.51481 -0.03489 -0.51551 C -0.0743 -0.51366 -0.11302 -0.51018 -0.15208 -0.50833 C -0.15364 -0.50533 -0.15486 -0.49792 -0.15486 -0.49792 C -0.15451 -0.48219 -0.1559 -0.47131 -0.14375 -0.46784 C -0.13611 -0.47131 -0.13611 -0.47687 -0.13489 -0.48635 C -0.13507 -0.49144 -0.13472 -0.50718 -0.1368 -0.51458 C -0.13906 -0.52175 -0.14427 -0.53448 -0.14809 -0.54026 C -0.15538 -0.55044 -0.15312 -0.54489 -0.16146 -0.54998 C -0.17413 -0.55762 -0.18472 -0.56479 -0.19913 -0.56571 C -0.21476 -0.56988 -0.22969 -0.57358 -0.24548 -0.57543 C -0.28698 -0.57358 -0.27239 -0.57428 -0.29514 -0.56942 C -0.29774 -0.5671 -0.3 -0.56641 -0.30312 -0.56502 C -0.30729 -0.56039 -0.3125 -0.55762 -0.31632 -0.55253 C -0.31892 -0.54906 -0.32066 -0.54582 -0.32361 -0.54281 C -0.32639 -0.53633 -0.3309 -0.53101 -0.33298 -0.5243 C -0.3368 -0.51273 -0.33889 -0.49885 -0.34028 -0.48635 C -0.34028 -0.4734 -0.34062 -0.46044 -0.33958 -0.44748 C -0.33923 -0.44239 -0.33559 -0.43869 -0.33368 -0.43429 C -0.32535 -0.41717 -0.31528 -0.39843 -0.30052 -0.3901 C -0.29357 -0.38617 -0.28542 -0.38478 -0.27795 -0.38316 C -0.27118 -0.37992 -0.27187 -0.38941 -0.27135 -0.39542 C -0.27448 -0.42758 -0.30833 -0.42805 -0.32691 -0.43175 C -0.33767 -0.43105 -0.34757 -0.4292 -0.35816 -0.42805 C -0.36614 -0.42458 -0.37396 -0.42573 -0.38194 -0.42203 C -0.3908 -0.41787 -0.39618 -0.40676 -0.40312 -0.39982 C -0.40746 -0.39542 -0.41215 -0.39403 -0.41632 -0.38848 C -0.41701 -0.38108 -0.41927 -0.37599 -0.42101 -0.36905 C -0.42239 -0.35632 -0.42639 -0.34336 -0.42969 -0.3311 C -0.43107 -0.31236 -0.43003 -0.32046 -0.43229 -0.30727 C -0.43212 -0.29223 -0.43229 -0.27719 -0.4316 -0.26215 C -0.43055 -0.23925 -0.41875 -0.2205 -0.40451 -0.21009 C -0.39566 -0.19621 -0.38229 -0.19043 -0.36927 -0.18626 C -0.36163 -0.18071 -0.35382 -0.17701 -0.34618 -0.17122 C -0.33993 -0.16659 -0.33576 -0.15896 -0.32969 -0.15456 C -0.32552 -0.15132 -0.3191 -0.14831 -0.31458 -0.14577 C -0.31232 -0.14276 -0.30989 -0.14137 -0.30729 -0.1386 C -0.3059 -0.13397 -0.30208 -0.12657 -0.29913 -0.12356 C -0.29566 -0.11407 -0.29566 -0.10389 -0.29392 -0.09371 C -0.2934 -0.08608 -0.29271 -0.07821 -0.29253 -0.07057 C -0.29236 -0.05021 -0.29219 -0.00949 -0.31371 -0.00533 C -0.31753 -0.00209 -0.32031 0.00092 -0.3243 0.00254 C -0.33003 0.0074 -0.33524 0.01434 -0.34219 0.01573 C -0.34739 0.01943 -0.35364 0.02082 -0.35937 0.0229 C -0.36406 0.02707 -0.36857 0.03054 -0.37326 0.03516 C -0.3743 0.03725 -0.37552 0.03933 -0.37656 0.04141 C -0.37708 0.04234 -0.37795 0.04396 -0.37795 0.04396 C -0.37934 0.0509 -0.38055 0.05691 -0.38125 0.06432 C -0.3809 0.07404 -0.38281 0.09301 -0.37726 0.10319 C -0.37535 0.11291 -0.37378 0.10828 -0.37066 0.11638 C -0.36892 0.12124 -0.36996 0.11915 -0.36736 0.12262 C -0.36614 0.13026 -0.36423 0.13466 -0.36007 0.14021 C -0.35868 0.14599 -0.3533 0.15224 -0.34878 0.1534 C -0.3434 0.15918 -0.33802 0.16358 -0.33229 0.16844 C -0.32864 0.17584 -0.32309 0.18116 -0.32101 0.18972 C -0.32048 0.19643 -0.31875 0.20199 -0.31719 0.20823 C -0.31597 0.21772 -0.31667 0.22651 -0.3191 0.23554 C -0.31996 0.2441 -0.32014 0.24294 -0.3191 0.25405 C -0.31771 0.27255 -0.29305 0.27348 -0.28333 0.27441 C -0.27864 0.27672 -0.2743 0.27718 -0.26927 0.27788 C -0.26389 0.28042 -0.26371 0.28459 -0.25868 0.28759 C -0.25607 0.29338 -0.25833 0.28898 -0.25208 0.29731 C -0.25121 0.29847 -0.24948 0.30101 -0.24948 0.30101 C -0.24861 0.30448 -0.24809 0.3031 -0.24618 0.30541 " pathEditMode="relative" ptsTypes="fffffffffffffffffffffffffffffffffff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118E-6 C 0.0158 -0.00093 0.03143 -0.0007 0.04636 -0.00787 C 0.05 -0.01319 0.05573 -0.01435 0.06094 -0.01666 C 0.06563 -0.02106 0.06337 -0.0199 0.06754 -0.02106 C 0.07223 -0.02569 0.07778 -0.02893 0.08351 -0.03078 C 0.08785 -0.03494 0.09306 -0.03656 0.09809 -0.03888 C 0.10261 -0.04096 0.1066 -0.04374 0.11129 -0.04489 C 0.12084 -0.05021 0.13073 -0.05623 0.14098 -0.05901 C 0.14445 -0.06132 0.14792 -0.06248 0.15157 -0.06433 C 0.1533 -0.06525 0.15695 -0.06618 0.15695 -0.06618 C 0.16111 -0.07034 0.16476 -0.07636 0.16945 -0.07937 C 0.17188 -0.08376 0.17448 -0.08955 0.17743 -0.09348 C 0.18073 -0.09788 0.18403 -0.10158 0.18681 -0.10667 C 0.1875 -0.11014 0.18959 -0.11315 0.19132 -0.11569 C 0.19254 -0.11754 0.19532 -0.12078 0.19532 -0.12078 C 0.19618 -0.1261 0.19723 -0.12634 0.19931 -0.1305 C 0.20382 -0.13906 0.19809 -0.12958 0.20139 -0.13767 C 0.20226 -0.13999 0.20469 -0.14392 0.20469 -0.14392 C 0.20521 -0.14924 0.20625 -0.15618 0.20868 -0.16058 C 0.20955 -0.16613 0.20886 -0.16266 0.21059 -0.16937 C 0.21111 -0.17122 0.21198 -0.17469 0.21198 -0.17469 C 0.21285 -0.18349 0.21493 -0.19251 0.2165 -0.2013 C 0.21736 -0.21264 0.2191 -0.22675 0.21389 -0.23647 C 0.21285 -0.2404 0.21181 -0.24387 0.20921 -0.24619 C 0.20816 -0.24873 0.20677 -0.25267 0.20469 -0.25405 C 0.20348 -0.25498 0.2007 -0.25591 0.2007 -0.25591 C 0.19618 -0.26053 0.18993 -0.26331 0.18473 -0.26562 C 0.18247 -0.26771 0.18039 -0.26817 0.17813 -0.27025 C 0.1757 -0.2721 0.17431 -0.27488 0.17153 -0.27627 C 0.16615 -0.28136 0.16789 -0.27858 0.16563 -0.28321 C 0.16493 -0.28807 0.16372 -0.29269 0.16285 -0.29732 C 0.16181 -0.31028 0.15313 -0.33642 0.16493 -0.33966 C 0.17032 -0.34475 0.17709 -0.34684 0.18351 -0.34938 C 0.20157 -0.35679 0.22032 -0.3591 0.23907 -0.36095 C 0.24306 -0.36234 0.24688 -0.36419 0.25105 -0.36535 C 0.25296 -0.3672 0.25469 -0.36766 0.25695 -0.36882 C 0.25973 -0.37298 0.2665 -0.382 0.27014 -0.38386 C 0.27205 -0.39149 0.27084 -0.38779 0.27483 -0.39542 C 0.27552 -0.39658 0.27674 -0.3989 0.27674 -0.3989 C 0.27813 -0.40399 0.27969 -0.40884 0.28073 -0.41393 C 0.28108 -0.41579 0.2816 -0.41741 0.28212 -0.41926 C 0.2823 -0.42018 0.28282 -0.4218 0.28282 -0.4218 C 0.28264 -0.42481 0.28282 -0.42782 0.28212 -0.43059 C 0.28056 -0.43684 0.27466 -0.44378 0.27014 -0.44563 C 0.26702 -0.44702 0.26337 -0.44679 0.26025 -0.44841 C 0.25851 -0.44933 0.25695 -0.45119 0.25504 -0.45188 C 0.25035 -0.45396 0.24046 -0.45628 0.24046 -0.45628 C 0.23473 -0.45998 0.22934 -0.4609 0.22309 -0.4616 C 0.21389 -0.46784 0.20122 -0.46715 0.19132 -0.46784 C 0.14844 -0.48335 0.10105 -0.47039 0.05625 -0.46692 C 0.05573 -0.46692 0.04653 -0.46761 0.04375 -0.46854 C 0.03629 -0.47108 0.03056 -0.47687 0.02257 -0.47826 C 0.01667 -0.48103 0.01077 -0.48242 0.00469 -0.4845 C 0.00209 -0.48543 -0.00329 -0.48705 -0.00329 -0.48705 C -0.00677 -0.48959 -0.01076 -0.49029 -0.01458 -0.49168 C -0.01701 -0.49376 -0.02031 -0.49422 -0.02257 -0.49677 C -0.02361 -0.49792 -0.02413 -0.49954 -0.02517 -0.50047 C -0.02621 -0.50116 -0.02743 -0.50093 -0.02847 -0.50116 C -0.02951 -0.50186 -0.0309 -0.50186 -0.03177 -0.50301 C -0.03229 -0.50371 -0.03194 -0.5051 -0.03246 -0.50579 C -0.03368 -0.50718 -0.03559 -0.50672 -0.03715 -0.50741 C -0.03889 -0.51134 -0.04097 -0.51111 -0.04375 -0.51366 C -0.04687 -0.51666 -0.04982 -0.5206 -0.05295 -0.52337 C -0.05451 -0.52499 -0.05659 -0.52546 -0.05833 -0.52685 C -0.06093 -0.52916 -0.06302 -0.53309 -0.06493 -0.53656 C -0.06579 -0.54003 -0.0684 -0.54327 -0.07083 -0.54536 C -0.07274 -0.54906 -0.07343 -0.5523 -0.07343 -0.55692 " pathEditMode="relative" ptsTypes="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87182E-6 C 0.00833 -0.00394 0.01858 -0.0007 0.02708 -6.87182E-6 C 0.02934 0.00416 0.02986 0.00925 0.03108 0.01411 C 0.03073 0.0192 0.0309 0.02891 0.02917 0.03447 C 0.02726 0.04048 0.02396 0.04557 0.02257 0.05205 C 0.02187 0.05552 0.02031 0.05876 0.01927 0.06177 C 0.01858 0.06362 0.01736 0.06524 0.01649 0.06709 C 0.01615 0.06802 0.01528 0.06964 0.01528 0.06964 C 0.01406 0.07542 0.01545 0.07102 0.0125 0.07588 C 0.0066 0.08537 0.00885 0.08514 -0.00139 0.08653 C -0.00764 0.08606 -0.01458 0.08861 -0.01997 0.08468 C -0.0217 0.08329 -0.02431 0.07866 -0.02587 0.07681 C -0.02795 0.07426 -0.02969 0.07149 -0.03177 0.06871 C -0.03247 0.06779 -0.03385 0.06617 -0.03385 0.06617 C -0.0349 0.06084 -0.0382 0.05899 -0.04045 0.0546 C -0.04479 0.0465 -0.04896 0.0384 -0.05295 0.03007 C -0.05399 0.02313 -0.05729 0.0148 -0.06163 0.01064 C -0.0632 0.00717 -0.06441 0.00508 -0.06684 0.00254 C -0.06927 -0.00348 -0.07257 -0.01065 -0.07691 -0.01412 C -0.07969 -0.0206 -0.08455 -0.03471 -0.08941 -0.03795 C -0.09271 -0.04003 -0.09653 -0.04073 -0.1 -0.04142 C -0.10365 -0.04073 -0.10521 -0.03957 -0.10868 -0.04073 C -0.11146 -0.05114 -0.11684 -0.05646 -0.12379 -0.06178 C -0.12691 -0.06433 -0.13038 -0.06896 -0.13385 -0.07058 C -0.1375 -0.0759 -0.14445 -0.08376 -0.14965 -0.08562 C -0.15573 -0.09371 -0.17708 -0.0958 -0.1842 -0.09626 C -0.18785 -0.09718 -0.1908 -0.09904 -0.1941 -0.10065 C -0.19653 -0.10181 -0.20139 -0.1032 -0.20139 -0.1032 C -0.20504 -0.10829 -0.2092 -0.11176 -0.21267 -0.11731 C -0.21337 -0.1224 -0.2158 -0.12379 -0.21788 -0.12796 C -0.21997 -0.13235 -0.22083 -0.13582 -0.22326 -0.14045 C -0.225 -0.14855 -0.22622 -0.16104 -0.22917 -0.16868 C -0.23056 -0.17747 -0.23142 -0.19112 -0.23438 -0.19945 C -0.23559 -0.21403 -0.23767 -0.22814 -0.23906 -0.24272 C -0.23767 -0.28182 -0.23767 -0.32162 -0.23247 -0.36003 C -0.23004 -0.37761 -0.22934 -0.39681 -0.21997 -0.41047 C -0.21701 -0.41995 -0.21198 -0.42689 -0.2066 -0.4343 C -0.20504 -0.43638 -0.20399 -0.43892 -0.2026 -0.44124 C -0.20139 -0.44332 -0.19809 -0.44563 -0.19809 -0.44563 C -0.19618 -0.44957 -0.1941 -0.45211 -0.1908 -0.45373 C -0.1882 -0.45697 -0.18524 -0.45998 -0.18281 -0.46345 C -0.18108 -0.4697 -0.18021 -0.47432 -0.17951 -0.48103 C -0.17969 -0.48358 -0.17986 -0.48636 -0.18021 -0.4889 C -0.1809 -0.49307 -0.18281 -0.5014 -0.18281 -0.5014 C -0.18351 -0.50926 -0.18472 -0.51736 -0.1875 -0.5243 C -0.18872 -0.53379 -0.18681 -0.52384 -0.1901 -0.53217 C -0.19167 -0.53633 -0.19201 -0.54189 -0.1934 -0.54628 C -0.19462 -0.54975 -0.19705 -0.55345 -0.19861 -0.55693 C -0.20191 -0.56387 -0.20486 -0.57127 -0.20799 -0.57821 C -0.21007 -0.58261 -0.21389 -0.58677 -0.21649 -0.59047 C -0.21719 -0.5914 -0.21806 -0.59209 -0.21858 -0.59325 C -0.21927 -0.59464 -0.21962 -0.59649 -0.22049 -0.59765 C -0.22396 -0.60297 -0.23542 -0.60945 -0.24045 -0.61176 C -0.2434 -0.61477 -0.24531 -0.61616 -0.24896 -0.61708 C -0.2533 -0.6224 -0.24844 -0.61708 -0.25504 -0.62148 C -0.26181 -0.62587 -0.26736 -0.63351 -0.27483 -0.63629 C -0.27726 -0.63837 -0.27934 -0.63999 -0.28212 -0.64091 C -0.28403 -0.64161 -0.28802 -0.64253 -0.28802 -0.64253 C -0.29201 -0.6423 -0.3 -0.64161 -0.3 -0.64161 " pathEditMode="relative" ptsTypes="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8473E-6 C 0.00087 -0.00046 0.00173 -0.00116 0.00278 -0.00162 C 0.00399 -0.00208 0.00555 -0.00185 0.00677 -0.00255 C 0.01528 -0.00741 0.0033 -0.00394 0.01267 -0.00602 C 0.01632 -0.00856 0.01996 -0.01065 0.02396 -0.01134 C 0.03593 -0.01065 0.04722 -0.00787 0.05903 -0.00602 C 0.06875 -0.00255 0.07604 0.00185 0.08611 0.00277 C 0.0908 0.0037 0.09375 0.00671 0.09878 0.0081 C 0.11024 0.01781 0.1276 0.01943 0.14045 0.02036 C 0.14271 0.02105 0.14479 0.02152 0.14705 0.02221 C 0.14948 0.02314 0.15434 0.02476 0.15434 0.02476 C 0.17205 0.02452 0.18958 0.02452 0.20729 0.02383 C 0.21076 0.0236 0.21597 0.01596 0.21597 0.01596 C 0.21666 0.01342 0.22222 0.00069 0.22396 -0.00093 C 0.22621 -0.00278 0.22639 -0.00278 0.22847 -0.00602 C 0.23264 -0.0125 0.23385 -0.01666 0.23975 -0.01944 C 0.24166 -0.02291 0.24392 -0.02615 0.24705 -0.0273 C 0.25139 -0.0354 0.24531 -0.02453 0.25034 -0.0317 C 0.25225 -0.03448 0.25295 -0.03772 0.25503 -0.04049 C 0.2559 -0.04419 0.26302 -0.0553 0.26562 -0.05646 C 0.26684 -0.05808 0.26771 -0.06016 0.26892 -0.06178 C 0.27066 -0.06409 0.27309 -0.06386 0.27482 -0.06617 C 0.27708 -0.06918 0.27534 -0.06872 0.2783 -0.0715 C 0.28194 -0.07474 0.28698 -0.07659 0.2908 -0.07936 C 0.29722 -0.08399 0.30937 -0.0826 0.31666 -0.08468 C 0.32778 -0.08399 0.33489 -0.0826 0.34514 -0.08121 C 0.34913 -0.07728 0.35052 -0.0708 0.35434 -0.06617 C 0.35903 -0.06062 0.36493 -0.05785 0.36962 -0.05206 C 0.37048 -0.04882 0.3717 -0.04628 0.37291 -0.04327 C 0.37448 -0.03494 0.37968 -0.02823 0.38281 -0.02106 C 0.38403 -0.00833 0.39062 -0.00417 0.39271 0.00717 C 0.3934 0.01643 0.39444 0.01781 0.39548 0.02568 C 0.39618 0.03748 0.3967 0.05229 0.39948 0.06363 C 0.4 0.07982 0.40087 0.09579 0.40139 0.11221 C 0.40121 0.11337 0.40139 0.11476 0.40069 0.11569 C 0.40017 0.11638 0.38055 0.12425 0.37882 0.12448 C 0.37482 0.12517 0.371 0.12633 0.36701 0.12633 C 0.34739 0.12679 0.3276 0.12633 0.30798 0.12633 " pathEditMode="relative" ptsTypes="fffffffffffffffffffffffffffffffffffffA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29 -0.14206 C -0.05903 -0.15062 -0.0592 -0.15895 -0.05799 -0.16774 C -0.05816 -0.17376 -0.0566 -0.19111 -0.06059 -0.19852 C -0.06319 -0.20916 -0.06944 -0.20985 -0.07708 -0.21101 C -0.09184 -0.2161 -0.10625 -0.21541 -0.12153 -0.2161 C -0.12969 -0.21842 -0.13403 -0.21263 -0.14132 -0.21101 C -0.14306 -0.20546 -0.14705 -0.20245 -0.15 -0.19759 C -0.15313 -0.1925 -0.14948 -0.19759 -0.15191 -0.19227 C -0.15278 -0.19042 -0.15469 -0.18718 -0.15469 -0.18695 C -0.15625 -0.17908 -0.15868 -0.17145 -0.1599 -0.16335 C -0.1592 -0.14507 -0.15781 -0.14345 -0.15399 -0.12887 C -0.15313 -0.12563 -0.15347 -0.12193 -0.15191 -0.11916 C -0.15017 -0.11592 -0.14688 -0.11314 -0.14462 -0.11036 C -0.14184 -0.10041 -0.13368 -0.09972 -0.12743 -0.0944 C -0.12101 -0.08885 -0.125 -0.09116 -0.12083 -0.08908 C -0.11875 -0.08514 -0.11649 -0.08468 -0.11354 -0.08214 C -0.11215 -0.07936 -0.11163 -0.07705 -0.11094 -0.07404 C -0.11042 -0.07172 -0.10955 -0.0671 -0.10955 -0.06687 C -0.10972 -0.06386 -0.10955 -0.06039 -0.11024 -0.05738 C -0.11059 -0.05599 -0.11337 -0.05483 -0.11424 -0.0546 C -0.11927 -0.05252 -0.12361 -0.05067 -0.12882 -0.04951 C -0.1309 -0.04488 -0.13194 -0.04003 -0.13472 -0.03609 C -0.13524 -0.03424 -0.13559 -0.03239 -0.13611 -0.03077 C -0.13646 -0.02961 -0.13698 -0.02846 -0.13733 -0.0273 C -0.13785 -0.02545 -0.13872 -0.02198 -0.13872 -0.02175 C -0.13385 -0.02105 -0.12969 -0.01897 -0.12483 -0.01758 C -0.12135 -0.01504 -0.12014 -0.01504 -0.11615 -0.01596 C -0.10764 -0.0118 -0.0974 -0.0111 -0.08837 -0.01064 C -0.08142 -0.0074 -0.07535 -0.00393 -0.06788 -0.00185 C -0.06337 -0.00254 -0.05955 -0.00439 -0.05521 -0.00625 C -0.05295 -0.00717 -0.04861 -0.00879 -0.04861 -0.00856 C -0.04566 -0.01157 -0.04201 -0.01249 -0.03872 -0.01411 C -0.03733 -0.01481 -0.03472 -0.01596 -0.03472 -0.01573 C -0.0342 -0.01689 -0.03403 -0.01805 -0.03333 -0.01851 C -0.03264 -0.0192 -0.03142 -0.01874 -0.03073 -0.01943 C -0.0224 -0.02938 -0.03142 -0.02314 -0.02483 -0.0273 C -0.02344 -0.03008 -0.02326 -0.03424 -0.02083 -0.03609 C -0.01684 -0.0391 -0.00868 -0.04257 -0.00434 -0.04419 C 0.00799 -0.04303 0.01979 -0.04072 0.03212 -0.03979 C 0.03542 -0.03679 0.03594 -0.03702 0.0401 -0.03794 C 0.04653 -0.03725 0.05243 -0.03563 0.05868 -0.03447 C 0.06458 -0.0317 0.07066 -0.03239 0.07656 -0.03008 C 0.08403 -0.02707 0.09236 -0.02429 0.09965 -0.02036 C 0.10104 -0.01966 0.10243 -0.01874 0.10365 -0.01758 C 0.10451 -0.01689 0.10486 -0.01573 0.10573 -0.01504 C 0.11042 -0.01157 0.11701 -0.00925 0.12222 -0.00786 C 0.12483 -0.00717 0.13021 -0.00625 0.13021 -0.00601 C 0.13646 -0.00324 0.13281 -0.00463 0.14149 -0.00347 C 0.1434 -0.00254 0.14549 -0.00139 0.1474 -0.00092 C 0.14913 -0.00046 0.1526 -1.83248E-6 0.1526 0.00023 " pathEditMode="relative" rAng="0" ptsTypes="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28a0_fc64a26c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8942" y="950505"/>
            <a:ext cx="3384376" cy="5000632"/>
          </a:xfrm>
          <a:prstGeom prst="rect">
            <a:avLst/>
          </a:prstGeom>
        </p:spPr>
      </p:pic>
      <p:pic>
        <p:nvPicPr>
          <p:cNvPr id="3" name="Рисунок 2" descr="0_82910_173f1ec1_XX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630674">
            <a:off x="6467990" y="2369860"/>
            <a:ext cx="786280" cy="717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533" y="950505"/>
            <a:ext cx="30095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курсором на листик с зелеными прожилками.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нажатием дается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«Посмотри на листик и вдохни носом, плечи опусти вниз. Постарайся выдыхать пока летит листик».</a:t>
            </a:r>
          </a:p>
        </p:txBody>
      </p:sp>
    </p:spTree>
    <p:extLst>
      <p:ext uri="{BB962C8B-B14F-4D97-AF65-F5344CB8AC3E}">
        <p14:creationId xmlns:p14="http://schemas.microsoft.com/office/powerpoint/2010/main" val="37604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C 0.00273 -0.00625 0.01289 -0.01343 0.01784 -0.01574 C 0.02031 -0.01806 0.02292 -0.01875 0.02591 -0.02014 C 0.0276 -0.02431 0.0306 -0.02385 0.03372 -0.02547 C 0.03633 -0.02894 0.03893 -0.02963 0.04232 -0.03079 C 0.04987 -0.03797 0.03906 -0.02801 0.04635 -0.03334 C 0.04779 -0.03426 0.05039 -0.03704 0.05039 -0.03681 C 0.05169 -0.03982 0.05482 -0.04491 0.0569 -0.04584 C 0.05977 -0.04838 0.0625 -0.0507 0.06497 -0.05371 C 0.0655 -0.05672 0.07031 -0.06644 0.07227 -0.06875 C 0.07292 -0.07246 0.07292 -0.07361 0.07552 -0.07593 C 0.0776 -0.0801 0.0806 -0.08496 0.08333 -0.0882 C 0.08451 -0.08959 0.08737 -0.09167 0.08737 -0.09144 C 0.08893 -0.09815 0.08659 -0.09144 0.0901 -0.09514 C 0.09076 -0.09584 0.09076 -0.09723 0.09128 -0.09792 C 0.09258 -0.09931 0.09388 -0.10023 0.09531 -0.10139 C 0.09596 -0.10209 0.0974 -0.10324 0.0974 -0.10301 C 0.09935 -0.10718 0.1026 -0.10857 0.10586 -0.10949 C 0.10794 -0.11019 0.11185 -0.11204 0.11185 -0.11181 C 0.11966 -0.11181 0.12721 -0.11181 0.13503 -0.11111 C 0.13581 -0.11111 0.13633 -0.10973 0.13698 -0.10949 C 0.14115 -0.10787 0.14961 -0.10579 0.14961 -0.10556 C 0.15221 -0.10324 0.15573 -0.10278 0.1582 -0.09977 C 0.15977 -0.09792 0.16094 -0.09514 0.16289 -0.09352 C 0.16354 -0.09283 0.16419 -0.09236 0.16497 -0.09167 C 0.16576 -0.09051 0.16654 -0.08912 0.16758 -0.0882 C 0.16914 -0.08704 0.17279 -0.08565 0.17279 -0.08542 C 0.18086 -0.07477 0.19271 -0.07037 0.20326 -0.06528 C 0.20742 -0.06111 0.21289 -0.06088 0.21784 -0.05996 C 0.22656 -0.05695 0.2332 -0.06111 0.24167 -0.0625 C 0.24518 -0.06412 0.24544 -0.06783 0.24635 -0.07223 C 0.24727 -0.08056 0.24805 -0.08866 0.24896 -0.09699 C 0.24883 -0.10324 0.25117 -0.12801 0.24232 -0.13241 C 0.23867 -0.13912 0.24076 -0.13773 0.23698 -0.13936 C 0.23438 -0.14213 0.23216 -0.14422 0.22969 -0.14746 C 0.22878 -0.15162 0.22643 -0.15533 0.22448 -0.1588 C 0.22292 -0.16505 0.22435 -0.16297 0.22122 -0.16598 C 0.22031 -0.17037 0.21888 -0.17431 0.21654 -0.17732 C 0.21563 -0.18056 0.2125 -0.18611 0.2125 -0.18588 C 0.21055 -0.19561 0.21146 -0.19028 0.21055 -0.20209 C 0.21081 -0.20926 0.21081 -0.21621 0.21133 -0.22338 C 0.21159 -0.22894 0.21289 -0.23033 0.21523 -0.23473 C 0.2168 -0.23773 0.21836 -0.24051 0.21979 -0.24352 C 0.22305 -0.25047 0.23698 -0.25116 0.24167 -0.25162 C 0.25039 -0.2544 0.26823 -0.2551 0.26823 -0.25486 C 0.27604 -0.2544 0.28841 -0.25556 0.29596 -0.25162 C 0.30456 -0.24699 0.31302 -0.2382 0.32188 -0.23565 C 0.32448 -0.23311 0.32604 -0.23241 0.32917 -0.23125 C 0.3332 -0.22732 0.33919 -0.22709 0.34375 -0.22408 C 0.35039 -0.21968 0.34987 -0.21852 0.35625 -0.21713 C 0.35977 -0.21019 0.36458 -0.20417 0.37018 -0.20023 C 0.37188 -0.19584 0.37357 -0.19445 0.37552 -0.19051 C 0.37617 -0.18519 0.37643 -0.1801 0.37878 -0.1757 C 0.3793 -0.17223 0.37982 -0.16922 0.38073 -0.16598 C 0.38125 -0.16111 0.3819 -0.15648 0.38281 -0.15186 C 0.38385 -0.13681 0.38333 -0.12176 0.38477 -0.10672 C 0.38451 -0.09699 0.38438 -0.08727 0.38398 -0.07755 C 0.38372 -0.06922 0.37773 -0.04815 0.37409 -0.04144 C 0.37305 -0.03449 0.37135 -0.03218 0.3668 -0.02894 C 0.36445 -0.02454 0.36237 -0.01968 0.35885 -0.01667 C 0.35664 -0.00834 0.35013 -0.00348 0.34427 3.33333E-6 C 0.3418 0.0037 0.3401 0.0037 0.33646 0.00463 C 0.33216 0.0081 0.32604 0.00833 0.32122 0.01064 C 0.31758 0.01551 0.31341 0.01828 0.30846 0.02037 C 0.30326 0.02546 0.29675 0.02777 0.29063 0.03009 C 0.28581 0.03194 0.2918 0.02986 0.28659 0.03287 C 0.28086 0.03611 0.27435 0.03703 0.26823 0.03865 C 0.26393 0.04259 0.26458 0.05046 0.26354 0.05671 C 0.26393 0.06666 0.26094 0.07824 0.26758 0.08402 C 0.27031 0.09074 0.26771 0.08472 0.27279 0.09467 C 0.27344 0.09606 0.27357 0.09838 0.27487 0.09907 C 0.2776 0.10046 0.28021 0.10139 0.28216 0.10509 C 0.28659 0.11365 0.29102 0.12037 0.2974 0.12639 C 0.30143 0.13009 0.303 0.13333 0.30521 0.13865 C 0.30612 0.14051 0.30794 0.14398 0.30794 0.14421 C 0.30898 0.15208 0.31159 0.15902 0.31315 0.16689 C 0.31393 0.17939 0.31615 0.1949 0.3125 0.20671 C 0.31133 0.21088 0.30781 0.21157 0.30521 0.21389 C 0.29948 0.21921 0.2905 0.22708 0.28398 0.22963 C 0.28112 0.23217 0.28034 0.23495 0.27813 0.23819 C 0.27461 0.24375 0.26927 0.24884 0.26419 0.25162 C 0.26146 0.25671 0.25833 0.26088 0.25365 0.26203 C 0.25052 0.26458 0.24727 0.26666 0.24375 0.26828 C 0.24128 0.27152 0.23854 0.27477 0.23581 0.27685 C 0.23425 0.28009 0.2332 0.28217 0.23034 0.28333 C 0.22878 0.28912 0.22487 0.29398 0.2224 0.2993 C 0.22044 0.30324 0.22031 0.30787 0.21979 0.3125 C 0.22044 0.32222 0.22148 0.33032 0.22773 0.33634 C 0.2293 0.34236 0.22708 0.33541 0.23112 0.34074 C 0.23164 0.34143 0.23138 0.34259 0.23177 0.34328 C 0.2332 0.34606 0.23385 0.34629 0.23581 0.34768 C 0.23802 0.35277 0.23997 0.35856 0.2431 0.36273 C 0.24753 0.36875 0.24167 0.3581 0.24753 0.36898 C 0.25091 0.375 0.25365 0.3831 0.2582 0.38727 C 0.26133 0.39328 0.26393 0.39953 0.26615 0.40602 C 0.26458 0.41527 0.26263 0.41666 0.25885 0.42361 C 0.25781 0.42777 0.25612 0.42893 0.25365 0.43171 C 0.25013 0.43588 0.24792 0.44398 0.24232 0.44467 C 0.23906 0.44537 0.23581 0.44537 0.23242 0.44583 C 0.23034 0.44606 0.22852 0.44629 0.22643 0.44676 C 0.21406 0.44977 0.20365 0.45324 0.19128 0.45439 C 0.18112 0.45833 0.17083 0.46064 0.16029 0.46157 C 0.14844 0.46504 0.13854 0.46782 0.12643 0.46852 C 0.11341 0.475 0.10169 0.47963 0.08802 0.48287 C 0.08125 0.48611 0.07383 0.48356 0.0668 0.48541 C 0.05247 0.48449 0.03971 0.4875 0.02513 0.48796 C 0.01654 0.49305 0.02448 0.48912 0.00521 0.49074 C -0.00299 0.4912 -0.01107 0.4949 -0.01927 0.49514 C -0.04049 0.49537 -0.06159 0.4956 -0.08281 0.49606 C -0.10013 0.49514 -0.11667 0.49676 -0.13385 0.49977 C -0.1543 0.49814 -0.17487 0.49537 -0.19544 0.49328 C -0.2043 0.49189 -0.20924 0.49051 -0.21927 0.49004 C -0.22461 0.48842 -0.22174 0.49004 -0.22773 0.48356 L -0.22773 0.48379 C -0.2332 0.48148 -0.23437 0.48032 -0.24115 0.47939 C -0.24492 0.4787 -0.25247 0.47754 -0.25247 0.47777 C -0.25937 0.47453 -0.2625 0.47314 -0.26966 0.47222 C -0.27539 0.47014 -0.28021 0.46736 -0.28607 0.4662 C -0.29792 0.45625 -0.32604 0.45486 -0.33841 0.4537 C -0.3444 0.45185 -0.34948 0.4493 -0.35573 0.44838 C -0.36159 0.44629 -0.36758 0.44352 -0.37357 0.44236 C -0.37799 0.43819 -0.37917 0.43865 -0.38542 0.43796 C -0.38958 0.43657 -0.38919 0.43287 -0.39206 0.42893 C -0.40065 0.42963 -0.40677 0.4324 -0.41523 0.43333 C -0.42279 0.43703 -0.42721 0.43703 -0.43581 0.43796 C -0.44062 0.43958 -0.43555 0.43796 -0.44518 0.44027 C -0.4474 0.4412 -0.44948 0.44143 -0.45169 0.44236 C -0.4526 0.44259 -0.4543 0.44305 -0.4543 0.44328 C -0.45664 0.44514 -0.45573 0.44421 -0.4569 0.44583 " pathEditMode="relative" rAng="0" ptsTypes="AAAAAAAAAAAAAAAAAAAAAAAAAAAAAAAAAAAAAAAAAAAAAAAAAAAAAAAAAAAAAAAAAAAAAAAAAAAAAAAAAAAAAAAAAAAAAAAAAAAAAAAAAAAAAAAAAAAAAAAAAAAAAAAAA">
                                      <p:cBhvr>
                                        <p:cTn id="6" dur="5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92722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05" y="346971"/>
            <a:ext cx="9050115" cy="651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orabl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4967" y="4667278"/>
            <a:ext cx="1815873" cy="187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4742" y="1340327"/>
            <a:ext cx="24708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«Вдохни носом и дуй на кораблик. Помоги капитану переплыть море».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длинным, щеки не надуваются, губы вытянуты вперед.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83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55 0.01389 L 0.97305 0.00347 " pathEditMode="relative" rAng="0" ptsTypes="AA">
                                      <p:cBhvr>
                                        <p:cTn id="6" dur="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115" y="1367075"/>
            <a:ext cx="4988668" cy="8605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Вопросы для родителей: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4115" y="2944305"/>
            <a:ext cx="10515600" cy="1413686"/>
          </a:xfrm>
        </p:spPr>
        <p:txBody>
          <a:bodyPr/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своего опыта Вы можете посоветовать другим родителям?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Была ли полезна для вас встреча и чем? </a:t>
            </a:r>
          </a:p>
          <a:p>
            <a:endParaRPr lang="ru-RU" dirty="0"/>
          </a:p>
        </p:txBody>
      </p:sp>
      <p:pic>
        <p:nvPicPr>
          <p:cNvPr id="5" name="Picture 4" descr="https://basicgroup.ua/wp-content/uploads/2020/02/Microphone_stud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48" y="4786695"/>
            <a:ext cx="1575099" cy="129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668" y="1040860"/>
            <a:ext cx="5154038" cy="83657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cs typeface="Times New Roman"/>
              </a:rPr>
            </a:br>
            <a:r>
              <a:rPr lang="ru-RU" sz="3600" b="1" dirty="0" smtClean="0">
                <a:latin typeface="Times New Roman"/>
                <a:cs typeface="Times New Roman"/>
              </a:rPr>
              <a:t>На встрече </a:t>
            </a:r>
            <a:r>
              <a:rPr lang="ru-RU" sz="3600" b="1" dirty="0">
                <a:latin typeface="Times New Roman"/>
                <a:cs typeface="Times New Roman"/>
              </a:rPr>
              <a:t>вы узнаете: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436" y="2278119"/>
            <a:ext cx="6863862" cy="354721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такое артикуляционная гимнастика и в чем ее  польза?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чего нужна дыхательная гимнастика?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Какие игры и упражнения вы можете проводить дома со  своими детьми?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Секреты «вкусной» артикуляционной гимнастики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наши гаджеты могут помочь в проведении  дыхательной гимнастики?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308" y="2636349"/>
            <a:ext cx="2691092" cy="28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2658" y="2468738"/>
            <a:ext cx="8229600" cy="22102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15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51" y="75558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Каждый звук имеет свое, определенное положение органов артикуляции.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1400" y="2778936"/>
            <a:ext cx="9862226" cy="17249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</a:rPr>
              <a:t>       Чтобы </a:t>
            </a:r>
            <a:r>
              <a:rPr lang="ru-RU" sz="2000" dirty="0">
                <a:latin typeface="Times New Roman" pitchFamily="18" charset="0"/>
              </a:rPr>
              <a:t>малыш научился произносить </a:t>
            </a:r>
            <a:r>
              <a:rPr lang="ru-RU" sz="2000" dirty="0" smtClean="0">
                <a:latin typeface="Times New Roman" pitchFamily="18" charset="0"/>
              </a:rPr>
              <a:t>сложные звуки</a:t>
            </a:r>
            <a:r>
              <a:rPr lang="ru-RU" sz="2000" dirty="0">
                <a:latin typeface="Times New Roman" pitchFamily="18" charset="0"/>
              </a:rPr>
              <a:t>, его </a:t>
            </a:r>
            <a:r>
              <a:rPr lang="ru-RU" sz="2000" b="1" dirty="0">
                <a:latin typeface="Times New Roman" pitchFamily="18" charset="0"/>
              </a:rPr>
              <a:t>губы и язык должны быть </a:t>
            </a:r>
            <a:r>
              <a:rPr lang="ru-RU" sz="2000" b="1" dirty="0" smtClean="0">
                <a:latin typeface="Times New Roman" pitchFamily="18" charset="0"/>
              </a:rPr>
              <a:t>сильными </a:t>
            </a:r>
            <a:r>
              <a:rPr lang="ru-RU" sz="2000" b="1" dirty="0">
                <a:latin typeface="Times New Roman" pitchFamily="18" charset="0"/>
              </a:rPr>
              <a:t>и гибкими. </a:t>
            </a:r>
            <a:endParaRPr lang="ru-RU" sz="2000" b="1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</a:rPr>
              <a:t>       Всему </a:t>
            </a:r>
            <a:r>
              <a:rPr lang="ru-RU" sz="2000" dirty="0">
                <a:latin typeface="Times New Roman" pitchFamily="18" charset="0"/>
              </a:rPr>
              <a:t>этому </a:t>
            </a:r>
            <a:r>
              <a:rPr lang="ru-RU" sz="2000" dirty="0" smtClean="0">
                <a:latin typeface="Times New Roman" pitchFamily="18" charset="0"/>
              </a:rPr>
              <a:t>поможет </a:t>
            </a:r>
            <a:r>
              <a:rPr lang="ru-RU" sz="2000" b="1" dirty="0" smtClean="0">
                <a:latin typeface="Times New Roman" pitchFamily="18" charset="0"/>
              </a:rPr>
              <a:t>артикуляционная гимнастика.</a:t>
            </a:r>
            <a:endParaRPr lang="ru-RU" sz="2000" b="1" dirty="0">
              <a:latin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и по запросу логопед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523" y="3698773"/>
            <a:ext cx="2751131" cy="300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80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522" y="470906"/>
            <a:ext cx="10326638" cy="7791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/>
                <a:cs typeface="Times New Roman"/>
              </a:rPr>
              <a:t>Что такое артикуляционная </a:t>
            </a:r>
            <a:r>
              <a:rPr lang="ru-RU" sz="3200" b="1" dirty="0" smtClean="0">
                <a:latin typeface="Times New Roman"/>
                <a:cs typeface="Times New Roman"/>
              </a:rPr>
              <a:t>гимнастика?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6761" y="1803863"/>
            <a:ext cx="10932160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упражнения для тренировки органов артикуляции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губ, языка, щек, нижней челюсти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необходимой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правильного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звукопроизношения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kuvakina-shat-dou6.edumsko.ru/uploads/22200/22132/section/617356/logoped/.thumbs/yygzybj-001-1.jpg?1513110277"/>
          <p:cNvPicPr>
            <a:picLocks noChangeAspect="1" noChangeArrowheads="1"/>
          </p:cNvPicPr>
          <p:nvPr/>
        </p:nvPicPr>
        <p:blipFill rotWithShape="1">
          <a:blip r:embed="rId2" cstate="print"/>
          <a:srcRect l="6112" t="3666" r="6225" b="4850"/>
          <a:stretch/>
        </p:blipFill>
        <p:spPr bwMode="auto">
          <a:xfrm>
            <a:off x="6342434" y="3778870"/>
            <a:ext cx="4447802" cy="261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1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Звукоподражание - первые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упражнения</a:t>
            </a:r>
          </a:p>
        </p:txBody>
      </p:sp>
      <p:pic>
        <p:nvPicPr>
          <p:cNvPr id="1026" name="Picture 2" descr="https://ds04.infourok.ru/uploads/ex/04b8/0005214f-ef702a14/img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0" r="9898"/>
          <a:stretch/>
        </p:blipFill>
        <p:spPr bwMode="auto">
          <a:xfrm>
            <a:off x="3781794" y="2366519"/>
            <a:ext cx="5593292" cy="4130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43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артикуляционных упражнений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https://ds05.infourok.ru/uploads/ex/044a/0000c799-21c46214/hello_html_m604637d8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1"/>
          <a:stretch/>
        </p:blipFill>
        <p:spPr bwMode="auto">
          <a:xfrm>
            <a:off x="675428" y="2346382"/>
            <a:ext cx="5044652" cy="2976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5428" y="1818640"/>
            <a:ext cx="4492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Широко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открыть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рот,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закрыть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рот</a:t>
            </a:r>
            <a:endParaRPr lang="ru-RU" sz="2000" b="1" dirty="0"/>
          </a:p>
        </p:txBody>
      </p:sp>
      <p:pic>
        <p:nvPicPr>
          <p:cNvPr id="2052" name="Picture 4" descr="https://ds05.infourok.ru/uploads/ex/0338/00081987-c7f035fd/img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74" y="1829909"/>
            <a:ext cx="2833158" cy="2124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95335" y="1418530"/>
            <a:ext cx="2972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Гудим, как паровозик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05803" y="5450837"/>
            <a:ext cx="2680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Гудим, как пароход</a:t>
            </a:r>
            <a:endParaRPr lang="ru-RU" sz="2000" b="1" dirty="0"/>
          </a:p>
        </p:txBody>
      </p:sp>
      <p:pic>
        <p:nvPicPr>
          <p:cNvPr id="2054" name="Picture 6" descr="https://thumbs.dreamstime.com/b/%D0%BC%D0%BE%D1%80%D1%81%D0%BA%D0%BE%D0%B5-%D0%B8%D0%B7%D0%BE%D0%B1%D1%80%D0%B0%D0%B6%D0%B5%D0%BD%D0%B8%D0%B5-%D1%82%D0%B5%D0%BC%D1%8B-%D0%BA%D0%BE%D1%80%D0%B0%D0%B1-%D1%8F-55593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08" y="4194243"/>
            <a:ext cx="2541783" cy="2513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7150" y="4350341"/>
            <a:ext cx="108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Ы-ы-ы…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4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1087" y="513019"/>
            <a:ext cx="3293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Надуть щеки, сдуть щеки.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13" y="1070458"/>
            <a:ext cx="1772632" cy="192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59038" y="928517"/>
            <a:ext cx="307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Облизать губки по кругу</a:t>
            </a:r>
            <a:endParaRPr lang="ru-RU" dirty="0"/>
          </a:p>
        </p:txBody>
      </p:sp>
      <p:pic>
        <p:nvPicPr>
          <p:cNvPr id="10" name="Рисунок 9" descr="C:\Users\Юлия\Desktop\1793_html_m1652a49a.jpg"/>
          <p:cNvPicPr/>
          <p:nvPr/>
        </p:nvPicPr>
        <p:blipFill>
          <a:blip r:embed="rId3" cstate="print"/>
          <a:srcRect l="53537" t="6667" r="4486" b="21212"/>
          <a:stretch>
            <a:fillRect/>
          </a:stretch>
        </p:blipFill>
        <p:spPr bwMode="auto">
          <a:xfrm>
            <a:off x="8879526" y="416615"/>
            <a:ext cx="1761231" cy="2154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ds05.infourok.ru/uploads/ex/0641/000f2170-34fef754/hello_html_m53f821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12" y="2263648"/>
            <a:ext cx="2257946" cy="1910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817035" y="3132727"/>
            <a:ext cx="28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 Киска лакает молочко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5495" y="3502059"/>
            <a:ext cx="3293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Поиграть в слоненка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9347" y="4174435"/>
            <a:ext cx="1876427" cy="213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781645" y="4955568"/>
            <a:ext cx="2796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 Перекатывать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орешки</a:t>
            </a:r>
            <a:endParaRPr lang="ru-RU" b="1" dirty="0"/>
          </a:p>
        </p:txBody>
      </p:sp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82" y="4268396"/>
            <a:ext cx="1823250" cy="194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0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7821" y="839064"/>
            <a:ext cx="4159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9. Поцокать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языком (лошадка скачет)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3728" y="1360351"/>
            <a:ext cx="2841505" cy="209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nukadeti.ru/content/images/essence/color/2283/3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3" y="1360351"/>
            <a:ext cx="2410417" cy="2615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52229" y="839064"/>
            <a:ext cx="2404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 Сделать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заборчик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67059" y="2946160"/>
            <a:ext cx="1305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11. Часики</a:t>
            </a:r>
            <a:endParaRPr lang="ru-RU" b="1" dirty="0"/>
          </a:p>
        </p:txBody>
      </p:sp>
      <p:pic>
        <p:nvPicPr>
          <p:cNvPr id="10" name="Рисунок 9" descr="Картинки по запросу артикуляционное упражнение часи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14" y="3460295"/>
            <a:ext cx="2643718" cy="274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75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4" y="1284051"/>
            <a:ext cx="10515600" cy="282165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целую сказку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Проснулся утром язычок, открыл окошко (открыть рот),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наверх, где же солнышко (вытянуть язык вверх к носу),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налево (вытянуть язык к левой щеке),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направо (вытянуть к правой щеке) и т. д.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фантазию!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53" y="3035030"/>
            <a:ext cx="3844047" cy="324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78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512</Words>
  <Application>Microsoft Office PowerPoint</Application>
  <PresentationFormat>Широкоэкранный</PresentationFormat>
  <Paragraphs>75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Тема Office</vt:lpstr>
      <vt:lpstr>О пользе артикуляционной и дыхательной гимнастики  для детей раннего возраста </vt:lpstr>
      <vt:lpstr> На встрече вы узнаете: </vt:lpstr>
      <vt:lpstr>Каждый звук имеет свое, определенное положение органов артикуляции.</vt:lpstr>
      <vt:lpstr>Что такое артикуляционная гимнастика? </vt:lpstr>
      <vt:lpstr>Звукоподражание - первые артикуляционные упражнения</vt:lpstr>
      <vt:lpstr>Примеры артикуляционных упражнений:</vt:lpstr>
      <vt:lpstr>Презентация PowerPoint</vt:lpstr>
      <vt:lpstr>Презентация PowerPoint</vt:lpstr>
      <vt:lpstr>Можно придумать целую сказку, например:   «Проснулся утром язычок, открыл окошко (открыть рот),  посмотрел наверх, где же солнышко (вытянуть язык вверх к носу),  посмотрел налево (вытянуть язык к левой щеке),  потом направо (вытянуть к правой щеке) и т. д.   Главное проявить фантазию!</vt:lpstr>
      <vt:lpstr>Вкусные артикуляционные упражнения </vt:lpstr>
      <vt:lpstr>Вкусные артикуляционные упражнения </vt:lpstr>
      <vt:lpstr> Вкусные артикуляционные упражнения </vt:lpstr>
      <vt:lpstr>Дыхательная гимнастика </vt:lpstr>
      <vt:lpstr>Игровые упражнения для развития речевого дыхания: </vt:lpstr>
      <vt:lpstr>Рекомендации при проведении дыхательной гимнастики</vt:lpstr>
      <vt:lpstr>Презентация PowerPoint</vt:lpstr>
      <vt:lpstr>Презентация PowerPoint</vt:lpstr>
      <vt:lpstr>Презентация PowerPoint</vt:lpstr>
      <vt:lpstr>Вопросы для родителей: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Речевое развитие детей раннего возраста</dc:title>
  <dc:creator>DS55</dc:creator>
  <cp:lastModifiedBy>Пользователь Windows</cp:lastModifiedBy>
  <cp:revision>29</cp:revision>
  <dcterms:created xsi:type="dcterms:W3CDTF">2021-02-04T18:26:50Z</dcterms:created>
  <dcterms:modified xsi:type="dcterms:W3CDTF">2023-02-01T12:43:12Z</dcterms:modified>
</cp:coreProperties>
</file>