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2"/>
  </p:notesMasterIdLst>
  <p:sldIdLst>
    <p:sldId id="263" r:id="rId2"/>
    <p:sldId id="297" r:id="rId3"/>
    <p:sldId id="290" r:id="rId4"/>
    <p:sldId id="296" r:id="rId5"/>
    <p:sldId id="304" r:id="rId6"/>
    <p:sldId id="301" r:id="rId7"/>
    <p:sldId id="303" r:id="rId8"/>
    <p:sldId id="306" r:id="rId9"/>
    <p:sldId id="305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4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3DD08-95F1-41C8-9F7C-66D36920B546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EDC34-098A-4F5E-8906-981F7F802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2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EDC34-098A-4F5E-8906-981F7F802B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7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FF2C41-3A51-4BCD-9F19-8E58BCDA19B1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4E6699-D6B8-4804-A995-8426EFDA38D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4182471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4352" y="1103516"/>
            <a:ext cx="70956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Благополучие семей с детьми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«Счастье, когда мы вместе»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Логотип приют Сем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93"/>
            <a:ext cx="1339985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3766" y="680135"/>
            <a:ext cx="2594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РЕСПУБЛИКА ТАТАРСТАН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9117" y="35793"/>
            <a:ext cx="6605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ГОСУДАРСТВЕННОЕ КАЗЕННОЕ УЧРЕЖДЕНИЕ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«СОЦИАЛЬНЫЙ ПРИЮТ ДЛЯ ДЕТЕЙ И ПОДРОСТКОВ «СЕМЬЯ»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БАВЛИНСКОМ МУНИЦИПАЛЬНОМ РАЙОНЕ»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2664" y="6116474"/>
            <a:ext cx="50760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ИППОЛИТОВА ИНГА ВАЛЕНТИНОВНА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СПЕЦИАЛИСТ ПО СОЦИАЛЬНОЙ РАБОТЕ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avatars.mds.yandex.net/i?id=793bf934d92b05d1c18129be64b4ed2edefac2ff-818576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8240"/>
            <a:ext cx="4572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1\Desktop\Glavney-vsego-pogoda-v-dome-ili-Kak-sohranit-semy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9" y="2456244"/>
            <a:ext cx="5706268" cy="36602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8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 приют Сем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195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3948" y="1772816"/>
            <a:ext cx="775851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– Ипполитова Инга Валентиновна;</a:t>
            </a:r>
          </a:p>
          <a:p>
            <a:pPr lvl="0" algn="just" fontAlgn="base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Координатор – Сабитова Гульнара Анифовна;</a:t>
            </a:r>
          </a:p>
          <a:p>
            <a:pPr lvl="0" algn="just" fontAlgn="base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Исполнители: педагог-психолог;</a:t>
            </a:r>
          </a:p>
          <a:p>
            <a:pPr lvl="0" algn="just" fontAlgn="base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социальный педагог;</a:t>
            </a:r>
          </a:p>
          <a:p>
            <a:pPr lvl="0" algn="just" fontAlgn="base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специалист по социальной работе.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000711"/>
            <a:ext cx="675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ПРАКТИКИ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«СЧАСТЬЕ, КОГДА МЫ ВМЕСТЕ»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1974" y="3958030"/>
            <a:ext cx="4314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1883" y="4342392"/>
            <a:ext cx="7234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данный момент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наша практика «Счастье, когда 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вместе» представлена на сайте учреждения, в социальных сетях 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и «Телеграмм».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дальнейшем мы планируем тиражировать нашу практику на Республиканских и Всероссийских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профмастерства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 приют Сем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" y="1"/>
            <a:ext cx="1327660" cy="13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8098" y="1101753"/>
            <a:ext cx="8042374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отношений в семье между родителями и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детьми;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отрицательное воздействие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неблагополучных семей на воспитание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плохие условия жизни детей в неблагополучных семьях.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/>
              <a:t>  </a:t>
            </a:r>
          </a:p>
          <a:p>
            <a:pPr algn="just">
              <a:lnSpc>
                <a:spcPct val="150000"/>
              </a:lnSpc>
            </a:pPr>
            <a:r>
              <a:rPr lang="ru-RU" sz="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Благополучателями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практики являются несовершеннолетние, оказавшиеся в  социально - опасном положении и трудной жизненной ситуации, в возрасте от 3 до 18 лет.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время  реализации практики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«Счастье, когда мы вместе»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2021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-  приняли участие 156  несовершеннолетних,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-  привлечено 52 родителя.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За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год приняли участие 87 несовершеннолетних, привлечено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39 родителей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ВНЕДРЕНИЯ ПРАКТИКИ: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Татарстан, город Бавлы, государственное казенное учреждение «Социальный приют для детей и подростков «СемьЯ» в Бавлинском муниципальном районе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564" y="636387"/>
            <a:ext cx="437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ПРОБЛЕМНАЯ СИТУАЦИЯ: </a:t>
            </a:r>
          </a:p>
        </p:txBody>
      </p:sp>
    </p:spTree>
    <p:extLst>
      <p:ext uri="{BB962C8B-B14F-4D97-AF65-F5344CB8AC3E}">
        <p14:creationId xmlns:p14="http://schemas.microsoft.com/office/powerpoint/2010/main" val="6717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 приют Сем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3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476672"/>
            <a:ext cx="482453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3" dir="5400000" sy="-100000" algn="bl"/>
                </a:effectLst>
              </a:rPr>
              <a:t>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1057" y="689500"/>
            <a:ext cx="7812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   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цель практики: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гармонизация детско-родительских отношений, профилактика и коррекция неблагополучных отношений.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788" y="2717631"/>
            <a:ext cx="771138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Способствовать установлению эмоционально-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доверительных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отношений в семье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Формирование демократического стиля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воспитания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Развитие коммуникативных навыков всех  членов семьи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Расширение общего и культурного кругозора детей.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самореализация несовершеннолетних.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7483" y="44049"/>
            <a:ext cx="449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8260" y="2150393"/>
            <a:ext cx="1078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5143" y="4437087"/>
            <a:ext cx="18446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fontAlgn="base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1580" y="4919642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Повышение качества жизни детей,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оказавшиеся в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социально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- опасном положении и трудной жизненной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0053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49467"/>
            <a:ext cx="581427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dirty="0" smtClean="0"/>
              <a:t>  </a:t>
            </a:r>
          </a:p>
          <a:p>
            <a:pPr lvl="0" algn="ctr" fontAlgn="base"/>
            <a:r>
              <a:rPr lang="ru-RU" sz="16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Специалисты нашего учреждения проводят диагностику детско-родительских отношений как с несовершеннолетними, так и с их родителями:</a:t>
            </a:r>
          </a:p>
          <a:p>
            <a:pPr lvl="0" algn="ctr" fontAlgn="base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Диагностика детско-родительских отношений;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Определение степени внутрисемейного климата;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Анкетирование на изучение взаимоотношений 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семье. </a:t>
            </a:r>
          </a:p>
          <a:p>
            <a:pPr lvl="0" algn="just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Логотип приют Сем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68152" cy="13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Материалы по профмастерству\Jh8VuMZG55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5" y="3140968"/>
            <a:ext cx="2184753" cy="29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Материалы по профмастерству\lJcZP_NAzt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7805"/>
            <a:ext cx="2446024" cy="29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Материалы по профмастерству\D8NglG05Xd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3147805"/>
            <a:ext cx="3189037" cy="29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 приют Семь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81"/>
            <a:ext cx="1351961" cy="13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664394"/>
            <a:ext cx="56819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Мероприятие на тему « Семейные ценности»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 Формирование у подростков семейных ценностей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Раскрыть понятие «семья», «детство», « семейные ценности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Развивать чувство ответственности за членов своей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семьи;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Воспитывать уважение, заботу о членах своей семьи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C:\Users\user\Desktop\V6H2NguJ62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1\Desktop\Материалы по профмастерству\D97aCnp82N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06" y="507296"/>
            <a:ext cx="2222594" cy="16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Материалы по профмастерству\ok2emURzL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1" y="4365104"/>
            <a:ext cx="3417144" cy="23540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1\Desktop\Материалы по профмастерству\NspxXISNWA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8" y="2312787"/>
            <a:ext cx="2229967" cy="19789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Материалы по профмастерству\AAjCTU88vW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207" y="2268515"/>
            <a:ext cx="1434063" cy="21690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Материалы по профмастерству\dNp39FNklQ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06" y="2268515"/>
            <a:ext cx="1939336" cy="21575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esktop\Материалы по профмастерству\g9TClPhde3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01578"/>
            <a:ext cx="2556200" cy="19171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esktop\Материалы по профмастерству\rWTapths4T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28" y="4569459"/>
            <a:ext cx="3136377" cy="21284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esktop\Материалы по профмастерству\g9O6ZH9Yyf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76" y="4447110"/>
            <a:ext cx="1444466" cy="22720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 приют Сем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3"/>
            <a:ext cx="1331640" cy="13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620688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 С РОДИТЕЛЯМИ: социальные консилиумы и МСРК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Материалы по профмастерству\консилиумы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8" y="1657434"/>
            <a:ext cx="2665652" cy="224698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Материалы по профмастерству\консилиумы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2823772" cy="233878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Материалы по профмастерству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79" y="1657433"/>
            <a:ext cx="3306193" cy="224698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Материалы по профмастерству\8TidOlfV0p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91" y="4161692"/>
            <a:ext cx="4054797" cy="233878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 приют Сем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6" y="0"/>
            <a:ext cx="1339986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764704"/>
            <a:ext cx="71474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СОВМЕСТНЫЕ МЕРОПРИЯТИЯ 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Для восстановления и нормализации взаимоотношений между воспитанниками приюта и их родителями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\Desktop\Материалы по профмастерству\UK5m7LJaJU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53" y="3933056"/>
            <a:ext cx="2010751" cy="263225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Материалы по профмастерству\-oYoGJleQ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8" y="1597791"/>
            <a:ext cx="2995646" cy="208308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Материалы по профмастерству\RPjF7o0OP8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74" y="1597793"/>
            <a:ext cx="2088232" cy="208308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Материалы по профмастерству\Jnx7988RBl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97792"/>
            <a:ext cx="3389076" cy="208308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esktop\Материалы по профмастерству\dWrQARbPR_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7"/>
            <a:ext cx="1679280" cy="263225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Материалы по профмастерству\tXeUjPVjVv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933056"/>
            <a:ext cx="2304255" cy="263225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esktop\Материалы по профмастерству\7lNs1ol79i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7"/>
            <a:ext cx="2232248" cy="263225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 приют Сем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" y="0"/>
            <a:ext cx="1339987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9523" y="975711"/>
            <a:ext cx="489654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 </a:t>
            </a:r>
          </a:p>
          <a:p>
            <a:pPr algn="ctr"/>
            <a:endParaRPr lang="ru-RU" sz="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восстановления и нормализации взаимоотношений между воспитанниками приюта и их родителями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Материалы по профмастерству\Граттаж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5" y="2401138"/>
            <a:ext cx="2647368" cy="198552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Материалы по профмастерству\Граттаж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3" y="4653135"/>
            <a:ext cx="2606323" cy="195474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Материалы по профмастерству\мероприятие - семейные традиции  (День рождения)\IMG-20231005-WA0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54" y="4653136"/>
            <a:ext cx="3139482" cy="195474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Материалы по профмастерству\мероприятие - семейные традиции  (День рождения)\IMG-20231005-WA00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42648"/>
            <a:ext cx="2482548" cy="236522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esktop\Материалы по профмастерству\день рожд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50" y="2355624"/>
            <a:ext cx="2795690" cy="211392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esktop\Материалы по профмастерству\VpMdPneDqm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36" y="2452945"/>
            <a:ext cx="2705204" cy="168794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 приют Семь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5" y="0"/>
            <a:ext cx="141195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3427" y="908720"/>
            <a:ext cx="72930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 </a:t>
            </a: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восстановления и нормализации взаимоотношений между воспитанниками приюта и их родителями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Материалы по профмастерству\Веселые старты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82609"/>
            <a:ext cx="3456384" cy="201207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Материалы по профмастерству\Веселые старты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30" y="4712206"/>
            <a:ext cx="3312619" cy="19948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Материалы по профмастерству\Веселые старты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72" y="4712206"/>
            <a:ext cx="1709232" cy="20273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Материалы по профмастерству\Веселые старты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62" y="2223084"/>
            <a:ext cx="2325698" cy="218277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esktop\Материалы по профмастерству\Веселые старты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80" y="2223084"/>
            <a:ext cx="1846769" cy="218277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esktop\Материалы по профмастерству\Веселые старты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11" y="2204864"/>
            <a:ext cx="1663069" cy="218277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esktop\Материалы по профмастерству\UocMifgfHG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4" y="1979804"/>
            <a:ext cx="1838390" cy="242516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389</Words>
  <Application>Microsoft Office PowerPoint</Application>
  <PresentationFormat>Экран (4:3)</PresentationFormat>
  <Paragraphs>75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Spec4</dc:creator>
  <cp:lastModifiedBy>1</cp:lastModifiedBy>
  <cp:revision>26</cp:revision>
  <dcterms:modified xsi:type="dcterms:W3CDTF">2023-11-01T12:58:23Z</dcterms:modified>
</cp:coreProperties>
</file>