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10951-7535-86DE-D90F-B1BCEC015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6A7392-F54D-CEE9-E351-D73DCFE76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75050-2423-C89B-ABBD-FE92A1AD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331C3-1723-CA83-B4EF-5534DE4E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AAD9CE-236D-B4AF-B75C-D8BF6C8E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D1E97-F185-46D3-F59D-28BAC3AD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9F35CC-7982-E443-97B1-5EBBF5A97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6915B-5076-85CE-98B7-5673F080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D10CA-526B-6134-3C2C-736687AE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3B3FD-8479-6F95-CEC8-064E34C1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9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B703ED-E9F3-5D59-8BD2-CD8D92AC0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DE65E5-AC79-2F56-05F1-D655634AC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7A0B6-0A1E-5A30-B573-6DD1589D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41026-E961-2972-C03A-E5FD33CC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52D00-5494-0A83-1876-CA299B7C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8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D209D-20B4-DC83-1F41-416AAEAB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8EDEF-6CB5-5D85-0F51-061567A1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1E225-D438-5C9C-0CD2-5E0D145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DE2F6-D792-659F-4A41-7874AAF3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9A4AFF-F2C4-FFB0-D3CD-8DB7396E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0B899-A3D5-913C-929D-3EF02DA4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2D351-A46A-5823-7728-45911877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851877-4CB0-737D-8060-3AF18FCB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E3A940-5004-FB93-4F46-816D0B87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7099A-2D82-7A1E-671D-C230BB13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69A5-0E04-B965-463D-79C15D4A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3EC84-D9A2-9E69-DBA8-743C6BB48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88835C-56A8-081C-E437-84B427D0A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7ADB72-E3D2-B4FF-DC38-919788E0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E6494-227B-D168-ABE4-00AFD330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21578-FEBB-9BB3-FC5C-E2BADD39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1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3C351-359A-74EB-0068-0B6CF6378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F5EFD-4EDC-D8EE-2D40-716BF9675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4A2E8B-18F2-69C5-E551-D9159691D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19E683-522D-7CCF-D291-1A2F1E632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D91958-730B-E707-315B-9DEA796ED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E173C8-2D91-DF34-B147-8A7D96F0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49C259-1000-4673-DE82-AD556624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DE43B6-7E8B-8737-1521-1D42F38F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3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CCAE0-1C9E-E46F-2C93-2A07504E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065C0B-7FF1-FBCF-BA00-17195BA5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803463-C469-BAF9-5F41-03624C2B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8B25FE-05DD-803A-B788-D0878CEF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8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FA6E67-9660-5889-00E0-52397F0D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B07465-3B7A-6B76-3A1D-CB8F2BD2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369E1C-639E-4E56-B358-94B422DF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2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49F39-BEEB-A603-15FA-6CDE370A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EA437-DD7A-96AE-007C-C977B34E3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A1C393-601F-23D4-8CDA-8A8548B59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157EA-6FBF-0F6D-F307-FE9A6138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B05D5E-5C77-3F1E-6CBF-DDD57137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D31B10-3CAE-D859-8F30-12914510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8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155D8-2694-F63C-2FF0-4C521E99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FB4C2F-52A3-12A0-D5AE-77DDA003C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270711-E2FF-ECDD-C011-3356340AF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2F89F5-611E-BAD8-2F43-9F301E1C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69E81F-643D-2C92-4E95-58A685D6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5B53FB-5F9B-F629-D242-5A9C6372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8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B421E-BFAD-FC6A-6DAA-CBA7A1D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AF66A-9A60-2F6D-DADE-D98F5B6E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38109-8EBE-EB1D-8476-4072C4A45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0606-D5FD-4390-A573-5F384011F7C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B4FDD-5EEE-2032-C54F-B2063BCE3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E0139-9BB7-851F-9FB9-EA2192783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13D5-98F5-4A2D-BD0D-6FC78228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BFD40F-7DF4-A7C9-9579-83F34AC2E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17174" y="-326138"/>
            <a:ext cx="5781089" cy="78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2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E3078-CE9A-2B2E-50D9-8084B259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10638" y="2343582"/>
            <a:ext cx="11067803" cy="3051958"/>
          </a:xfrm>
        </p:spPr>
        <p:txBody>
          <a:bodyPr>
            <a:normAutofit fontScale="90000"/>
          </a:bodyPr>
          <a:lstStyle/>
          <a:p>
            <a:br>
              <a:rPr lang="ru-RU" sz="1800" b="1" dirty="0"/>
            </a:br>
            <a:r>
              <a:rPr lang="ru-RU" sz="1800" b="1" dirty="0"/>
              <a:t>Описание проекта</a:t>
            </a:r>
            <a:r>
              <a:rPr lang="en-US" sz="1800" b="1" dirty="0"/>
              <a:t> </a:t>
            </a:r>
            <a:r>
              <a:rPr lang="ru-RU" sz="1800" b="1" dirty="0"/>
              <a:t>по развитию инициативы Президента РФ, выраженной в поручении высшим должностным лицам субъектов  РФ, -Пр-1919, п.11 и Пр-2397, п.1б-3, Пр-2397, п.2б-4</a:t>
            </a:r>
            <a:br>
              <a:rPr lang="ru-RU" sz="1800" b="1" dirty="0"/>
            </a:br>
            <a:r>
              <a:rPr lang="ru-RU" sz="1800" dirty="0"/>
              <a:t>Проект «Инклюзия в школьном спортивном клубе» направлен на развитие инклюзивного общества и социализации детей с особенностями развития в общеобразовательной среде посредством Паралимпийских видов спорта хоккей-</a:t>
            </a:r>
            <a:r>
              <a:rPr lang="ru-RU" sz="1800" dirty="0" err="1"/>
              <a:t>следж</a:t>
            </a:r>
            <a:r>
              <a:rPr lang="ru-RU" sz="1800" dirty="0"/>
              <a:t> спорта для лиц с ПОДА, а также видов спорта Специальной Олимпиады, - флорбол, специальный хоккей в школьных спортивных клубах (ШСК), созданных как структурные подразделения в общеобразовательных школах. </a:t>
            </a:r>
            <a:br>
              <a:rPr lang="ru-RU" sz="1800" dirty="0"/>
            </a:br>
            <a:r>
              <a:rPr lang="ru-RU" sz="1800" b="1"/>
              <a:t>Проект </a:t>
            </a:r>
            <a:r>
              <a:rPr lang="ru-RU" sz="1800" b="1" dirty="0"/>
              <a:t>соответствует Федеральной образовательной программе начального общего образования утверждённую приказом министра просвещения РФ от 16.11.2022 г. и способствует исполнению показателей Региональной Межотраслевой программы Саратовской области «Развития школьного спорта на 2020-2024 годы»</a:t>
            </a:r>
            <a:br>
              <a:rPr lang="ru-RU" sz="1800" b="1" dirty="0"/>
            </a:br>
            <a:r>
              <a:rPr lang="ru-RU" sz="1800" dirty="0"/>
              <a:t>Пилотный Проект 2021-2024 годов предусматривает создание не менее 3 ШСК в г. Энгельсе, Саратовской области с формированием в них хоккейных команд детей 8-10 лет с включением в их составы детей с особенностями </a:t>
            </a:r>
            <a:r>
              <a:rPr lang="ru-RU" sz="1800" dirty="0" err="1"/>
              <a:t>интеллек-туального</a:t>
            </a:r>
            <a:r>
              <a:rPr lang="ru-RU" sz="1800" dirty="0"/>
              <a:t> развития и обеспечение их участия в соревнованиях локальной школьной спортивной лиги по виду спорта – хоккей, и федеральных, проводимых Федерацией адаптивного хоккея. </a:t>
            </a:r>
            <a:br>
              <a:rPr lang="ru-RU" sz="1800" dirty="0"/>
            </a:br>
            <a:r>
              <a:rPr lang="ru-RU" sz="1800" b="1" dirty="0"/>
              <a:t>Этапы проекта; </a:t>
            </a:r>
            <a:br>
              <a:rPr lang="ru-RU" sz="1800" dirty="0"/>
            </a:br>
            <a:r>
              <a:rPr lang="ru-RU" sz="1800" dirty="0"/>
              <a:t>- создание и организация деятельности школьных спортивных клубов с модулем хоккей; </a:t>
            </a:r>
            <a:br>
              <a:rPr lang="ru-RU" sz="1800" dirty="0"/>
            </a:br>
            <a:r>
              <a:rPr lang="ru-RU" sz="1800" dirty="0"/>
              <a:t>- обеспечение хоккейной экипировкой и инвентарём; </a:t>
            </a:r>
            <a:br>
              <a:rPr lang="ru-RU" sz="1800" dirty="0"/>
            </a:br>
            <a:r>
              <a:rPr lang="ru-RU" sz="1800" dirty="0"/>
              <a:t>- создание необходимых условий для развития ШСК с инклюзивными командами по хоккею на базах общеобразовательных учреждений в форме «Школьных хоккейных уголков»; </a:t>
            </a:r>
            <a:br>
              <a:rPr lang="ru-RU" sz="1800" dirty="0"/>
            </a:br>
            <a:r>
              <a:rPr lang="ru-RU" sz="1800" dirty="0"/>
              <a:t>- проведение занятий по хоккею учителями физической культуры, прошедшими курсы повышения квалификации по адаптивному хоккею, тренерами-преподавателями учреждений дополнительного образования детей физкультурно-спортивной направленности и другими специалистами физической культуры и спорта;</a:t>
            </a:r>
            <a:br>
              <a:rPr lang="ru-RU" sz="1800" dirty="0"/>
            </a:br>
            <a:r>
              <a:rPr lang="ru-RU" sz="1800" dirty="0"/>
              <a:t> - создание региональной школьной спортивной лиги по виду спорта хоккей;</a:t>
            </a:r>
            <a:br>
              <a:rPr lang="ru-RU" sz="1800" dirty="0"/>
            </a:br>
            <a:r>
              <a:rPr lang="ru-RU" sz="1800" dirty="0"/>
              <a:t> - организация и проведение физкультурных и спортивных мероприятий, проводимых региональной школьной спортивной лигой по виду спорта - хоккей и Федерацией адаптивного хоккея.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32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8E544-6364-FC7D-566F-F424DC82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Актуальность и востребованность проекта</a:t>
            </a:r>
            <a:br>
              <a:rPr lang="ru-RU" sz="1800" b="1" dirty="0"/>
            </a:br>
            <a:br>
              <a:rPr lang="ru-RU" sz="1800" dirty="0"/>
            </a:br>
            <a:r>
              <a:rPr lang="ru-RU" sz="1800" dirty="0"/>
              <a:t>Проект «Инклюзия в школьном спортивном клубе» объединяет в себе понятия инклюзивное общество, развитие адаптивной физической культуры и их сбалансированность с соответствующими региональными и государственными стратегическими и программными документами и нормативными правовыми актами, необходимыми для создания и деятельности школьных спортивных клубов. 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dirty="0"/>
              <a:t>Приоритетным значением проекта, является исполнение поручение Президента высшим должностным лицам     субъектов РФ;</a:t>
            </a:r>
            <a:br>
              <a:rPr lang="ru-RU" sz="1800" dirty="0"/>
            </a:br>
            <a:r>
              <a:rPr lang="ru-RU" sz="1800" dirty="0"/>
              <a:t>Пр-1919, п.11 а-1</a:t>
            </a:r>
            <a:br>
              <a:rPr lang="ru-RU" sz="1800" dirty="0"/>
            </a:br>
            <a:r>
              <a:rPr lang="ru-RU" sz="1800" dirty="0"/>
              <a:t>11. Рекомендовать органам исполнительной власти субъектов Российской Федерации при участии органов местного самоуправления:</a:t>
            </a:r>
            <a:br>
              <a:rPr lang="ru-RU" sz="1800" dirty="0"/>
            </a:br>
            <a:r>
              <a:rPr lang="ru-RU" sz="1800" dirty="0"/>
              <a:t>а) разработать и реализовать региональные программы развития детско-юношеского спорта, предусмотрев в том числе меры:</a:t>
            </a:r>
            <a:br>
              <a:rPr lang="ru-RU" sz="1800" dirty="0"/>
            </a:br>
            <a:r>
              <a:rPr lang="ru-RU" sz="1800" dirty="0"/>
              <a:t>по созданию с учетом ранее данных поручений школьных спортивных лиг по виду (видам) спорта, объединяющих школьные спортивные клубы, а также по повышению эффективности деятельности таких клубов и уровня их финансового обеспечения;</a:t>
            </a:r>
            <a:br>
              <a:rPr lang="ru-RU" sz="1800" dirty="0"/>
            </a:br>
            <a:r>
              <a:rPr lang="ru-RU" sz="1800" dirty="0"/>
              <a:t>Пр-1919, п.11 а-2</a:t>
            </a:r>
            <a:br>
              <a:rPr lang="ru-RU" sz="1800" dirty="0"/>
            </a:br>
            <a:r>
              <a:rPr lang="ru-RU" sz="1800" dirty="0"/>
              <a:t>по материальному стимулированию учителей физической культуры, осуществляющих организацию деятельности школьных спортивных клубов и обеспечивающих реализацию в общеобразовательных организациях дополнительных общеобразовательных программ в области физической культуры и спорта для детей, а также по привлечению к этой деятельности тренеров-преподавателей;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96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3E7F7-617D-2491-E639-798E074C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9" y="291832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1600" b="1" dirty="0"/>
            </a:br>
            <a:r>
              <a:rPr lang="ru-RU" sz="1300" b="1" dirty="0"/>
              <a:t>Цели и задачи проекта</a:t>
            </a:r>
            <a:r>
              <a:rPr lang="ru-RU" sz="1300" dirty="0"/>
              <a:t> </a:t>
            </a:r>
            <a:br>
              <a:rPr lang="ru-RU" sz="1300" dirty="0"/>
            </a:br>
            <a:r>
              <a:rPr lang="ru-RU" sz="1300" dirty="0"/>
              <a:t>Цель проекта "Инклюзия в школьном спортивном клубе": </a:t>
            </a:r>
            <a:br>
              <a:rPr lang="ru-RU" sz="1300" dirty="0"/>
            </a:br>
            <a:r>
              <a:rPr lang="ru-RU" sz="1300" dirty="0"/>
              <a:t>Создание рабочей модели развития школьных спортивных клубов с модулем хоккей а также её  инклюзивной формы.</a:t>
            </a:r>
            <a:br>
              <a:rPr lang="ru-RU" sz="1300" dirty="0"/>
            </a:br>
            <a:r>
              <a:rPr lang="ru-RU" sz="1300" dirty="0"/>
              <a:t>Задача №1. </a:t>
            </a:r>
            <a:br>
              <a:rPr lang="ru-RU" sz="1300" dirty="0"/>
            </a:br>
            <a:r>
              <a:rPr lang="ru-RU" sz="1300" dirty="0"/>
              <a:t>Создание школьных спортивных клубов с инклюзивными секциями по хоккею;</a:t>
            </a:r>
            <a:br>
              <a:rPr lang="ru-RU" sz="1300" dirty="0"/>
            </a:br>
            <a:r>
              <a:rPr lang="ru-RU" sz="1300" dirty="0"/>
              <a:t>Задача №2:</a:t>
            </a:r>
            <a:br>
              <a:rPr lang="ru-RU" sz="1300" dirty="0"/>
            </a:br>
            <a:r>
              <a:rPr lang="ru-RU" sz="1300" dirty="0"/>
              <a:t>Обеспечение коллективов-участников проекта, хоккейной экипировкой и инвентарём.</a:t>
            </a:r>
            <a:br>
              <a:rPr lang="ru-RU" sz="1300" dirty="0"/>
            </a:br>
            <a:r>
              <a:rPr lang="ru-RU" sz="1300" dirty="0"/>
              <a:t>Задача №3:</a:t>
            </a:r>
            <a:br>
              <a:rPr lang="ru-RU" sz="1300" dirty="0"/>
            </a:br>
            <a:r>
              <a:rPr lang="ru-RU" sz="1300" dirty="0"/>
              <a:t>Организация регулярных тренировок и соревнований для инклюзивных хоккейных секций в рамках мероприятий региональной школьной хоккейной лиги по хоккею.</a:t>
            </a:r>
            <a:br>
              <a:rPr lang="ru-RU" sz="1300" dirty="0"/>
            </a:br>
            <a:br>
              <a:rPr lang="ru-RU" sz="1300" dirty="0"/>
            </a:br>
            <a:r>
              <a:rPr lang="ru-RU" sz="1300" b="1" dirty="0"/>
              <a:t>Целевые аудитории проекта</a:t>
            </a:r>
            <a:br>
              <a:rPr lang="ru-RU" sz="1300" dirty="0"/>
            </a:br>
            <a:r>
              <a:rPr lang="ru-RU" sz="1300" dirty="0"/>
              <a:t>  Дети с особыми образовательными потребностями, - являются одной из целевых аудиторией проекта. Создание условий в школьных спортивных клубах для работы с детьми с ОВЗ обеспечит нуждающихся занятиями адаптивной физкультурой и спортом, в данном проекте - методами адаптивного хоккея. Дети возрастной нормы развития, в составе инклюзивных хоккейных команд, станут другой целевой аудиторией проекта.</a:t>
            </a:r>
            <a:br>
              <a:rPr lang="ru-RU" sz="1300" dirty="0"/>
            </a:br>
            <a:r>
              <a:rPr lang="ru-RU" sz="1300" dirty="0"/>
              <a:t>Проведенная подготовительная работа по проекту</a:t>
            </a:r>
            <a:br>
              <a:rPr lang="ru-RU" sz="1300" dirty="0"/>
            </a:br>
            <a:r>
              <a:rPr lang="ru-RU" sz="1300" dirty="0"/>
              <a:t>В проекте "Хоккей без барьеров" АНО "ЦЛВС "Крылья" реализован комплексный подход к развитию и популяризации адаптивных форм хоккея, - как вида физического воспитания и социализации учащихся с ОВЗ, обучающихся по АОП. Мероприятиями по развитию адаптивного хоккея стали; </a:t>
            </a:r>
            <a:br>
              <a:rPr lang="ru-RU" sz="1300" dirty="0"/>
            </a:br>
            <a:r>
              <a:rPr lang="ru-RU" sz="1300" dirty="0"/>
              <a:t>- создание двух коллективов по хоккею-</a:t>
            </a:r>
            <a:r>
              <a:rPr lang="ru-RU" sz="1300" dirty="0" err="1"/>
              <a:t>следж</a:t>
            </a:r>
            <a:r>
              <a:rPr lang="ru-RU" sz="1300" dirty="0"/>
              <a:t> в г. Саратов и г. Балаково; </a:t>
            </a:r>
            <a:br>
              <a:rPr lang="ru-RU" sz="1300" dirty="0"/>
            </a:br>
            <a:r>
              <a:rPr lang="ru-RU" sz="1300" dirty="0"/>
              <a:t>- оснащение инвентарём и экипировкой созданных коллективов и начало регулярных тренировок;</a:t>
            </a:r>
            <a:br>
              <a:rPr lang="ru-RU" sz="1300" dirty="0"/>
            </a:br>
            <a:r>
              <a:rPr lang="ru-RU" sz="1300" dirty="0"/>
              <a:t>- проведение курсов повышения квалификации учителей физкультуры по программе «Научно-методические основы адаптивной физической культуры и спорта: особенности организации занятий адаптивным хоккеем»;</a:t>
            </a:r>
            <a:br>
              <a:rPr lang="ru-RU" sz="1300" dirty="0"/>
            </a:br>
            <a:r>
              <a:rPr lang="ru-RU" sz="1300" dirty="0"/>
              <a:t>- Внесение мероприятий разрабатываемых АНО "ЦЛВС "Крылья" в региональную межотраслевую программу Саратовской области «Развитие школьного спорта на 2020 – 2024 годы».</a:t>
            </a:r>
            <a:br>
              <a:rPr lang="ru-RU" sz="1300" dirty="0"/>
            </a:br>
            <a:br>
              <a:rPr lang="ru-RU" sz="1300" dirty="0"/>
            </a:br>
            <a:r>
              <a:rPr lang="ru-RU" sz="1300" b="1" dirty="0"/>
              <a:t>План реализации проекта</a:t>
            </a:r>
            <a:br>
              <a:rPr lang="ru-RU" sz="1300" dirty="0"/>
            </a:br>
            <a:r>
              <a:rPr lang="ru-RU" sz="1300" dirty="0"/>
              <a:t>- создание 3 школьных спортивных клубов; </a:t>
            </a:r>
            <a:br>
              <a:rPr lang="ru-RU" sz="1300" dirty="0"/>
            </a:br>
            <a:r>
              <a:rPr lang="ru-RU" sz="1300" dirty="0"/>
              <a:t>- обеспечение 3 ШСК хоккейной экипировкой и инвентарём; </a:t>
            </a:r>
            <a:br>
              <a:rPr lang="ru-RU" sz="1300" dirty="0"/>
            </a:br>
            <a:r>
              <a:rPr lang="ru-RU" sz="1300" dirty="0"/>
              <a:t>- проведение занятий по хоккею учителями физической культуры, прошедшими курсы повышения квалификации по адаптивному хоккею, тренерами-преподавателями по хоккею,</a:t>
            </a:r>
            <a:br>
              <a:rPr lang="ru-RU" sz="1300" dirty="0"/>
            </a:br>
            <a:r>
              <a:rPr lang="ru-RU" sz="1300" dirty="0"/>
              <a:t> - создание региональной школьной спортивной лиги по виду спорта хоккей;</a:t>
            </a:r>
            <a:br>
              <a:rPr lang="ru-RU" sz="1300" dirty="0"/>
            </a:br>
            <a:r>
              <a:rPr lang="ru-RU" sz="1300" dirty="0"/>
              <a:t> - организация и проведение хоккейных мероприятий, проводимых региональной школьной спортивной лигой по виду спорта - хоккей и Федерацией адаптивного хоккея.</a:t>
            </a:r>
            <a:br>
              <a:rPr lang="ru-RU" sz="1300" dirty="0"/>
            </a:b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95176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C7E6D-C21D-4A39-E20D-C0F36C6F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365070"/>
            <a:ext cx="10515600" cy="1325563"/>
          </a:xfrm>
        </p:spPr>
        <p:txBody>
          <a:bodyPr>
            <a:normAutofit/>
          </a:bodyPr>
          <a:lstStyle/>
          <a:p>
            <a:r>
              <a:rPr lang="ru-RU" sz="1600" b="1" dirty="0"/>
              <a:t>Критерии оценки успешности проекта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4F54A3E8-6F7F-D240-2D9F-A314BDD03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55498"/>
              </p:ext>
            </p:extLst>
          </p:nvPr>
        </p:nvGraphicFramePr>
        <p:xfrm>
          <a:off x="380010" y="1336664"/>
          <a:ext cx="1161406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961">
                  <a:extLst>
                    <a:ext uri="{9D8B030D-6E8A-4147-A177-3AD203B41FA5}">
                      <a16:colId xmlns:a16="http://schemas.microsoft.com/office/drawing/2014/main" val="274052286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1760658778"/>
                    </a:ext>
                  </a:extLst>
                </a:gridCol>
                <a:gridCol w="7243948">
                  <a:extLst>
                    <a:ext uri="{9D8B030D-6E8A-4147-A177-3AD203B41FA5}">
                      <a16:colId xmlns:a16="http://schemas.microsoft.com/office/drawing/2014/main" val="2371835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Источник данных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71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инклюзивных секций по хоккею в ШСК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Положение о ШСК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вовлечённых в секции по хоккею детей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личных кабинетах школьных спортивных клубов на единой информационной площадке по направлению физическая культура и спорт в образовании ФГБУ «ФЦОМОФВ»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71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вовлечённых в секции по хоккею детей с ОВЗ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личных кабинетах школьных спортивных клубов на единой информационной площадке по направлению физическая культура и спорт в образовании ФГБУ «ФЦОМОФВ»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6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проведённых спортивных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Протоколы соревнований, положения о проведении соревнований.                  В личных кабинетах школьных спортивных клубов на единой информационной площадке по направлению физическая культура и спорт в образовании ФГБУ «ФЦОМОФВ»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0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58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17083-A627-12D9-4B83-65170EE3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32033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Структура и содержание создаваемого общественного блага (продукта)</a:t>
            </a:r>
            <a:br>
              <a:rPr lang="ru-RU" sz="1800" b="1" dirty="0"/>
            </a:br>
            <a:br>
              <a:rPr lang="ru-RU" sz="1800" dirty="0"/>
            </a:br>
            <a:r>
              <a:rPr lang="ru-RU" sz="1800" dirty="0"/>
              <a:t>В рамках проекта "Инклюзия в школьном спортивном клубе":</a:t>
            </a:r>
            <a:br>
              <a:rPr lang="ru-RU" sz="1800" dirty="0"/>
            </a:br>
            <a:r>
              <a:rPr lang="ru-RU" sz="1800" dirty="0"/>
              <a:t>1. Разработаны технологии; </a:t>
            </a:r>
            <a:br>
              <a:rPr lang="ru-RU" sz="1800" dirty="0"/>
            </a:br>
            <a:r>
              <a:rPr lang="ru-RU" sz="1800" dirty="0"/>
              <a:t>- деятельности ШСК с инклюзивной секцией по хоккею;</a:t>
            </a:r>
            <a:br>
              <a:rPr lang="ru-RU" sz="1800" dirty="0"/>
            </a:br>
            <a:r>
              <a:rPr lang="ru-RU" sz="1800" dirty="0"/>
              <a:t>- связей между ШСК, объединённых региональной школьной спортивной лигой (ШСЛ) по хоккею; </a:t>
            </a:r>
            <a:br>
              <a:rPr lang="ru-RU" sz="1800" dirty="0"/>
            </a:br>
            <a:r>
              <a:rPr lang="ru-RU" sz="1800" dirty="0"/>
              <a:t>-  участия инклюзивных команд по хоккею ШСК в спортивных соревнованиях, проводимых региональной (ШСЛ) по хоккею;</a:t>
            </a:r>
            <a:br>
              <a:rPr lang="ru-RU" sz="1800" dirty="0"/>
            </a:br>
            <a:r>
              <a:rPr lang="ru-RU" sz="1800" dirty="0"/>
              <a:t>- развития кадрового потенциала через предложение новой дополнительной профессиональной программы повышения квалификации среди педагогических работников, осуществляющих обучение детей по дополнительным общеобразовательным программам в области адаптивной физической культуры и спорта, в том числе тренеров-преподавателей;</a:t>
            </a:r>
            <a:br>
              <a:rPr lang="ru-RU" sz="1800" dirty="0"/>
            </a:br>
            <a:r>
              <a:rPr lang="ru-RU" sz="1800" dirty="0"/>
              <a:t>2. Обновлено содержание программ внеурочной деятельности и дополнительных общеобразовательных программ в области физической культуры и адаптивной физической культуры и спорта, внедрением нового модуля по виду спорта хоккей, предусматривающих создание условий в ШСК для работы с детьми ОВЗ.</a:t>
            </a:r>
            <a:br>
              <a:rPr lang="ru-RU" sz="1800" dirty="0"/>
            </a:br>
            <a:r>
              <a:rPr lang="ru-RU" sz="1800" dirty="0"/>
              <a:t>3. Расширены возможности деятельности ШСК с инклюзивными секциями по хоккею через их участие в мероприятиях, организовываемых Федерацией адаптивного хоккея.</a:t>
            </a:r>
            <a:br>
              <a:rPr lang="ru-RU" sz="1800" dirty="0"/>
            </a:br>
            <a:r>
              <a:rPr lang="ru-RU" sz="1800" dirty="0"/>
              <a:t> 4. Использованы возможности ШСК в системе образования для раскрытия личностного потенциала каждого ребенка, с ограниченными возможностями здоровья и без таких ограничений.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37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AFB82-8702-DB57-97E7-D08EBE08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78" y="32983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Дальнейшее развитие проекта и источники его ресурсного обеспечения</a:t>
            </a:r>
            <a:br>
              <a:rPr lang="ru-RU" sz="1800" b="1" dirty="0"/>
            </a:br>
            <a:br>
              <a:rPr lang="ru-RU" sz="1800" dirty="0"/>
            </a:br>
            <a:r>
              <a:rPr lang="ru-RU" sz="1800" dirty="0"/>
              <a:t>Дальнейшее развитие проекта за счёт участия в конкурсах поддержки НКО в Саратовском регионе, участие в региональной межотраслевой программе "Развитие школьного спорта на 2020-2024 годы" </a:t>
            </a:r>
            <a:r>
              <a:rPr lang="ru-RU" sz="1800" b="1" dirty="0"/>
              <a:t>с учётом исполнения поручений Президента РФ «о принятии мер, направленных:</a:t>
            </a:r>
            <a:br>
              <a:rPr lang="ru-RU" sz="1800" b="1" dirty="0"/>
            </a:br>
            <a:r>
              <a:rPr lang="ru-RU" sz="1800" dirty="0"/>
              <a:t>1. На завершение создания к 2024 году школьных и студенческих спортивных клубов в общеобразовательных организациях, а также участие таких клубов в спортивных соревнованиях, проводимых соответственно школьными спортивными лигами. Пр-2397, п.1б-3</a:t>
            </a:r>
            <a:br>
              <a:rPr lang="ru-RU" sz="1800" dirty="0"/>
            </a:br>
            <a:r>
              <a:rPr lang="ru-RU" sz="1800" dirty="0"/>
              <a:t>2. На государственную поддержку спортивных федераций и других некоммерческих организаций, реализующих проекты в области физической культуры и спорта, оказывающих услуги социально незащищённым категориям граждан на льготных условиях, предусмотрев предоставление таким организациям грантов за счёт бюджетных ассигнований бюджетов субъектов Российской Федерации и местных бюджетов Пр-2397, п.2б-4"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81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8E8F8E-9704-1FAF-2B92-0ADE1E114956}"/>
              </a:ext>
            </a:extLst>
          </p:cNvPr>
          <p:cNvSpPr txBox="1"/>
          <p:nvPr/>
        </p:nvSpPr>
        <p:spPr>
          <a:xfrm>
            <a:off x="337458" y="539836"/>
            <a:ext cx="575854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 апробации: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рамках соглашения о сотрудничестве Федерация хоккея России и Средняя общеобразовательная школа Промо-М г. Москвы в текущем учебном году реализуют проект «Модуль хоккей». Данный модуль проводится в рамках урока физической культуры, на котором дети помимо традиционного освоения школьной программы, знакомятся c базовыми навыками игры в хоккей. При этом программа модуля кроме практических занятий в спортзале, проводимых с использованием средств игры во флорбол, включает в себя теоретические занятия в классе, на которых школьники знакомятся с историей развития мирового и отечественного хоккея, правилами игры, известными хоккеистами и тренерами и многим интересным и познавательным в области хоккея.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Важно отметить, что данный модуль является одним из разделов Примерной рабочей программы учебного предмета «физическая культура» для образовательных организаций, реализующих образовательные программы начального общего, основного общего и среднего общего образования.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697CAD-AC16-5CAA-05BC-B29E0BCC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181103"/>
            <a:ext cx="5624506" cy="42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D604A4-33D5-EEF7-822C-644E7180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34" y="100940"/>
            <a:ext cx="4506685" cy="33800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971DFE-6528-F90C-1F89-48BCCD5D0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16" y="3660024"/>
            <a:ext cx="5755123" cy="3097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D67494-DD50-FB4F-68DE-38D00BECB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05" y="4267118"/>
            <a:ext cx="3875809" cy="24899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FC1D42-7238-73BC-48F0-3A03C4E58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305" y="100940"/>
            <a:ext cx="4757616" cy="42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63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1490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 Описание проекта по развитию инициативы Президента РФ, выраженной в поручении высшим должностным лицам субъектов  РФ, -Пр-1919, п.11 и Пр-2397, п.1б-3, Пр-2397, п.2б-4 Проект «Инклюзия в школьном спортивном клубе» направлен на развитие инклюзивного общества и социализации детей с особенностями развития в общеобразовательной среде посредством Паралимпийских видов спорта хоккей-следж спорта для лиц с ПОДА, а также видов спорта Специальной Олимпиады, - флорбол, специальный хоккей в школьных спортивных клубах (ШСК), созданных как структурные подразделения в общеобразовательных школах.  Проект соответствует Федеральной образовательной программе начального общего образования утверждённую приказом министра просвещения РФ от 16.11.2022 г. и способствует исполнению показателей Региональной Межотраслевой программы Саратовской области «Развития школьного спорта на 2020-2024 годы» Пилотный Проект 2021-2024 годов предусматривает создание не менее 3 ШСК в г. Энгельсе, Саратовской области с формированием в них хоккейных команд детей 8-10 лет с включением в их составы детей с особенностями интеллек-туального развития и обеспечение их участия в соревнованиях локальной школьной спортивной лиги по виду спорта – хоккей, и федеральных, проводимых Федерацией адаптивного хоккея.  Этапы проекта;  - создание и организация деятельности школьных спортивных клубов с модулем хоккей;  - обеспечение хоккейной экипировкой и инвентарём;  - создание необходимых условий для развития ШСК с инклюзивными командами по хоккею на базах общеобразовательных учреждений в форме «Школьных хоккейных уголков»;  - проведение занятий по хоккею учителями физической культуры, прошедшими курсы повышения квалификации по адаптивному хоккею, тренерами-преподавателями учреждений дополнительного образования детей физкультурно-спортивной направленности и другими специалистами физической культуры и спорта;  - создание региональной школьной спортивной лиги по виду спорта хоккей;  - организация и проведение физкультурных и спортивных мероприятий, проводимых региональной школьной спортивной лигой по виду спорта - хоккей и Федерацией адаптивного хоккея. </vt:lpstr>
      <vt:lpstr>Актуальность и востребованность проекта  Проект «Инклюзия в школьном спортивном клубе» объединяет в себе понятия инклюзивное общество, развитие адаптивной физической культуры и их сбалансированность с соответствующими региональными и государственными стратегическими и программными документами и нормативными правовыми актами, необходимыми для создания и деятельности школьных спортивных клубов.   Приоритетным значением проекта, является исполнение поручение Президента высшим должностным лицам     субъектов РФ; Пр-1919, п.11 а-1 11. Рекомендовать органам исполнительной власти субъектов Российской Федерации при участии органов местного самоуправления: а) разработать и реализовать региональные программы развития детско-юношеского спорта, предусмотрев в том числе меры: по созданию с учетом ранее данных поручений школьных спортивных лиг по виду (видам) спорта, объединяющих школьные спортивные клубы, а также по повышению эффективности деятельности таких клубов и уровня их финансового обеспечения; Пр-1919, п.11 а-2 по материальному стимулированию учителей физической культуры, осуществляющих организацию деятельности школьных спортивных клубов и обеспечивающих реализацию в общеобразовательных организациях дополнительных общеобразовательных программ в области физической культуры и спорта для детей, а также по привлечению к этой деятельности тренеров-преподавателей; </vt:lpstr>
      <vt:lpstr> Цели и задачи проекта  Цель проекта "Инклюзия в школьном спортивном клубе":  Создание рабочей модели развития школьных спортивных клубов с модулем хоккей а также её  инклюзивной формы. Задача №1.  Создание школьных спортивных клубов с инклюзивными секциями по хоккею; Задача №2: Обеспечение коллективов-участников проекта, хоккейной экипировкой и инвентарём. Задача №3: Организация регулярных тренировок и соревнований для инклюзивных хоккейных секций в рамках мероприятий региональной школьной хоккейной лиги по хоккею.  Целевые аудитории проекта   Дети с особыми образовательными потребностями, - являются одной из целевых аудиторией проекта. Создание условий в школьных спортивных клубах для работы с детьми с ОВЗ обеспечит нуждающихся занятиями адаптивной физкультурой и спортом, в данном проекте - методами адаптивного хоккея. Дети возрастной нормы развития, в составе инклюзивных хоккейных команд, станут другой целевой аудиторией проекта. Проведенная подготовительная работа по проекту В проекте "Хоккей без барьеров" АНО "ЦЛВС "Крылья" реализован комплексный подход к развитию и популяризации адаптивных форм хоккея, - как вида физического воспитания и социализации учащихся с ОВЗ, обучающихся по АОП. Мероприятиями по развитию адаптивного хоккея стали;  - создание двух коллективов по хоккею-следж в г. Саратов и г. Балаково;  - оснащение инвентарём и экипировкой созданных коллективов и начало регулярных тренировок; - проведение курсов повышения квалификации учителей физкультуры по программе «Научно-методические основы адаптивной физической культуры и спорта: особенности организации занятий адаптивным хоккеем»; - Внесение мероприятий разрабатываемых АНО "ЦЛВС "Крылья" в региональную межотраслевую программу Саратовской области «Развитие школьного спорта на 2020 – 2024 годы».  План реализации проекта - создание 3 школьных спортивных клубов;  - обеспечение 3 ШСК хоккейной экипировкой и инвентарём;  - проведение занятий по хоккею учителями физической культуры, прошедшими курсы повышения квалификации по адаптивному хоккею, тренерами-преподавателями по хоккею,  - создание региональной школьной спортивной лиги по виду спорта хоккей;  - организация и проведение хоккейных мероприятий, проводимых региональной школьной спортивной лигой по виду спорта - хоккей и Федерацией адаптивного хоккея. </vt:lpstr>
      <vt:lpstr>Критерии оценки успешности проекта</vt:lpstr>
      <vt:lpstr>Структура и содержание создаваемого общественного блага (продукта)  В рамках проекта "Инклюзия в школьном спортивном клубе": 1. Разработаны технологии;  - деятельности ШСК с инклюзивной секцией по хоккею; - связей между ШСК, объединённых региональной школьной спортивной лигой (ШСЛ) по хоккею;  -  участия инклюзивных команд по хоккею ШСК в спортивных соревнованиях, проводимых региональной (ШСЛ) по хоккею; - развития кадрового потенциала через предложение новой дополнительной профессиональной программы повышения квалификации среди педагогических работников, осуществляющих обучение детей по дополнительным общеобразовательным программам в области адаптивной физической культуры и спорта, в том числе тренеров-преподавателей; 2. Обновлено содержание программ внеурочной деятельности и дополнительных общеобразовательных программ в области физической культуры и адаптивной физической культуры и спорта, внедрением нового модуля по виду спорта хоккей, предусматривающих создание условий в ШСК для работы с детьми ОВЗ. 3. Расширены возможности деятельности ШСК с инклюзивными секциями по хоккею через их участие в мероприятиях, организовываемых Федерацией адаптивного хоккея.  4. Использованы возможности ШСК в системе образования для раскрытия личностного потенциала каждого ребенка, с ограниченными возможностями здоровья и без таких ограничений. </vt:lpstr>
      <vt:lpstr>Дальнейшее развитие проекта и источники его ресурсного обеспечения  Дальнейшее развитие проекта за счёт участия в конкурсах поддержки НКО в Саратовском регионе, участие в региональной межотраслевой программе "Развитие школьного спорта на 2020-2024 годы" с учётом исполнения поручений Президента РФ «о принятии мер, направленных: 1. На завершение создания к 2024 году школьных и студенческих спортивных клубов в общеобразовательных организациях, а также участие таких клубов в спортивных соревнованиях, проводимых соответственно школьными спортивными лигами. Пр-2397, п.1б-3 2. На государственную поддержку спортивных федераций и других некоммерческих организаций, реализующих проекты в области физической культуры и спорта, оказывающих услуги социально незащищённым категориям граждан на льготных условиях, предусмотрев предоставление таким организациям грантов за счёт бюджетных ассигнований бюджетов субъектов Российской Федерации и местных бюджетов Пр-2397, п.2б-4"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Павел Сергеевич</dc:creator>
  <cp:lastModifiedBy>Родионов Павел Сергеевич</cp:lastModifiedBy>
  <cp:revision>5</cp:revision>
  <dcterms:created xsi:type="dcterms:W3CDTF">2023-07-25T05:24:20Z</dcterms:created>
  <dcterms:modified xsi:type="dcterms:W3CDTF">2023-11-15T05:16:53Z</dcterms:modified>
</cp:coreProperties>
</file>