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1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sldIdLst>
    <p:sldId id="386" r:id="rId2"/>
    <p:sldId id="520" r:id="rId3"/>
    <p:sldId id="530" r:id="rId4"/>
    <p:sldId id="529" r:id="rId5"/>
    <p:sldId id="519" r:id="rId6"/>
    <p:sldId id="531" r:id="rId7"/>
    <p:sldId id="523" r:id="rId8"/>
    <p:sldId id="525" r:id="rId9"/>
    <p:sldId id="526" r:id="rId10"/>
    <p:sldId id="532" r:id="rId11"/>
    <p:sldId id="527" r:id="rId12"/>
    <p:sldId id="507" r:id="rId13"/>
    <p:sldId id="477" r:id="rId14"/>
    <p:sldId id="528" r:id="rId15"/>
    <p:sldId id="516" r:id="rId16"/>
    <p:sldId id="533" r:id="rId17"/>
  </p:sldIdLst>
  <p:sldSz cx="9144000" cy="6858000" type="screen4x3"/>
  <p:notesSz cx="6888163" cy="10020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80000"/>
    <a:srgbClr val="D00000"/>
    <a:srgbClr val="FF1919"/>
    <a:srgbClr val="FFFFAB"/>
    <a:srgbClr val="00FF00"/>
    <a:srgbClr val="FF00FF"/>
    <a:srgbClr val="7B0F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11" autoAdjust="0"/>
    <p:restoredTop sz="92920" autoAdjust="0"/>
  </p:normalViewPr>
  <p:slideViewPr>
    <p:cSldViewPr>
      <p:cViewPr varScale="1">
        <p:scale>
          <a:sx n="114" d="100"/>
          <a:sy n="114" d="100"/>
        </p:scale>
        <p:origin x="163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D1F27C-9F51-4F01-8DA5-42D38EEC4A8F}" type="doc">
      <dgm:prSet loTypeId="urn:microsoft.com/office/officeart/2005/8/layout/hList1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DEDB67-0F9E-4C44-A141-7A692F4F3B55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1" u="sng" dirty="0">
            <a:latin typeface="Arial" pitchFamily="34" charset="0"/>
            <a:cs typeface="Arial" pitchFamily="34" charset="0"/>
          </a:endParaRPr>
        </a:p>
        <a:p>
          <a:pPr marL="0" marR="0" indent="0" defTabSz="914400" eaLnBrk="1" fontAlgn="auto" latinLnBrk="0" hangingPunct="1">
            <a:lnSpc>
              <a:spcPct val="3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u="sng" dirty="0">
              <a:latin typeface="Arial" pitchFamily="34" charset="0"/>
              <a:cs typeface="Arial" pitchFamily="34" charset="0"/>
            </a:rPr>
            <a:t>Контекст и проблематика</a:t>
          </a:r>
        </a:p>
        <a:p>
          <a:pPr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dirty="0"/>
        </a:p>
      </dgm:t>
    </dgm:pt>
    <dgm:pt modelId="{B8DEBA47-A08F-4AC3-9300-9FD9921D89BE}" type="parTrans" cxnId="{56CD03C7-8E6B-4993-A905-B35AABA12E44}">
      <dgm:prSet/>
      <dgm:spPr/>
      <dgm:t>
        <a:bodyPr/>
        <a:lstStyle/>
        <a:p>
          <a:endParaRPr lang="ru-RU"/>
        </a:p>
      </dgm:t>
    </dgm:pt>
    <dgm:pt modelId="{9C322B71-BB10-4C9B-BF1A-A09B549374C8}" type="sibTrans" cxnId="{56CD03C7-8E6B-4993-A905-B35AABA12E44}">
      <dgm:prSet/>
      <dgm:spPr/>
      <dgm:t>
        <a:bodyPr/>
        <a:lstStyle/>
        <a:p>
          <a:endParaRPr lang="ru-RU"/>
        </a:p>
      </dgm:t>
    </dgm:pt>
    <dgm:pt modelId="{8A4BAFEA-E09E-454D-A5B2-8E550989CCDC}">
      <dgm:prSet phldrT="[Текст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 marL="179999" lvl="0" indent="0" algn="ctr" defTabSz="66675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chemeClr val="dk1"/>
            </a:buClr>
            <a:buSzPts val="358"/>
            <a:buNone/>
          </a:pPr>
          <a:r>
            <a:rPr lang="ru-RU" sz="1800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Roboto"/>
              <a:cs typeface="Arial" pitchFamily="34" charset="0"/>
              <a:sym typeface="Roboto"/>
            </a:rPr>
            <a:t>После выхода на пенсию люди оказываются в </a:t>
          </a:r>
          <a:r>
            <a:rPr lang="ru-RU" sz="1800">
              <a:solidFill>
                <a:schemeClr val="accent1">
                  <a:lumMod val="50000"/>
                </a:schemeClr>
              </a:solidFill>
              <a:latin typeface="Arial" pitchFamily="34" charset="0"/>
              <a:ea typeface="Roboto"/>
              <a:cs typeface="Arial" pitchFamily="34" charset="0"/>
              <a:sym typeface="Roboto"/>
            </a:rPr>
            <a:t>социальной изоляции:</a:t>
          </a:r>
          <a:endParaRPr lang="ru-RU" sz="180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162D3F6F-0E82-41C3-8B53-2212D2E03E9E}" type="parTrans" cxnId="{F5E92485-34FB-4DAF-B580-BDB92FC81F00}">
      <dgm:prSet/>
      <dgm:spPr/>
      <dgm:t>
        <a:bodyPr/>
        <a:lstStyle/>
        <a:p>
          <a:endParaRPr lang="ru-RU"/>
        </a:p>
      </dgm:t>
    </dgm:pt>
    <dgm:pt modelId="{5A6CE98E-0953-4859-932B-1EDC903D7DD3}" type="sibTrans" cxnId="{F5E92485-34FB-4DAF-B580-BDB92FC81F00}">
      <dgm:prSet/>
      <dgm:spPr/>
      <dgm:t>
        <a:bodyPr/>
        <a:lstStyle/>
        <a:p>
          <a:endParaRPr lang="ru-RU"/>
        </a:p>
      </dgm:t>
    </dgm:pt>
    <dgm:pt modelId="{CBEC9ECE-F1EC-41E7-8711-10D62AFE24A2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pPr algn="ctr">
            <a:spcAft>
              <a:spcPct val="35000"/>
            </a:spcAft>
          </a:pPr>
          <a:endParaRPr lang="ru-RU" sz="2000" b="1" u="sng" dirty="0">
            <a:latin typeface="Arial" pitchFamily="34" charset="0"/>
            <a:cs typeface="Arial" pitchFamily="34" charset="0"/>
          </a:endParaRPr>
        </a:p>
        <a:p>
          <a:pPr algn="ctr">
            <a:spcAft>
              <a:spcPts val="0"/>
            </a:spcAft>
          </a:pPr>
          <a:r>
            <a:rPr lang="ru-RU" sz="2000" b="1" u="sng" dirty="0">
              <a:latin typeface="Arial" pitchFamily="34" charset="0"/>
              <a:cs typeface="Arial" pitchFamily="34" charset="0"/>
            </a:rPr>
            <a:t>Решение проблемы</a:t>
          </a:r>
        </a:p>
      </dgm:t>
    </dgm:pt>
    <dgm:pt modelId="{7834CFC7-1B3E-4CD5-BF65-47033EEA995A}" type="parTrans" cxnId="{28CCE635-928F-4E7C-A068-0B977A5C9415}">
      <dgm:prSet/>
      <dgm:spPr/>
      <dgm:t>
        <a:bodyPr/>
        <a:lstStyle/>
        <a:p>
          <a:endParaRPr lang="ru-RU"/>
        </a:p>
      </dgm:t>
    </dgm:pt>
    <dgm:pt modelId="{6CC6B0C0-2901-4E76-A19D-9A27D0D3EADC}" type="sibTrans" cxnId="{28CCE635-928F-4E7C-A068-0B977A5C9415}">
      <dgm:prSet/>
      <dgm:spPr/>
      <dgm:t>
        <a:bodyPr/>
        <a:lstStyle/>
        <a:p>
          <a:endParaRPr lang="ru-RU"/>
        </a:p>
      </dgm:t>
    </dgm:pt>
    <dgm:pt modelId="{39B6E2D6-B967-42CD-B4B1-EF3EF473DFC4}">
      <dgm:prSet phldrT="[Текст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 algn="ctr"/>
          <a:r>
            <a:rPr lang="ru-RU" sz="18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Организация работы «Университета третьего возраста»;</a:t>
          </a:r>
        </a:p>
      </dgm:t>
    </dgm:pt>
    <dgm:pt modelId="{B96F9367-2F02-4410-8AA2-CAD655F642E1}" type="parTrans" cxnId="{5A72116C-8726-4875-B408-B3F5F6B9FC4B}">
      <dgm:prSet/>
      <dgm:spPr/>
      <dgm:t>
        <a:bodyPr/>
        <a:lstStyle/>
        <a:p>
          <a:endParaRPr lang="ru-RU"/>
        </a:p>
      </dgm:t>
    </dgm:pt>
    <dgm:pt modelId="{EA633597-C902-4CA3-9898-F04E354DE922}" type="sibTrans" cxnId="{5A72116C-8726-4875-B408-B3F5F6B9FC4B}">
      <dgm:prSet/>
      <dgm:spPr/>
      <dgm:t>
        <a:bodyPr/>
        <a:lstStyle/>
        <a:p>
          <a:endParaRPr lang="ru-RU"/>
        </a:p>
      </dgm:t>
    </dgm:pt>
    <dgm:pt modelId="{9D6752D2-6A79-4C2C-B803-501272BE9FC6}">
      <dgm:prSet phldrT="[Текст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 algn="ctr"/>
          <a:r>
            <a:rPr lang="ru-RU" sz="18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Реализация партнерских проектов, направленных на повышение социальной активности граждан старшего возраста; </a:t>
          </a:r>
        </a:p>
      </dgm:t>
    </dgm:pt>
    <dgm:pt modelId="{4C7433AA-88B1-4C52-988D-5F69F8035BF5}" type="parTrans" cxnId="{9499BCDD-4B25-4F11-BBAB-B591F7743F52}">
      <dgm:prSet/>
      <dgm:spPr/>
      <dgm:t>
        <a:bodyPr/>
        <a:lstStyle/>
        <a:p>
          <a:endParaRPr lang="ru-RU"/>
        </a:p>
      </dgm:t>
    </dgm:pt>
    <dgm:pt modelId="{F8F2F588-9645-4855-A6FD-54C9D95E50DA}" type="sibTrans" cxnId="{9499BCDD-4B25-4F11-BBAB-B591F7743F52}">
      <dgm:prSet/>
      <dgm:spPr/>
      <dgm:t>
        <a:bodyPr/>
        <a:lstStyle/>
        <a:p>
          <a:endParaRPr lang="ru-RU"/>
        </a:p>
      </dgm:t>
    </dgm:pt>
    <dgm:pt modelId="{835F9963-64B6-4D6B-9177-AF950AB48DE5}">
      <dgm:prSet phldrT="[Текст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 marL="114300" indent="0" algn="ctr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800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Roboto"/>
              <a:cs typeface="Arial" pitchFamily="34" charset="0"/>
              <a:sym typeface="Roboto"/>
            </a:rPr>
            <a:t>сужается круг общения и потребностей.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77B0919A-DADC-4042-8A6D-24C3ACA636AF}" type="parTrans" cxnId="{DECFAFC2-03B6-4131-9B06-292A04783018}">
      <dgm:prSet/>
      <dgm:spPr/>
      <dgm:t>
        <a:bodyPr/>
        <a:lstStyle/>
        <a:p>
          <a:endParaRPr lang="ru-RU"/>
        </a:p>
      </dgm:t>
    </dgm:pt>
    <dgm:pt modelId="{2A6741F8-0B93-4333-9C13-42FFF8458BFB}" type="sibTrans" cxnId="{DECFAFC2-03B6-4131-9B06-292A04783018}">
      <dgm:prSet/>
      <dgm:spPr/>
      <dgm:t>
        <a:bodyPr/>
        <a:lstStyle/>
        <a:p>
          <a:endParaRPr lang="ru-RU"/>
        </a:p>
      </dgm:t>
    </dgm:pt>
    <dgm:pt modelId="{F903A69E-17F1-4A8F-B737-573AA6D1DF6F}">
      <dgm:prSet phldrT="[Текст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Roboto"/>
              <a:cs typeface="Arial" pitchFamily="34" charset="0"/>
              <a:sym typeface="Roboto"/>
            </a:rPr>
            <a:t>у людей к этому моменту не появилось привычки активно отдыхать.</a:t>
          </a:r>
          <a:br>
            <a:rPr lang="ru-RU" sz="1800" dirty="0">
              <a:latin typeface="Arial" pitchFamily="34" charset="0"/>
              <a:ea typeface="Roboto"/>
              <a:cs typeface="Arial" pitchFamily="34" charset="0"/>
              <a:sym typeface="Roboto"/>
            </a:rPr>
          </a:br>
          <a:endParaRPr lang="ru-RU" dirty="0"/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dirty="0"/>
        </a:p>
      </dgm:t>
    </dgm:pt>
    <dgm:pt modelId="{BE3C8897-D156-448E-A2CF-0880F42555FE}" type="parTrans" cxnId="{3AF55A4D-B480-4C5E-ABFC-17FA9C67BAD3}">
      <dgm:prSet/>
      <dgm:spPr/>
      <dgm:t>
        <a:bodyPr/>
        <a:lstStyle/>
        <a:p>
          <a:endParaRPr lang="ru-RU"/>
        </a:p>
      </dgm:t>
    </dgm:pt>
    <dgm:pt modelId="{CBFF6318-0E29-4023-8731-AF36004ACFF5}" type="sibTrans" cxnId="{3AF55A4D-B480-4C5E-ABFC-17FA9C67BAD3}">
      <dgm:prSet/>
      <dgm:spPr/>
      <dgm:t>
        <a:bodyPr/>
        <a:lstStyle/>
        <a:p>
          <a:endParaRPr lang="ru-RU"/>
        </a:p>
      </dgm:t>
    </dgm:pt>
    <dgm:pt modelId="{C1E54E0D-6C48-4320-97E4-4E52F1AACF85}">
      <dgm:prSet phldrT="[Текст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 marL="114300" indent="0" algn="ctr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800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Roboto"/>
              <a:cs typeface="Arial" pitchFamily="34" charset="0"/>
              <a:sym typeface="Roboto"/>
            </a:rPr>
            <a:t>люди считают, что пенсия — время для отказа от любых действий и стремлений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0BAFC42B-2A3F-4CBE-B1F9-B6F31300185F}" type="parTrans" cxnId="{E2E39012-AF28-4127-BC29-19591E6A260A}">
      <dgm:prSet/>
      <dgm:spPr/>
      <dgm:t>
        <a:bodyPr/>
        <a:lstStyle/>
        <a:p>
          <a:endParaRPr lang="ru-RU"/>
        </a:p>
      </dgm:t>
    </dgm:pt>
    <dgm:pt modelId="{90BA63CB-6389-4A85-8A91-8DB2FCD847F3}" type="sibTrans" cxnId="{E2E39012-AF28-4127-BC29-19591E6A260A}">
      <dgm:prSet/>
      <dgm:spPr/>
      <dgm:t>
        <a:bodyPr/>
        <a:lstStyle/>
        <a:p>
          <a:endParaRPr lang="ru-RU"/>
        </a:p>
      </dgm:t>
    </dgm:pt>
    <dgm:pt modelId="{63DC0498-18AB-422B-B7D6-D7EBEABA84EE}">
      <dgm:prSet phldrT="[Текст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 algn="ctr"/>
          <a:r>
            <a:rPr lang="ru-RU" sz="18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Организация социально-значимых мероприятий для пожилых граждан;</a:t>
          </a:r>
        </a:p>
      </dgm:t>
    </dgm:pt>
    <dgm:pt modelId="{6CA6102E-20CF-4637-A395-ED5319E4C6D6}" type="parTrans" cxnId="{0D50FA2C-20F3-4448-8C81-6233A127DA6F}">
      <dgm:prSet/>
      <dgm:spPr/>
      <dgm:t>
        <a:bodyPr/>
        <a:lstStyle/>
        <a:p>
          <a:endParaRPr lang="ru-RU"/>
        </a:p>
      </dgm:t>
    </dgm:pt>
    <dgm:pt modelId="{A7027C54-F670-4395-948C-D6347B4AE850}" type="sibTrans" cxnId="{0D50FA2C-20F3-4448-8C81-6233A127DA6F}">
      <dgm:prSet/>
      <dgm:spPr/>
      <dgm:t>
        <a:bodyPr/>
        <a:lstStyle/>
        <a:p>
          <a:endParaRPr lang="ru-RU"/>
        </a:p>
      </dgm:t>
    </dgm:pt>
    <dgm:pt modelId="{B32A34A4-C7F3-433D-BA21-2FD9C1592DF0}">
      <dgm:prSet phldrT="[Текст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 algn="ctr"/>
          <a:r>
            <a:rPr lang="ru-RU" sz="18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Развитие «серебряного» </a:t>
          </a:r>
          <a:r>
            <a:rPr lang="ru-RU" sz="1800" dirty="0" err="1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волонтерства</a:t>
          </a:r>
          <a:r>
            <a:rPr lang="ru-RU" sz="18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.</a:t>
          </a:r>
        </a:p>
      </dgm:t>
    </dgm:pt>
    <dgm:pt modelId="{960F85E9-9B6D-47F2-9E29-90F0BE424ED3}" type="parTrans" cxnId="{88DF5A80-3D9B-4391-893C-4A0AF50EC438}">
      <dgm:prSet/>
      <dgm:spPr/>
      <dgm:t>
        <a:bodyPr/>
        <a:lstStyle/>
        <a:p>
          <a:endParaRPr lang="ru-RU"/>
        </a:p>
      </dgm:t>
    </dgm:pt>
    <dgm:pt modelId="{9D5C7B79-6B0C-475A-900A-020819B5B0AD}" type="sibTrans" cxnId="{88DF5A80-3D9B-4391-893C-4A0AF50EC438}">
      <dgm:prSet/>
      <dgm:spPr/>
      <dgm:t>
        <a:bodyPr/>
        <a:lstStyle/>
        <a:p>
          <a:endParaRPr lang="ru-RU"/>
        </a:p>
      </dgm:t>
    </dgm:pt>
    <dgm:pt modelId="{9842F369-3557-4F13-8B25-EF0C5B1D08C1}">
      <dgm:prSet phldrT="[Текст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 marL="114300" indent="0" algn="ctr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800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Roboto"/>
              <a:cs typeface="Arial" pitchFamily="34" charset="0"/>
              <a:sym typeface="Roboto"/>
            </a:rPr>
            <a:t>система ценностей смещается из активной сферы в пассивную;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6D47D307-A3B1-45B1-B4A1-B5C95A36DE9C}" type="sibTrans" cxnId="{068AC1D3-C10D-420D-9776-06206CE2391A}">
      <dgm:prSet/>
      <dgm:spPr/>
      <dgm:t>
        <a:bodyPr/>
        <a:lstStyle/>
        <a:p>
          <a:endParaRPr lang="ru-RU"/>
        </a:p>
      </dgm:t>
    </dgm:pt>
    <dgm:pt modelId="{09444D0F-5C6E-4273-84BF-15EC65428E07}" type="parTrans" cxnId="{068AC1D3-C10D-420D-9776-06206CE2391A}">
      <dgm:prSet/>
      <dgm:spPr/>
      <dgm:t>
        <a:bodyPr/>
        <a:lstStyle/>
        <a:p>
          <a:endParaRPr lang="ru-RU"/>
        </a:p>
      </dgm:t>
    </dgm:pt>
    <dgm:pt modelId="{71F79DBF-0359-40DB-A74B-B240D7BC91EF}" type="pres">
      <dgm:prSet presAssocID="{DFD1F27C-9F51-4F01-8DA5-42D38EEC4A8F}" presName="Name0" presStyleCnt="0">
        <dgm:presLayoutVars>
          <dgm:dir/>
          <dgm:animLvl val="lvl"/>
          <dgm:resizeHandles val="exact"/>
        </dgm:presLayoutVars>
      </dgm:prSet>
      <dgm:spPr/>
    </dgm:pt>
    <dgm:pt modelId="{35EB74CE-28BD-49FF-A376-D31F13F26BAF}" type="pres">
      <dgm:prSet presAssocID="{A6DEDB67-0F9E-4C44-A141-7A692F4F3B55}" presName="composite" presStyleCnt="0"/>
      <dgm:spPr/>
    </dgm:pt>
    <dgm:pt modelId="{9A622908-1253-4998-9F76-AD95BD3AA8E5}" type="pres">
      <dgm:prSet presAssocID="{A6DEDB67-0F9E-4C44-A141-7A692F4F3B55}" presName="parTx" presStyleLbl="alignNode1" presStyleIdx="0" presStyleCnt="2" custScaleY="113155" custLinFactNeighborX="-1080" custLinFactNeighborY="2490">
        <dgm:presLayoutVars>
          <dgm:chMax val="0"/>
          <dgm:chPref val="0"/>
          <dgm:bulletEnabled val="1"/>
        </dgm:presLayoutVars>
      </dgm:prSet>
      <dgm:spPr/>
    </dgm:pt>
    <dgm:pt modelId="{A93830C1-2448-44B8-8E30-E4A4E7E52C8E}" type="pres">
      <dgm:prSet presAssocID="{A6DEDB67-0F9E-4C44-A141-7A692F4F3B55}" presName="desTx" presStyleLbl="alignAccFollowNode1" presStyleIdx="0" presStyleCnt="2">
        <dgm:presLayoutVars>
          <dgm:bulletEnabled val="1"/>
        </dgm:presLayoutVars>
      </dgm:prSet>
      <dgm:spPr/>
    </dgm:pt>
    <dgm:pt modelId="{C318BD2C-AD26-4167-BE52-381F98BA6C31}" type="pres">
      <dgm:prSet presAssocID="{9C322B71-BB10-4C9B-BF1A-A09B549374C8}" presName="space" presStyleCnt="0"/>
      <dgm:spPr/>
    </dgm:pt>
    <dgm:pt modelId="{A0EDB88C-6876-49DA-B7DF-2B570A2A3566}" type="pres">
      <dgm:prSet presAssocID="{CBEC9ECE-F1EC-41E7-8711-10D62AFE24A2}" presName="composite" presStyleCnt="0"/>
      <dgm:spPr/>
    </dgm:pt>
    <dgm:pt modelId="{DB93A70F-3DB2-4A2A-8B39-FFF8360E9DD5}" type="pres">
      <dgm:prSet presAssocID="{CBEC9ECE-F1EC-41E7-8711-10D62AFE24A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31F96257-E65C-4CD0-8636-FF7D911583F1}" type="pres">
      <dgm:prSet presAssocID="{CBEC9ECE-F1EC-41E7-8711-10D62AFE24A2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6E736C04-46D2-4991-87E1-AE1D71EB603F}" type="presOf" srcId="{8A4BAFEA-E09E-454D-A5B2-8E550989CCDC}" destId="{A93830C1-2448-44B8-8E30-E4A4E7E52C8E}" srcOrd="0" destOrd="0" presId="urn:microsoft.com/office/officeart/2005/8/layout/hList1"/>
    <dgm:cxn modelId="{6BEFDB0A-D35E-4343-8086-F13CCC6996AF}" type="presOf" srcId="{39B6E2D6-B967-42CD-B4B1-EF3EF473DFC4}" destId="{31F96257-E65C-4CD0-8636-FF7D911583F1}" srcOrd="0" destOrd="0" presId="urn:microsoft.com/office/officeart/2005/8/layout/hList1"/>
    <dgm:cxn modelId="{E2E39012-AF28-4127-BC29-19591E6A260A}" srcId="{A6DEDB67-0F9E-4C44-A141-7A692F4F3B55}" destId="{C1E54E0D-6C48-4320-97E4-4E52F1AACF85}" srcOrd="3" destOrd="0" parTransId="{0BAFC42B-2A3F-4CBE-B1F9-B6F31300185F}" sibTransId="{90BA63CB-6389-4A85-8A91-8DB2FCD847F3}"/>
    <dgm:cxn modelId="{0D50FA2C-20F3-4448-8C81-6233A127DA6F}" srcId="{CBEC9ECE-F1EC-41E7-8711-10D62AFE24A2}" destId="{63DC0498-18AB-422B-B7D6-D7EBEABA84EE}" srcOrd="2" destOrd="0" parTransId="{6CA6102E-20CF-4637-A395-ED5319E4C6D6}" sibTransId="{A7027C54-F670-4395-948C-D6347B4AE850}"/>
    <dgm:cxn modelId="{93F9A030-5D19-4330-937E-B0A2131E2F58}" type="presOf" srcId="{C1E54E0D-6C48-4320-97E4-4E52F1AACF85}" destId="{A93830C1-2448-44B8-8E30-E4A4E7E52C8E}" srcOrd="0" destOrd="3" presId="urn:microsoft.com/office/officeart/2005/8/layout/hList1"/>
    <dgm:cxn modelId="{28CCE635-928F-4E7C-A068-0B977A5C9415}" srcId="{DFD1F27C-9F51-4F01-8DA5-42D38EEC4A8F}" destId="{CBEC9ECE-F1EC-41E7-8711-10D62AFE24A2}" srcOrd="1" destOrd="0" parTransId="{7834CFC7-1B3E-4CD5-BF65-47033EEA995A}" sibTransId="{6CC6B0C0-2901-4E76-A19D-9A27D0D3EADC}"/>
    <dgm:cxn modelId="{1A6C995C-1969-440F-B5A1-B8A7A5A24560}" type="presOf" srcId="{B32A34A4-C7F3-433D-BA21-2FD9C1592DF0}" destId="{31F96257-E65C-4CD0-8636-FF7D911583F1}" srcOrd="0" destOrd="3" presId="urn:microsoft.com/office/officeart/2005/8/layout/hList1"/>
    <dgm:cxn modelId="{080EAF49-7577-4FCA-BB10-E2DB5AA46D1C}" type="presOf" srcId="{835F9963-64B6-4D6B-9177-AF950AB48DE5}" destId="{A93830C1-2448-44B8-8E30-E4A4E7E52C8E}" srcOrd="0" destOrd="2" presId="urn:microsoft.com/office/officeart/2005/8/layout/hList1"/>
    <dgm:cxn modelId="{5A72116C-8726-4875-B408-B3F5F6B9FC4B}" srcId="{CBEC9ECE-F1EC-41E7-8711-10D62AFE24A2}" destId="{39B6E2D6-B967-42CD-B4B1-EF3EF473DFC4}" srcOrd="0" destOrd="0" parTransId="{B96F9367-2F02-4410-8AA2-CAD655F642E1}" sibTransId="{EA633597-C902-4CA3-9898-F04E354DE922}"/>
    <dgm:cxn modelId="{3AF55A4D-B480-4C5E-ABFC-17FA9C67BAD3}" srcId="{A6DEDB67-0F9E-4C44-A141-7A692F4F3B55}" destId="{F903A69E-17F1-4A8F-B737-573AA6D1DF6F}" srcOrd="4" destOrd="0" parTransId="{BE3C8897-D156-448E-A2CF-0880F42555FE}" sibTransId="{CBFF6318-0E29-4023-8731-AF36004ACFF5}"/>
    <dgm:cxn modelId="{88DF5A80-3D9B-4391-893C-4A0AF50EC438}" srcId="{CBEC9ECE-F1EC-41E7-8711-10D62AFE24A2}" destId="{B32A34A4-C7F3-433D-BA21-2FD9C1592DF0}" srcOrd="3" destOrd="0" parTransId="{960F85E9-9B6D-47F2-9E29-90F0BE424ED3}" sibTransId="{9D5C7B79-6B0C-475A-900A-020819B5B0AD}"/>
    <dgm:cxn modelId="{F5E92485-34FB-4DAF-B580-BDB92FC81F00}" srcId="{A6DEDB67-0F9E-4C44-A141-7A692F4F3B55}" destId="{8A4BAFEA-E09E-454D-A5B2-8E550989CCDC}" srcOrd="0" destOrd="0" parTransId="{162D3F6F-0E82-41C3-8B53-2212D2E03E9E}" sibTransId="{5A6CE98E-0953-4859-932B-1EDC903D7DD3}"/>
    <dgm:cxn modelId="{EB30CC87-1A59-4AF1-B4B6-BA7D44D9A8C4}" type="presOf" srcId="{A6DEDB67-0F9E-4C44-A141-7A692F4F3B55}" destId="{9A622908-1253-4998-9F76-AD95BD3AA8E5}" srcOrd="0" destOrd="0" presId="urn:microsoft.com/office/officeart/2005/8/layout/hList1"/>
    <dgm:cxn modelId="{81468EA0-EC9E-470A-BC9C-6872D9F45679}" type="presOf" srcId="{9D6752D2-6A79-4C2C-B803-501272BE9FC6}" destId="{31F96257-E65C-4CD0-8636-FF7D911583F1}" srcOrd="0" destOrd="1" presId="urn:microsoft.com/office/officeart/2005/8/layout/hList1"/>
    <dgm:cxn modelId="{6D9308A1-3D59-42B3-BC4A-685FE4038CB8}" type="presOf" srcId="{63DC0498-18AB-422B-B7D6-D7EBEABA84EE}" destId="{31F96257-E65C-4CD0-8636-FF7D911583F1}" srcOrd="0" destOrd="2" presId="urn:microsoft.com/office/officeart/2005/8/layout/hList1"/>
    <dgm:cxn modelId="{260AE0A6-F9CF-49AD-9706-589F02E8963D}" type="presOf" srcId="{DFD1F27C-9F51-4F01-8DA5-42D38EEC4A8F}" destId="{71F79DBF-0359-40DB-A74B-B240D7BC91EF}" srcOrd="0" destOrd="0" presId="urn:microsoft.com/office/officeart/2005/8/layout/hList1"/>
    <dgm:cxn modelId="{8DDC9CAA-7C91-49CC-9D84-4F639ADA64CB}" type="presOf" srcId="{9842F369-3557-4F13-8B25-EF0C5B1D08C1}" destId="{A93830C1-2448-44B8-8E30-E4A4E7E52C8E}" srcOrd="0" destOrd="1" presId="urn:microsoft.com/office/officeart/2005/8/layout/hList1"/>
    <dgm:cxn modelId="{DECFAFC2-03B6-4131-9B06-292A04783018}" srcId="{A6DEDB67-0F9E-4C44-A141-7A692F4F3B55}" destId="{835F9963-64B6-4D6B-9177-AF950AB48DE5}" srcOrd="2" destOrd="0" parTransId="{77B0919A-DADC-4042-8A6D-24C3ACA636AF}" sibTransId="{2A6741F8-0B93-4333-9C13-42FFF8458BFB}"/>
    <dgm:cxn modelId="{56CD03C7-8E6B-4993-A905-B35AABA12E44}" srcId="{DFD1F27C-9F51-4F01-8DA5-42D38EEC4A8F}" destId="{A6DEDB67-0F9E-4C44-A141-7A692F4F3B55}" srcOrd="0" destOrd="0" parTransId="{B8DEBA47-A08F-4AC3-9300-9FD9921D89BE}" sibTransId="{9C322B71-BB10-4C9B-BF1A-A09B549374C8}"/>
    <dgm:cxn modelId="{E4E831CC-E0C9-4B0F-8D9C-92C4C769B658}" type="presOf" srcId="{F903A69E-17F1-4A8F-B737-573AA6D1DF6F}" destId="{A93830C1-2448-44B8-8E30-E4A4E7E52C8E}" srcOrd="0" destOrd="4" presId="urn:microsoft.com/office/officeart/2005/8/layout/hList1"/>
    <dgm:cxn modelId="{068AC1D3-C10D-420D-9776-06206CE2391A}" srcId="{A6DEDB67-0F9E-4C44-A141-7A692F4F3B55}" destId="{9842F369-3557-4F13-8B25-EF0C5B1D08C1}" srcOrd="1" destOrd="0" parTransId="{09444D0F-5C6E-4273-84BF-15EC65428E07}" sibTransId="{6D47D307-A3B1-45B1-B4A1-B5C95A36DE9C}"/>
    <dgm:cxn modelId="{9499BCDD-4B25-4F11-BBAB-B591F7743F52}" srcId="{CBEC9ECE-F1EC-41E7-8711-10D62AFE24A2}" destId="{9D6752D2-6A79-4C2C-B803-501272BE9FC6}" srcOrd="1" destOrd="0" parTransId="{4C7433AA-88B1-4C52-988D-5F69F8035BF5}" sibTransId="{F8F2F588-9645-4855-A6FD-54C9D95E50DA}"/>
    <dgm:cxn modelId="{0989FFEE-53FB-4A35-85D2-A309D32C1EA8}" type="presOf" srcId="{CBEC9ECE-F1EC-41E7-8711-10D62AFE24A2}" destId="{DB93A70F-3DB2-4A2A-8B39-FFF8360E9DD5}" srcOrd="0" destOrd="0" presId="urn:microsoft.com/office/officeart/2005/8/layout/hList1"/>
    <dgm:cxn modelId="{E45174B5-EDBF-4B2E-8025-1AB1941A9BFA}" type="presParOf" srcId="{71F79DBF-0359-40DB-A74B-B240D7BC91EF}" destId="{35EB74CE-28BD-49FF-A376-D31F13F26BAF}" srcOrd="0" destOrd="0" presId="urn:microsoft.com/office/officeart/2005/8/layout/hList1"/>
    <dgm:cxn modelId="{41668202-8158-4F96-8E91-E7FA204606CD}" type="presParOf" srcId="{35EB74CE-28BD-49FF-A376-D31F13F26BAF}" destId="{9A622908-1253-4998-9F76-AD95BD3AA8E5}" srcOrd="0" destOrd="0" presId="urn:microsoft.com/office/officeart/2005/8/layout/hList1"/>
    <dgm:cxn modelId="{BCA0625A-504C-4DA4-AC6D-D887E0856365}" type="presParOf" srcId="{35EB74CE-28BD-49FF-A376-D31F13F26BAF}" destId="{A93830C1-2448-44B8-8E30-E4A4E7E52C8E}" srcOrd="1" destOrd="0" presId="urn:microsoft.com/office/officeart/2005/8/layout/hList1"/>
    <dgm:cxn modelId="{D5670BA5-88D5-4351-B253-234B14D1499C}" type="presParOf" srcId="{71F79DBF-0359-40DB-A74B-B240D7BC91EF}" destId="{C318BD2C-AD26-4167-BE52-381F98BA6C31}" srcOrd="1" destOrd="0" presId="urn:microsoft.com/office/officeart/2005/8/layout/hList1"/>
    <dgm:cxn modelId="{25572CA1-3061-4C09-9FCC-FDA1498E9C5E}" type="presParOf" srcId="{71F79DBF-0359-40DB-A74B-B240D7BC91EF}" destId="{A0EDB88C-6876-49DA-B7DF-2B570A2A3566}" srcOrd="2" destOrd="0" presId="urn:microsoft.com/office/officeart/2005/8/layout/hList1"/>
    <dgm:cxn modelId="{099CB255-4473-4E58-A1E8-DCA3729EFBA2}" type="presParOf" srcId="{A0EDB88C-6876-49DA-B7DF-2B570A2A3566}" destId="{DB93A70F-3DB2-4A2A-8B39-FFF8360E9DD5}" srcOrd="0" destOrd="0" presId="urn:microsoft.com/office/officeart/2005/8/layout/hList1"/>
    <dgm:cxn modelId="{B4D98996-3E7F-47EC-AF92-813AE332EFD6}" type="presParOf" srcId="{A0EDB88C-6876-49DA-B7DF-2B570A2A3566}" destId="{31F96257-E65C-4CD0-8636-FF7D911583F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D7F854-CD93-4A79-B029-B1C6C7A8B4BB}" type="doc">
      <dgm:prSet loTypeId="urn:microsoft.com/office/officeart/2005/8/layout/radial6" loCatId="cycle" qsTypeId="urn:microsoft.com/office/officeart/2005/8/quickstyle/simple3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9E2B66DB-8902-474A-983C-C4284FFACE64}">
      <dgm:prSet phldrT="[Текст]" custT="1"/>
      <dgm:spPr/>
      <dgm:t>
        <a:bodyPr/>
        <a:lstStyle/>
        <a:p>
          <a:r>
            <a:rPr lang="ru-RU" sz="1800" b="1" baseline="0" dirty="0">
              <a:latin typeface="Arial Narrow" pitchFamily="34" charset="0"/>
            </a:rPr>
            <a:t>Управление СЗН по г.Улан-Удэ</a:t>
          </a:r>
        </a:p>
      </dgm:t>
    </dgm:pt>
    <dgm:pt modelId="{4097CD87-4373-4E99-B25D-CE2442F4D8AF}" type="parTrans" cxnId="{4EC636CB-E904-4B99-A8AB-3D0075FCACAD}">
      <dgm:prSet/>
      <dgm:spPr/>
      <dgm:t>
        <a:bodyPr/>
        <a:lstStyle/>
        <a:p>
          <a:endParaRPr lang="ru-RU"/>
        </a:p>
      </dgm:t>
    </dgm:pt>
    <dgm:pt modelId="{9580E840-D8DE-4D2E-A427-E11ED01302A4}" type="sibTrans" cxnId="{4EC636CB-E904-4B99-A8AB-3D0075FCACAD}">
      <dgm:prSet/>
      <dgm:spPr/>
      <dgm:t>
        <a:bodyPr/>
        <a:lstStyle/>
        <a:p>
          <a:endParaRPr lang="ru-RU" sz="1800" b="1">
            <a:latin typeface="Arial Narrow" pitchFamily="34" charset="0"/>
          </a:endParaRPr>
        </a:p>
      </dgm:t>
    </dgm:pt>
    <dgm:pt modelId="{380D4350-AD45-42B5-8D8A-AA98D93E5E50}">
      <dgm:prSet phldrT="[Текст]" custT="1"/>
      <dgm:spPr/>
      <dgm:t>
        <a:bodyPr/>
        <a:lstStyle/>
        <a:p>
          <a:pPr marL="0" indent="0"/>
          <a:r>
            <a:rPr lang="ru-RU" sz="1800" b="1" baseline="0" dirty="0">
              <a:latin typeface="Arial Narrow" pitchFamily="34" charset="0"/>
            </a:rPr>
            <a:t>Пенсионный фонд</a:t>
          </a:r>
        </a:p>
      </dgm:t>
    </dgm:pt>
    <dgm:pt modelId="{4A6FE91A-E564-4C07-B7BE-86A390504E23}" type="parTrans" cxnId="{CAE2544B-A718-40A6-915C-35B026D92188}">
      <dgm:prSet/>
      <dgm:spPr/>
      <dgm:t>
        <a:bodyPr/>
        <a:lstStyle/>
        <a:p>
          <a:endParaRPr lang="ru-RU"/>
        </a:p>
      </dgm:t>
    </dgm:pt>
    <dgm:pt modelId="{6141F319-57FF-4C08-850A-30D0AD7F277B}" type="sibTrans" cxnId="{CAE2544B-A718-40A6-915C-35B026D92188}">
      <dgm:prSet/>
      <dgm:spPr/>
      <dgm:t>
        <a:bodyPr/>
        <a:lstStyle/>
        <a:p>
          <a:endParaRPr lang="ru-RU" sz="1800" b="1">
            <a:latin typeface="Arial Narrow" pitchFamily="34" charset="0"/>
          </a:endParaRPr>
        </a:p>
      </dgm:t>
    </dgm:pt>
    <dgm:pt modelId="{71A7BBB5-0882-4407-82EA-34DAC850506F}">
      <dgm:prSet phldrT="[Текст]" custT="1"/>
      <dgm:spPr/>
      <dgm:t>
        <a:bodyPr/>
        <a:lstStyle/>
        <a:p>
          <a:pPr>
            <a:tabLst>
              <a:tab pos="269875" algn="l"/>
            </a:tabLst>
          </a:pPr>
          <a:r>
            <a:rPr lang="ru-RU" sz="1800" b="1" baseline="0" dirty="0">
              <a:latin typeface="Arial Narrow" pitchFamily="34" charset="0"/>
            </a:rPr>
            <a:t>Общественные организации</a:t>
          </a:r>
        </a:p>
      </dgm:t>
    </dgm:pt>
    <dgm:pt modelId="{C14134B3-CCE7-4B4C-8E8F-BD3BA9159146}" type="parTrans" cxnId="{D27E207E-A85C-46C0-9226-BAA9B8FBDAB8}">
      <dgm:prSet/>
      <dgm:spPr/>
      <dgm:t>
        <a:bodyPr/>
        <a:lstStyle/>
        <a:p>
          <a:endParaRPr lang="ru-RU"/>
        </a:p>
      </dgm:t>
    </dgm:pt>
    <dgm:pt modelId="{C5111610-12A5-4C62-9622-9F53E4039FF2}" type="sibTrans" cxnId="{D27E207E-A85C-46C0-9226-BAA9B8FBDAB8}">
      <dgm:prSet/>
      <dgm:spPr/>
      <dgm:t>
        <a:bodyPr/>
        <a:lstStyle/>
        <a:p>
          <a:endParaRPr lang="ru-RU" sz="1800" b="1">
            <a:latin typeface="Arial Narrow" pitchFamily="34" charset="0"/>
          </a:endParaRPr>
        </a:p>
      </dgm:t>
    </dgm:pt>
    <dgm:pt modelId="{AEE3502D-AD7F-4FD6-9B7B-D3F9CAB9E36B}">
      <dgm:prSet phldrT="[Текст]" custT="1"/>
      <dgm:spPr/>
      <dgm:t>
        <a:bodyPr/>
        <a:lstStyle/>
        <a:p>
          <a:r>
            <a:rPr lang="ru-RU" sz="1800" b="1" baseline="0" dirty="0">
              <a:latin typeface="Arial Narrow" pitchFamily="34" charset="0"/>
            </a:rPr>
            <a:t>Союз</a:t>
          </a:r>
          <a:r>
            <a:rPr lang="ru-RU" sz="1800" b="1" dirty="0">
              <a:latin typeface="Arial Narrow" pitchFamily="34" charset="0"/>
            </a:rPr>
            <a:t> пенсионеров</a:t>
          </a:r>
        </a:p>
      </dgm:t>
    </dgm:pt>
    <dgm:pt modelId="{BC4DE374-82BC-4D5D-9D81-90A171B4D624}" type="parTrans" cxnId="{47EFC5AD-2373-4CC2-A941-729744E43D44}">
      <dgm:prSet/>
      <dgm:spPr/>
      <dgm:t>
        <a:bodyPr/>
        <a:lstStyle/>
        <a:p>
          <a:endParaRPr lang="ru-RU"/>
        </a:p>
      </dgm:t>
    </dgm:pt>
    <dgm:pt modelId="{E1CEC088-554F-4203-AC74-07CF352296AE}" type="sibTrans" cxnId="{47EFC5AD-2373-4CC2-A941-729744E43D44}">
      <dgm:prSet/>
      <dgm:spPr/>
      <dgm:t>
        <a:bodyPr/>
        <a:lstStyle/>
        <a:p>
          <a:endParaRPr lang="ru-RU" sz="1800" b="1">
            <a:latin typeface="Arial Narrow" pitchFamily="34" charset="0"/>
          </a:endParaRPr>
        </a:p>
      </dgm:t>
    </dgm:pt>
    <dgm:pt modelId="{968B6BEB-2DBC-458A-A033-A95A96EF9DEC}">
      <dgm:prSet custT="1"/>
      <dgm:spPr/>
      <dgm:t>
        <a:bodyPr/>
        <a:lstStyle/>
        <a:p>
          <a:r>
            <a:rPr lang="ru-RU" sz="1800" b="1" baseline="0" dirty="0">
              <a:latin typeface="Arial Narrow" pitchFamily="34" charset="0"/>
            </a:rPr>
            <a:t>Учреждения культуры</a:t>
          </a:r>
        </a:p>
      </dgm:t>
    </dgm:pt>
    <dgm:pt modelId="{E1C25FE3-5D85-4A5A-84CF-A0192C3045F0}" type="parTrans" cxnId="{CEC64923-3636-427F-A357-DAACB19C02E7}">
      <dgm:prSet/>
      <dgm:spPr/>
      <dgm:t>
        <a:bodyPr/>
        <a:lstStyle/>
        <a:p>
          <a:endParaRPr lang="ru-RU"/>
        </a:p>
      </dgm:t>
    </dgm:pt>
    <dgm:pt modelId="{D0846213-4903-49D5-AF93-691A5342A3E2}" type="sibTrans" cxnId="{CEC64923-3636-427F-A357-DAACB19C02E7}">
      <dgm:prSet/>
      <dgm:spPr/>
      <dgm:t>
        <a:bodyPr/>
        <a:lstStyle/>
        <a:p>
          <a:endParaRPr lang="ru-RU" sz="1800" b="1">
            <a:latin typeface="Arial Narrow" pitchFamily="34" charset="0"/>
          </a:endParaRPr>
        </a:p>
      </dgm:t>
    </dgm:pt>
    <dgm:pt modelId="{29E85E93-A57D-4723-9147-38E01AE3FC8F}">
      <dgm:prSet custT="1"/>
      <dgm:spPr/>
      <dgm:t>
        <a:bodyPr/>
        <a:lstStyle/>
        <a:p>
          <a:r>
            <a:rPr lang="ru-RU" sz="1800" b="1" baseline="0" dirty="0">
              <a:latin typeface="Arial Narrow" pitchFamily="34" charset="0"/>
            </a:rPr>
            <a:t>Учреждения здравоохранения</a:t>
          </a:r>
        </a:p>
      </dgm:t>
    </dgm:pt>
    <dgm:pt modelId="{AC8928DE-7F82-4A45-A07C-9042962A00D6}" type="parTrans" cxnId="{3DD45183-69B6-470B-AD7A-021AA193864F}">
      <dgm:prSet/>
      <dgm:spPr/>
      <dgm:t>
        <a:bodyPr/>
        <a:lstStyle/>
        <a:p>
          <a:endParaRPr lang="ru-RU"/>
        </a:p>
      </dgm:t>
    </dgm:pt>
    <dgm:pt modelId="{53A530F0-9016-45D2-A6FA-FEC1D799F365}" type="sibTrans" cxnId="{3DD45183-69B6-470B-AD7A-021AA193864F}">
      <dgm:prSet/>
      <dgm:spPr/>
      <dgm:t>
        <a:bodyPr/>
        <a:lstStyle/>
        <a:p>
          <a:endParaRPr lang="ru-RU" sz="1800" b="1">
            <a:latin typeface="Arial Narrow" pitchFamily="34" charset="0"/>
          </a:endParaRPr>
        </a:p>
      </dgm:t>
    </dgm:pt>
    <dgm:pt modelId="{F9434990-FC84-46C3-8E09-6C1FBA04B269}">
      <dgm:prSet phldrT="[Текст]" custT="1"/>
      <dgm:spPr/>
      <dgm:t>
        <a:bodyPr/>
        <a:lstStyle/>
        <a:p>
          <a:r>
            <a:rPr lang="ru-RU" sz="1800" b="1" baseline="0" dirty="0">
              <a:latin typeface="Arial Narrow" pitchFamily="34" charset="0"/>
            </a:rPr>
            <a:t>Администрации Совет ветеранов</a:t>
          </a:r>
        </a:p>
      </dgm:t>
    </dgm:pt>
    <dgm:pt modelId="{AEE7D894-CDC1-4AB7-9B58-5772AF8B0CDF}" type="parTrans" cxnId="{C071D3EA-17A8-487E-8016-B30FD0FC368B}">
      <dgm:prSet/>
      <dgm:spPr/>
      <dgm:t>
        <a:bodyPr/>
        <a:lstStyle/>
        <a:p>
          <a:endParaRPr lang="ru-RU"/>
        </a:p>
      </dgm:t>
    </dgm:pt>
    <dgm:pt modelId="{EFF27985-F79E-4E0D-9AC5-BE9B920B2646}" type="sibTrans" cxnId="{C071D3EA-17A8-487E-8016-B30FD0FC368B}">
      <dgm:prSet/>
      <dgm:spPr/>
      <dgm:t>
        <a:bodyPr/>
        <a:lstStyle/>
        <a:p>
          <a:endParaRPr lang="ru-RU" sz="1800" b="1">
            <a:latin typeface="Arial Narrow" pitchFamily="34" charset="0"/>
          </a:endParaRPr>
        </a:p>
      </dgm:t>
    </dgm:pt>
    <dgm:pt modelId="{84607084-A97B-4BBA-81AF-09B1DFBDC040}">
      <dgm:prSet phldrT="[Текст]" custT="1"/>
      <dgm:spPr/>
      <dgm:t>
        <a:bodyPr/>
        <a:lstStyle/>
        <a:p>
          <a:r>
            <a:rPr lang="ru-RU" sz="1800" b="1" baseline="0" dirty="0">
              <a:latin typeface="Arial Narrow" pitchFamily="34" charset="0"/>
            </a:rPr>
            <a:t>Учреждения образования и науки</a:t>
          </a:r>
        </a:p>
      </dgm:t>
    </dgm:pt>
    <dgm:pt modelId="{3C9459EC-0135-4071-96FC-262B369DD059}" type="parTrans" cxnId="{7AF90AB4-EFC0-4C6B-81A5-D1EBD712CDFE}">
      <dgm:prSet/>
      <dgm:spPr/>
      <dgm:t>
        <a:bodyPr/>
        <a:lstStyle/>
        <a:p>
          <a:endParaRPr lang="ru-RU"/>
        </a:p>
      </dgm:t>
    </dgm:pt>
    <dgm:pt modelId="{89B7D189-0EA8-49D5-9771-693929A791D0}" type="sibTrans" cxnId="{7AF90AB4-EFC0-4C6B-81A5-D1EBD712CDFE}">
      <dgm:prSet/>
      <dgm:spPr/>
      <dgm:t>
        <a:bodyPr/>
        <a:lstStyle/>
        <a:p>
          <a:endParaRPr lang="ru-RU" sz="1800" b="1">
            <a:latin typeface="Arial Narrow" pitchFamily="34" charset="0"/>
          </a:endParaRPr>
        </a:p>
      </dgm:t>
    </dgm:pt>
    <dgm:pt modelId="{6E597954-DC5D-455B-A1B4-3BE291E388FB}">
      <dgm:prSet phldrT="[Текст]" custT="1"/>
      <dgm:spPr/>
      <dgm:t>
        <a:bodyPr/>
        <a:lstStyle/>
        <a:p>
          <a:r>
            <a:rPr lang="ru-RU" sz="1800" b="1" i="0" baseline="0" dirty="0">
              <a:latin typeface="Arial Narrow" pitchFamily="34" charset="0"/>
            </a:rPr>
            <a:t>Университет третьего возраста</a:t>
          </a:r>
        </a:p>
      </dgm:t>
    </dgm:pt>
    <dgm:pt modelId="{30707962-8F6F-449C-AE0A-21260FC3E9A8}" type="sibTrans" cxnId="{2D25E5B9-7957-4DF0-868B-81EE805C5263}">
      <dgm:prSet/>
      <dgm:spPr/>
      <dgm:t>
        <a:bodyPr/>
        <a:lstStyle/>
        <a:p>
          <a:endParaRPr lang="ru-RU"/>
        </a:p>
      </dgm:t>
    </dgm:pt>
    <dgm:pt modelId="{87EE3D04-4F66-4DF6-B54D-EB4FC5F42296}" type="parTrans" cxnId="{2D25E5B9-7957-4DF0-868B-81EE805C5263}">
      <dgm:prSet/>
      <dgm:spPr/>
      <dgm:t>
        <a:bodyPr/>
        <a:lstStyle/>
        <a:p>
          <a:endParaRPr lang="ru-RU"/>
        </a:p>
      </dgm:t>
    </dgm:pt>
    <dgm:pt modelId="{1FD4D1F6-F757-4A28-86DC-59E791084E0A}" type="pres">
      <dgm:prSet presAssocID="{E8D7F854-CD93-4A79-B029-B1C6C7A8B4B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1C8E228-ADFB-4AD5-8C06-D9AE0CCEE3DB}" type="pres">
      <dgm:prSet presAssocID="{6E597954-DC5D-455B-A1B4-3BE291E388FB}" presName="centerShape" presStyleLbl="node0" presStyleIdx="0" presStyleCnt="1" custScaleX="150559" custScaleY="106689"/>
      <dgm:spPr/>
    </dgm:pt>
    <dgm:pt modelId="{0D2BBA3A-6912-487D-A78B-04E9DB9CCC32}" type="pres">
      <dgm:prSet presAssocID="{9E2B66DB-8902-474A-983C-C4284FFACE64}" presName="node" presStyleLbl="node1" presStyleIdx="0" presStyleCnt="8" custScaleX="169216" custScaleY="109576" custRadScaleRad="90813" custRadScaleInc="6150">
        <dgm:presLayoutVars>
          <dgm:bulletEnabled val="1"/>
        </dgm:presLayoutVars>
      </dgm:prSet>
      <dgm:spPr/>
    </dgm:pt>
    <dgm:pt modelId="{439BA571-1AB9-48F8-B91E-0B82C2EEA565}" type="pres">
      <dgm:prSet presAssocID="{9E2B66DB-8902-474A-983C-C4284FFACE64}" presName="dummy" presStyleCnt="0"/>
      <dgm:spPr/>
    </dgm:pt>
    <dgm:pt modelId="{8F95764E-1F85-4A57-A578-ED0FAC28FB15}" type="pres">
      <dgm:prSet presAssocID="{9580E840-D8DE-4D2E-A427-E11ED01302A4}" presName="sibTrans" presStyleLbl="sibTrans2D1" presStyleIdx="0" presStyleCnt="8"/>
      <dgm:spPr/>
    </dgm:pt>
    <dgm:pt modelId="{91FB704A-FCE9-48C9-928E-5CF07EBC908B}" type="pres">
      <dgm:prSet presAssocID="{380D4350-AD45-42B5-8D8A-AA98D93E5E50}" presName="node" presStyleLbl="node1" presStyleIdx="1" presStyleCnt="8" custScaleX="189105" custScaleY="103841" custRadScaleRad="96989" custRadScaleInc="55205">
        <dgm:presLayoutVars>
          <dgm:bulletEnabled val="1"/>
        </dgm:presLayoutVars>
      </dgm:prSet>
      <dgm:spPr/>
    </dgm:pt>
    <dgm:pt modelId="{8E1310FE-A6A0-4F24-8509-FD0ACCA8FFE9}" type="pres">
      <dgm:prSet presAssocID="{380D4350-AD45-42B5-8D8A-AA98D93E5E50}" presName="dummy" presStyleCnt="0"/>
      <dgm:spPr/>
    </dgm:pt>
    <dgm:pt modelId="{271DC41F-5151-4FE3-A3D7-57D350E0E9C6}" type="pres">
      <dgm:prSet presAssocID="{6141F319-57FF-4C08-850A-30D0AD7F277B}" presName="sibTrans" presStyleLbl="sibTrans2D1" presStyleIdx="1" presStyleCnt="8"/>
      <dgm:spPr/>
    </dgm:pt>
    <dgm:pt modelId="{3B1DC5E3-D9A9-41F3-A0E3-ECBBFB977F4C}" type="pres">
      <dgm:prSet presAssocID="{F9434990-FC84-46C3-8E09-6C1FBA04B269}" presName="node" presStyleLbl="node1" presStyleIdx="2" presStyleCnt="8" custScaleX="184140" custScaleY="103844" custRadScaleRad="101373" custRadScaleInc="5799">
        <dgm:presLayoutVars>
          <dgm:bulletEnabled val="1"/>
        </dgm:presLayoutVars>
      </dgm:prSet>
      <dgm:spPr/>
    </dgm:pt>
    <dgm:pt modelId="{F969508E-52E4-4D69-BE22-29897A7B71F5}" type="pres">
      <dgm:prSet presAssocID="{F9434990-FC84-46C3-8E09-6C1FBA04B269}" presName="dummy" presStyleCnt="0"/>
      <dgm:spPr/>
    </dgm:pt>
    <dgm:pt modelId="{54C1F909-506B-48A0-9BC6-48E614AF1930}" type="pres">
      <dgm:prSet presAssocID="{EFF27985-F79E-4E0D-9AC5-BE9B920B2646}" presName="sibTrans" presStyleLbl="sibTrans2D1" presStyleIdx="2" presStyleCnt="8"/>
      <dgm:spPr/>
    </dgm:pt>
    <dgm:pt modelId="{DD3D6E61-9446-41D8-B031-675BCA9CE648}" type="pres">
      <dgm:prSet presAssocID="{71A7BBB5-0882-4407-82EA-34DAC850506F}" presName="node" presStyleLbl="node1" presStyleIdx="3" presStyleCnt="8" custScaleX="203895" custScaleY="106757" custRadScaleRad="96355" custRadScaleInc="-35455">
        <dgm:presLayoutVars>
          <dgm:bulletEnabled val="1"/>
        </dgm:presLayoutVars>
      </dgm:prSet>
      <dgm:spPr/>
    </dgm:pt>
    <dgm:pt modelId="{85A57059-2A61-4930-979B-50D77F4CAA8B}" type="pres">
      <dgm:prSet presAssocID="{71A7BBB5-0882-4407-82EA-34DAC850506F}" presName="dummy" presStyleCnt="0"/>
      <dgm:spPr/>
    </dgm:pt>
    <dgm:pt modelId="{215FB1CD-7D03-485A-92C5-6117605CD412}" type="pres">
      <dgm:prSet presAssocID="{C5111610-12A5-4C62-9622-9F53E4039FF2}" presName="sibTrans" presStyleLbl="sibTrans2D1" presStyleIdx="3" presStyleCnt="8"/>
      <dgm:spPr/>
    </dgm:pt>
    <dgm:pt modelId="{86DB3F2E-6DA2-49C2-B6E3-596FEA9CD0A1}" type="pres">
      <dgm:prSet presAssocID="{29E85E93-A57D-4723-9147-38E01AE3FC8F}" presName="node" presStyleLbl="node1" presStyleIdx="4" presStyleCnt="8" custScaleX="165766" custRadScaleRad="92016" custRadScaleInc="0">
        <dgm:presLayoutVars>
          <dgm:bulletEnabled val="1"/>
        </dgm:presLayoutVars>
      </dgm:prSet>
      <dgm:spPr/>
    </dgm:pt>
    <dgm:pt modelId="{911729DC-859F-48C9-9079-09D7DD89E5BA}" type="pres">
      <dgm:prSet presAssocID="{29E85E93-A57D-4723-9147-38E01AE3FC8F}" presName="dummy" presStyleCnt="0"/>
      <dgm:spPr/>
    </dgm:pt>
    <dgm:pt modelId="{854AD236-A12F-4E5B-8C2A-7051DEA20B8B}" type="pres">
      <dgm:prSet presAssocID="{53A530F0-9016-45D2-A6FA-FEC1D799F365}" presName="sibTrans" presStyleLbl="sibTrans2D1" presStyleIdx="4" presStyleCnt="8"/>
      <dgm:spPr/>
    </dgm:pt>
    <dgm:pt modelId="{748BAB54-BDB2-4F19-87C7-0ACF2CDF47E5}" type="pres">
      <dgm:prSet presAssocID="{968B6BEB-2DBC-458A-A033-A95A96EF9DEC}" presName="node" presStyleLbl="node1" presStyleIdx="5" presStyleCnt="8" custScaleX="188554" custRadScaleRad="101509" custRadScaleInc="34021">
        <dgm:presLayoutVars>
          <dgm:bulletEnabled val="1"/>
        </dgm:presLayoutVars>
      </dgm:prSet>
      <dgm:spPr/>
    </dgm:pt>
    <dgm:pt modelId="{FBBFB610-C939-48B7-B49B-BE200563E256}" type="pres">
      <dgm:prSet presAssocID="{968B6BEB-2DBC-458A-A033-A95A96EF9DEC}" presName="dummy" presStyleCnt="0"/>
      <dgm:spPr/>
    </dgm:pt>
    <dgm:pt modelId="{F5C3AA59-B4D8-4C6A-A4F6-69D5DF2DF00B}" type="pres">
      <dgm:prSet presAssocID="{D0846213-4903-49D5-AF93-691A5342A3E2}" presName="sibTrans" presStyleLbl="sibTrans2D1" presStyleIdx="5" presStyleCnt="8" custScaleX="98643" custScaleY="103192" custLinFactNeighborX="247" custLinFactNeighborY="175"/>
      <dgm:spPr/>
    </dgm:pt>
    <dgm:pt modelId="{C3D7D8B4-7EED-45D7-AD52-E465F13B9CF7}" type="pres">
      <dgm:prSet presAssocID="{84607084-A97B-4BBA-81AF-09B1DFBDC040}" presName="node" presStyleLbl="node1" presStyleIdx="6" presStyleCnt="8" custScaleX="182252" custScaleY="115598" custRadScaleRad="101373" custRadScaleInc="5799">
        <dgm:presLayoutVars>
          <dgm:bulletEnabled val="1"/>
        </dgm:presLayoutVars>
      </dgm:prSet>
      <dgm:spPr/>
    </dgm:pt>
    <dgm:pt modelId="{719E9F50-1824-47C7-A682-8586A8229D27}" type="pres">
      <dgm:prSet presAssocID="{84607084-A97B-4BBA-81AF-09B1DFBDC040}" presName="dummy" presStyleCnt="0"/>
      <dgm:spPr/>
    </dgm:pt>
    <dgm:pt modelId="{1EC1BCD8-2480-4A21-82BD-6A7768C6D90E}" type="pres">
      <dgm:prSet presAssocID="{89B7D189-0EA8-49D5-9771-693929A791D0}" presName="sibTrans" presStyleLbl="sibTrans2D1" presStyleIdx="6" presStyleCnt="8"/>
      <dgm:spPr/>
    </dgm:pt>
    <dgm:pt modelId="{F0A88C90-AF46-4907-A1FF-F247ADB0E714}" type="pres">
      <dgm:prSet presAssocID="{AEE3502D-AD7F-4FD6-9B7B-D3F9CAB9E36B}" presName="node" presStyleLbl="node1" presStyleIdx="7" presStyleCnt="8" custScaleX="181658" custScaleY="101453" custRadScaleRad="100598" custRadScaleInc="-60490">
        <dgm:presLayoutVars>
          <dgm:bulletEnabled val="1"/>
        </dgm:presLayoutVars>
      </dgm:prSet>
      <dgm:spPr/>
    </dgm:pt>
    <dgm:pt modelId="{92D2C619-FAD7-4CAB-88AC-326D282EE73D}" type="pres">
      <dgm:prSet presAssocID="{AEE3502D-AD7F-4FD6-9B7B-D3F9CAB9E36B}" presName="dummy" presStyleCnt="0"/>
      <dgm:spPr/>
    </dgm:pt>
    <dgm:pt modelId="{1AB39646-3925-4F2B-895A-67072664911B}" type="pres">
      <dgm:prSet presAssocID="{E1CEC088-554F-4203-AC74-07CF352296AE}" presName="sibTrans" presStyleLbl="sibTrans2D1" presStyleIdx="7" presStyleCnt="8"/>
      <dgm:spPr/>
    </dgm:pt>
  </dgm:ptLst>
  <dgm:cxnLst>
    <dgm:cxn modelId="{595C580E-73B4-4764-A459-725FFDD8C9CE}" type="presOf" srcId="{D0846213-4903-49D5-AF93-691A5342A3E2}" destId="{F5C3AA59-B4D8-4C6A-A4F6-69D5DF2DF00B}" srcOrd="0" destOrd="0" presId="urn:microsoft.com/office/officeart/2005/8/layout/radial6"/>
    <dgm:cxn modelId="{7686C515-21E4-4821-866F-C89149B7C324}" type="presOf" srcId="{968B6BEB-2DBC-458A-A033-A95A96EF9DEC}" destId="{748BAB54-BDB2-4F19-87C7-0ACF2CDF47E5}" srcOrd="0" destOrd="0" presId="urn:microsoft.com/office/officeart/2005/8/layout/radial6"/>
    <dgm:cxn modelId="{CD422216-AA50-46D7-B302-F3C0E9A8EC1E}" type="presOf" srcId="{89B7D189-0EA8-49D5-9771-693929A791D0}" destId="{1EC1BCD8-2480-4A21-82BD-6A7768C6D90E}" srcOrd="0" destOrd="0" presId="urn:microsoft.com/office/officeart/2005/8/layout/radial6"/>
    <dgm:cxn modelId="{CEC64923-3636-427F-A357-DAACB19C02E7}" srcId="{6E597954-DC5D-455B-A1B4-3BE291E388FB}" destId="{968B6BEB-2DBC-458A-A033-A95A96EF9DEC}" srcOrd="5" destOrd="0" parTransId="{E1C25FE3-5D85-4A5A-84CF-A0192C3045F0}" sibTransId="{D0846213-4903-49D5-AF93-691A5342A3E2}"/>
    <dgm:cxn modelId="{3848C73A-1B59-4F19-9B73-C051291CB268}" type="presOf" srcId="{AEE3502D-AD7F-4FD6-9B7B-D3F9CAB9E36B}" destId="{F0A88C90-AF46-4907-A1FF-F247ADB0E714}" srcOrd="0" destOrd="0" presId="urn:microsoft.com/office/officeart/2005/8/layout/radial6"/>
    <dgm:cxn modelId="{05D5933F-6014-48CA-A2E5-6B0BD3B77DE8}" type="presOf" srcId="{9580E840-D8DE-4D2E-A427-E11ED01302A4}" destId="{8F95764E-1F85-4A57-A578-ED0FAC28FB15}" srcOrd="0" destOrd="0" presId="urn:microsoft.com/office/officeart/2005/8/layout/radial6"/>
    <dgm:cxn modelId="{7E55CE69-F41D-4D35-88EB-80FAB0EE9D31}" type="presOf" srcId="{F9434990-FC84-46C3-8E09-6C1FBA04B269}" destId="{3B1DC5E3-D9A9-41F3-A0E3-ECBBFB977F4C}" srcOrd="0" destOrd="0" presId="urn:microsoft.com/office/officeart/2005/8/layout/radial6"/>
    <dgm:cxn modelId="{11B63A6A-3A78-4A34-8E72-BE5F606BE1C5}" type="presOf" srcId="{6141F319-57FF-4C08-850A-30D0AD7F277B}" destId="{271DC41F-5151-4FE3-A3D7-57D350E0E9C6}" srcOrd="0" destOrd="0" presId="urn:microsoft.com/office/officeart/2005/8/layout/radial6"/>
    <dgm:cxn modelId="{CAE2544B-A718-40A6-915C-35B026D92188}" srcId="{6E597954-DC5D-455B-A1B4-3BE291E388FB}" destId="{380D4350-AD45-42B5-8D8A-AA98D93E5E50}" srcOrd="1" destOrd="0" parTransId="{4A6FE91A-E564-4C07-B7BE-86A390504E23}" sibTransId="{6141F319-57FF-4C08-850A-30D0AD7F277B}"/>
    <dgm:cxn modelId="{E5CF2973-BC93-4038-9906-E39B671E4BC5}" type="presOf" srcId="{E1CEC088-554F-4203-AC74-07CF352296AE}" destId="{1AB39646-3925-4F2B-895A-67072664911B}" srcOrd="0" destOrd="0" presId="urn:microsoft.com/office/officeart/2005/8/layout/radial6"/>
    <dgm:cxn modelId="{D27E207E-A85C-46C0-9226-BAA9B8FBDAB8}" srcId="{6E597954-DC5D-455B-A1B4-3BE291E388FB}" destId="{71A7BBB5-0882-4407-82EA-34DAC850506F}" srcOrd="3" destOrd="0" parTransId="{C14134B3-CCE7-4B4C-8E8F-BD3BA9159146}" sibTransId="{C5111610-12A5-4C62-9622-9F53E4039FF2}"/>
    <dgm:cxn modelId="{3DD45183-69B6-470B-AD7A-021AA193864F}" srcId="{6E597954-DC5D-455B-A1B4-3BE291E388FB}" destId="{29E85E93-A57D-4723-9147-38E01AE3FC8F}" srcOrd="4" destOrd="0" parTransId="{AC8928DE-7F82-4A45-A07C-9042962A00D6}" sibTransId="{53A530F0-9016-45D2-A6FA-FEC1D799F365}"/>
    <dgm:cxn modelId="{96837C87-46B6-4D34-9EF8-C7A421A2DC45}" type="presOf" srcId="{6E597954-DC5D-455B-A1B4-3BE291E388FB}" destId="{41C8E228-ADFB-4AD5-8C06-D9AE0CCEE3DB}" srcOrd="0" destOrd="0" presId="urn:microsoft.com/office/officeart/2005/8/layout/radial6"/>
    <dgm:cxn modelId="{0286598C-C588-46FA-9E10-6D15561CC390}" type="presOf" srcId="{380D4350-AD45-42B5-8D8A-AA98D93E5E50}" destId="{91FB704A-FCE9-48C9-928E-5CF07EBC908B}" srcOrd="0" destOrd="0" presId="urn:microsoft.com/office/officeart/2005/8/layout/radial6"/>
    <dgm:cxn modelId="{D752A18C-2673-4914-BD9E-DA4586E8FC4B}" type="presOf" srcId="{29E85E93-A57D-4723-9147-38E01AE3FC8F}" destId="{86DB3F2E-6DA2-49C2-B6E3-596FEA9CD0A1}" srcOrd="0" destOrd="0" presId="urn:microsoft.com/office/officeart/2005/8/layout/radial6"/>
    <dgm:cxn modelId="{47EFC5AD-2373-4CC2-A941-729744E43D44}" srcId="{6E597954-DC5D-455B-A1B4-3BE291E388FB}" destId="{AEE3502D-AD7F-4FD6-9B7B-D3F9CAB9E36B}" srcOrd="7" destOrd="0" parTransId="{BC4DE374-82BC-4D5D-9D81-90A171B4D624}" sibTransId="{E1CEC088-554F-4203-AC74-07CF352296AE}"/>
    <dgm:cxn modelId="{146649B1-98D3-469B-B015-A5545D877A3B}" type="presOf" srcId="{84607084-A97B-4BBA-81AF-09B1DFBDC040}" destId="{C3D7D8B4-7EED-45D7-AD52-E465F13B9CF7}" srcOrd="0" destOrd="0" presId="urn:microsoft.com/office/officeart/2005/8/layout/radial6"/>
    <dgm:cxn modelId="{7AF90AB4-EFC0-4C6B-81A5-D1EBD712CDFE}" srcId="{6E597954-DC5D-455B-A1B4-3BE291E388FB}" destId="{84607084-A97B-4BBA-81AF-09B1DFBDC040}" srcOrd="6" destOrd="0" parTransId="{3C9459EC-0135-4071-96FC-262B369DD059}" sibTransId="{89B7D189-0EA8-49D5-9771-693929A791D0}"/>
    <dgm:cxn modelId="{43E713B4-49C0-4392-A5B9-1A98DC94AABA}" type="presOf" srcId="{9E2B66DB-8902-474A-983C-C4284FFACE64}" destId="{0D2BBA3A-6912-487D-A78B-04E9DB9CCC32}" srcOrd="0" destOrd="0" presId="urn:microsoft.com/office/officeart/2005/8/layout/radial6"/>
    <dgm:cxn modelId="{2D25E5B9-7957-4DF0-868B-81EE805C5263}" srcId="{E8D7F854-CD93-4A79-B029-B1C6C7A8B4BB}" destId="{6E597954-DC5D-455B-A1B4-3BE291E388FB}" srcOrd="0" destOrd="0" parTransId="{87EE3D04-4F66-4DF6-B54D-EB4FC5F42296}" sibTransId="{30707962-8F6F-449C-AE0A-21260FC3E9A8}"/>
    <dgm:cxn modelId="{B4E257C3-034B-40AC-8C4F-083F94B342FC}" type="presOf" srcId="{71A7BBB5-0882-4407-82EA-34DAC850506F}" destId="{DD3D6E61-9446-41D8-B031-675BCA9CE648}" srcOrd="0" destOrd="0" presId="urn:microsoft.com/office/officeart/2005/8/layout/radial6"/>
    <dgm:cxn modelId="{B31046C8-48AA-40B2-A801-74B78E585E2B}" type="presOf" srcId="{EFF27985-F79E-4E0D-9AC5-BE9B920B2646}" destId="{54C1F909-506B-48A0-9BC6-48E614AF1930}" srcOrd="0" destOrd="0" presId="urn:microsoft.com/office/officeart/2005/8/layout/radial6"/>
    <dgm:cxn modelId="{4EC636CB-E904-4B99-A8AB-3D0075FCACAD}" srcId="{6E597954-DC5D-455B-A1B4-3BE291E388FB}" destId="{9E2B66DB-8902-474A-983C-C4284FFACE64}" srcOrd="0" destOrd="0" parTransId="{4097CD87-4373-4E99-B25D-CE2442F4D8AF}" sibTransId="{9580E840-D8DE-4D2E-A427-E11ED01302A4}"/>
    <dgm:cxn modelId="{8346F5DD-7662-4D20-AB22-A58ACD88BF01}" type="presOf" srcId="{E8D7F854-CD93-4A79-B029-B1C6C7A8B4BB}" destId="{1FD4D1F6-F757-4A28-86DC-59E791084E0A}" srcOrd="0" destOrd="0" presId="urn:microsoft.com/office/officeart/2005/8/layout/radial6"/>
    <dgm:cxn modelId="{C071D3EA-17A8-487E-8016-B30FD0FC368B}" srcId="{6E597954-DC5D-455B-A1B4-3BE291E388FB}" destId="{F9434990-FC84-46C3-8E09-6C1FBA04B269}" srcOrd="2" destOrd="0" parTransId="{AEE7D894-CDC1-4AB7-9B58-5772AF8B0CDF}" sibTransId="{EFF27985-F79E-4E0D-9AC5-BE9B920B2646}"/>
    <dgm:cxn modelId="{50F1EBED-00E1-49C4-B3A8-6F4D9758DA94}" type="presOf" srcId="{53A530F0-9016-45D2-A6FA-FEC1D799F365}" destId="{854AD236-A12F-4E5B-8C2A-7051DEA20B8B}" srcOrd="0" destOrd="0" presId="urn:microsoft.com/office/officeart/2005/8/layout/radial6"/>
    <dgm:cxn modelId="{13C259F6-0BA9-4527-8F25-6DDE3882ACFD}" type="presOf" srcId="{C5111610-12A5-4C62-9622-9F53E4039FF2}" destId="{215FB1CD-7D03-485A-92C5-6117605CD412}" srcOrd="0" destOrd="0" presId="urn:microsoft.com/office/officeart/2005/8/layout/radial6"/>
    <dgm:cxn modelId="{4731BF6A-C740-45D0-9A7A-C3117ABACD7A}" type="presParOf" srcId="{1FD4D1F6-F757-4A28-86DC-59E791084E0A}" destId="{41C8E228-ADFB-4AD5-8C06-D9AE0CCEE3DB}" srcOrd="0" destOrd="0" presId="urn:microsoft.com/office/officeart/2005/8/layout/radial6"/>
    <dgm:cxn modelId="{96436103-87AF-40A3-B8AA-B0E7D19D797F}" type="presParOf" srcId="{1FD4D1F6-F757-4A28-86DC-59E791084E0A}" destId="{0D2BBA3A-6912-487D-A78B-04E9DB9CCC32}" srcOrd="1" destOrd="0" presId="urn:microsoft.com/office/officeart/2005/8/layout/radial6"/>
    <dgm:cxn modelId="{E590CE76-5A68-4DD3-AF80-78CE96FD9551}" type="presParOf" srcId="{1FD4D1F6-F757-4A28-86DC-59E791084E0A}" destId="{439BA571-1AB9-48F8-B91E-0B82C2EEA565}" srcOrd="2" destOrd="0" presId="urn:microsoft.com/office/officeart/2005/8/layout/radial6"/>
    <dgm:cxn modelId="{42303822-B25B-40C8-A88B-B5D78C1AA0D3}" type="presParOf" srcId="{1FD4D1F6-F757-4A28-86DC-59E791084E0A}" destId="{8F95764E-1F85-4A57-A578-ED0FAC28FB15}" srcOrd="3" destOrd="0" presId="urn:microsoft.com/office/officeart/2005/8/layout/radial6"/>
    <dgm:cxn modelId="{B16883AE-2920-4F1A-B051-15A7FCB0245B}" type="presParOf" srcId="{1FD4D1F6-F757-4A28-86DC-59E791084E0A}" destId="{91FB704A-FCE9-48C9-928E-5CF07EBC908B}" srcOrd="4" destOrd="0" presId="urn:microsoft.com/office/officeart/2005/8/layout/radial6"/>
    <dgm:cxn modelId="{F15C3279-9A0B-4E86-AC15-1A7B7E0E00CA}" type="presParOf" srcId="{1FD4D1F6-F757-4A28-86DC-59E791084E0A}" destId="{8E1310FE-A6A0-4F24-8509-FD0ACCA8FFE9}" srcOrd="5" destOrd="0" presId="urn:microsoft.com/office/officeart/2005/8/layout/radial6"/>
    <dgm:cxn modelId="{411AD972-23C2-4345-B9F8-132FF027BC82}" type="presParOf" srcId="{1FD4D1F6-F757-4A28-86DC-59E791084E0A}" destId="{271DC41F-5151-4FE3-A3D7-57D350E0E9C6}" srcOrd="6" destOrd="0" presId="urn:microsoft.com/office/officeart/2005/8/layout/radial6"/>
    <dgm:cxn modelId="{194A70EA-B9EC-4599-A7BE-1AC443139CD3}" type="presParOf" srcId="{1FD4D1F6-F757-4A28-86DC-59E791084E0A}" destId="{3B1DC5E3-D9A9-41F3-A0E3-ECBBFB977F4C}" srcOrd="7" destOrd="0" presId="urn:microsoft.com/office/officeart/2005/8/layout/radial6"/>
    <dgm:cxn modelId="{446624C5-FCD3-4995-A406-AB94C793A092}" type="presParOf" srcId="{1FD4D1F6-F757-4A28-86DC-59E791084E0A}" destId="{F969508E-52E4-4D69-BE22-29897A7B71F5}" srcOrd="8" destOrd="0" presId="urn:microsoft.com/office/officeart/2005/8/layout/radial6"/>
    <dgm:cxn modelId="{539C82C5-C64E-4A31-81A4-AC14B375FA7B}" type="presParOf" srcId="{1FD4D1F6-F757-4A28-86DC-59E791084E0A}" destId="{54C1F909-506B-48A0-9BC6-48E614AF1930}" srcOrd="9" destOrd="0" presId="urn:microsoft.com/office/officeart/2005/8/layout/radial6"/>
    <dgm:cxn modelId="{47D2669C-6E57-4C21-A181-0A202EB97AEB}" type="presParOf" srcId="{1FD4D1F6-F757-4A28-86DC-59E791084E0A}" destId="{DD3D6E61-9446-41D8-B031-675BCA9CE648}" srcOrd="10" destOrd="0" presId="urn:microsoft.com/office/officeart/2005/8/layout/radial6"/>
    <dgm:cxn modelId="{4E8D5FC6-46AC-4C70-A24F-C40E6DE514E9}" type="presParOf" srcId="{1FD4D1F6-F757-4A28-86DC-59E791084E0A}" destId="{85A57059-2A61-4930-979B-50D77F4CAA8B}" srcOrd="11" destOrd="0" presId="urn:microsoft.com/office/officeart/2005/8/layout/radial6"/>
    <dgm:cxn modelId="{6121F6C3-F233-4DA2-A184-F84FAED7FF31}" type="presParOf" srcId="{1FD4D1F6-F757-4A28-86DC-59E791084E0A}" destId="{215FB1CD-7D03-485A-92C5-6117605CD412}" srcOrd="12" destOrd="0" presId="urn:microsoft.com/office/officeart/2005/8/layout/radial6"/>
    <dgm:cxn modelId="{E9106753-ADB6-42A3-A7FE-6F17A931AE12}" type="presParOf" srcId="{1FD4D1F6-F757-4A28-86DC-59E791084E0A}" destId="{86DB3F2E-6DA2-49C2-B6E3-596FEA9CD0A1}" srcOrd="13" destOrd="0" presId="urn:microsoft.com/office/officeart/2005/8/layout/radial6"/>
    <dgm:cxn modelId="{2ED286F9-CAE6-4D0D-A205-3704047CA45B}" type="presParOf" srcId="{1FD4D1F6-F757-4A28-86DC-59E791084E0A}" destId="{911729DC-859F-48C9-9079-09D7DD89E5BA}" srcOrd="14" destOrd="0" presId="urn:microsoft.com/office/officeart/2005/8/layout/radial6"/>
    <dgm:cxn modelId="{6DE60358-9AF8-46E4-9849-19133A4AC1FF}" type="presParOf" srcId="{1FD4D1F6-F757-4A28-86DC-59E791084E0A}" destId="{854AD236-A12F-4E5B-8C2A-7051DEA20B8B}" srcOrd="15" destOrd="0" presId="urn:microsoft.com/office/officeart/2005/8/layout/radial6"/>
    <dgm:cxn modelId="{1B637375-E05A-4829-AB17-025DBD55D3A0}" type="presParOf" srcId="{1FD4D1F6-F757-4A28-86DC-59E791084E0A}" destId="{748BAB54-BDB2-4F19-87C7-0ACF2CDF47E5}" srcOrd="16" destOrd="0" presId="urn:microsoft.com/office/officeart/2005/8/layout/radial6"/>
    <dgm:cxn modelId="{A1475443-FBE0-4227-AA77-AF72DBA0AC7E}" type="presParOf" srcId="{1FD4D1F6-F757-4A28-86DC-59E791084E0A}" destId="{FBBFB610-C939-48B7-B49B-BE200563E256}" srcOrd="17" destOrd="0" presId="urn:microsoft.com/office/officeart/2005/8/layout/radial6"/>
    <dgm:cxn modelId="{C8976782-2BBA-4038-9605-D0EA2AC4BAC3}" type="presParOf" srcId="{1FD4D1F6-F757-4A28-86DC-59E791084E0A}" destId="{F5C3AA59-B4D8-4C6A-A4F6-69D5DF2DF00B}" srcOrd="18" destOrd="0" presId="urn:microsoft.com/office/officeart/2005/8/layout/radial6"/>
    <dgm:cxn modelId="{18EC2C84-9C08-4CFF-A84B-13B0F660D509}" type="presParOf" srcId="{1FD4D1F6-F757-4A28-86DC-59E791084E0A}" destId="{C3D7D8B4-7EED-45D7-AD52-E465F13B9CF7}" srcOrd="19" destOrd="0" presId="urn:microsoft.com/office/officeart/2005/8/layout/radial6"/>
    <dgm:cxn modelId="{5BAE3B69-26F7-4D56-B830-E5A7E784008D}" type="presParOf" srcId="{1FD4D1F6-F757-4A28-86DC-59E791084E0A}" destId="{719E9F50-1824-47C7-A682-8586A8229D27}" srcOrd="20" destOrd="0" presId="urn:microsoft.com/office/officeart/2005/8/layout/radial6"/>
    <dgm:cxn modelId="{5F337016-18D6-4FB0-A3B6-6AD93C47AD70}" type="presParOf" srcId="{1FD4D1F6-F757-4A28-86DC-59E791084E0A}" destId="{1EC1BCD8-2480-4A21-82BD-6A7768C6D90E}" srcOrd="21" destOrd="0" presId="urn:microsoft.com/office/officeart/2005/8/layout/radial6"/>
    <dgm:cxn modelId="{9AEE1214-043C-487E-8FEF-C1F23CA3A88E}" type="presParOf" srcId="{1FD4D1F6-F757-4A28-86DC-59E791084E0A}" destId="{F0A88C90-AF46-4907-A1FF-F247ADB0E714}" srcOrd="22" destOrd="0" presId="urn:microsoft.com/office/officeart/2005/8/layout/radial6"/>
    <dgm:cxn modelId="{CCB59E6E-3F52-429A-B71D-D78099E31F41}" type="presParOf" srcId="{1FD4D1F6-F757-4A28-86DC-59E791084E0A}" destId="{92D2C619-FAD7-4CAB-88AC-326D282EE73D}" srcOrd="23" destOrd="0" presId="urn:microsoft.com/office/officeart/2005/8/layout/radial6"/>
    <dgm:cxn modelId="{299A7849-621F-4B74-85D6-897B15D83F89}" type="presParOf" srcId="{1FD4D1F6-F757-4A28-86DC-59E791084E0A}" destId="{1AB39646-3925-4F2B-895A-67072664911B}" srcOrd="24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537AE7-3912-4680-8F3D-6FA50FC4D93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E4F643-86C0-4236-837D-D39429A5831F}">
      <dgm:prSet/>
      <dgm:spPr>
        <a:solidFill>
          <a:schemeClr val="accent4">
            <a:lumMod val="60000"/>
            <a:lumOff val="40000"/>
          </a:schemeClr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ru-RU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Творческие</a:t>
          </a:r>
          <a:endParaRPr lang="ru-RU" b="1" dirty="0">
            <a:solidFill>
              <a:srgbClr val="002060"/>
            </a:solidFill>
          </a:endParaRPr>
        </a:p>
      </dgm:t>
    </dgm:pt>
    <dgm:pt modelId="{87CB3605-6177-47AD-A470-79A2F76C4730}" type="parTrans" cxnId="{50B6B77A-682B-4BA2-917E-0E8A4C0AB77E}">
      <dgm:prSet/>
      <dgm:spPr/>
      <dgm:t>
        <a:bodyPr/>
        <a:lstStyle/>
        <a:p>
          <a:endParaRPr lang="ru-RU"/>
        </a:p>
      </dgm:t>
    </dgm:pt>
    <dgm:pt modelId="{922020DD-8214-49FE-9420-F4BBD634C18D}" type="sibTrans" cxnId="{50B6B77A-682B-4BA2-917E-0E8A4C0AB77E}">
      <dgm:prSet/>
      <dgm:spPr/>
      <dgm:t>
        <a:bodyPr/>
        <a:lstStyle/>
        <a:p>
          <a:endParaRPr lang="ru-RU"/>
        </a:p>
      </dgm:t>
    </dgm:pt>
    <dgm:pt modelId="{2172F313-48D4-435F-8A8D-1C623150C0EB}">
      <dgm:prSet/>
      <dgm:spPr>
        <a:solidFill>
          <a:schemeClr val="accent4">
            <a:lumMod val="60000"/>
            <a:lumOff val="40000"/>
          </a:schemeClr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ru-RU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Образовательные</a:t>
          </a:r>
          <a:endParaRPr lang="ru-RU" b="1" dirty="0">
            <a:solidFill>
              <a:srgbClr val="002060"/>
            </a:solidFill>
          </a:endParaRPr>
        </a:p>
      </dgm:t>
    </dgm:pt>
    <dgm:pt modelId="{14775B3A-A852-4DD9-9AC9-C5A7E358F4B6}" type="parTrans" cxnId="{D46B46E7-1EBE-402B-8D87-55F027BB857E}">
      <dgm:prSet/>
      <dgm:spPr/>
      <dgm:t>
        <a:bodyPr/>
        <a:lstStyle/>
        <a:p>
          <a:endParaRPr lang="ru-RU"/>
        </a:p>
      </dgm:t>
    </dgm:pt>
    <dgm:pt modelId="{A6F705AF-91F2-4677-B9E0-77936CBA153B}" type="sibTrans" cxnId="{D46B46E7-1EBE-402B-8D87-55F027BB857E}">
      <dgm:prSet/>
      <dgm:spPr/>
      <dgm:t>
        <a:bodyPr/>
        <a:lstStyle/>
        <a:p>
          <a:endParaRPr lang="ru-RU"/>
        </a:p>
      </dgm:t>
    </dgm:pt>
    <dgm:pt modelId="{9A3872E3-F998-4BA5-B745-B2A64F910EE2}">
      <dgm:prSet/>
      <dgm:spPr>
        <a:solidFill>
          <a:schemeClr val="accent4">
            <a:lumMod val="60000"/>
            <a:lumOff val="40000"/>
          </a:schemeClr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ru-RU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Спортивно-оздоровительные</a:t>
          </a:r>
          <a:endParaRPr lang="ru-RU" b="1" dirty="0">
            <a:solidFill>
              <a:srgbClr val="002060"/>
            </a:solidFill>
          </a:endParaRPr>
        </a:p>
      </dgm:t>
    </dgm:pt>
    <dgm:pt modelId="{BD53DAFE-C9DC-4053-A38E-BC04ECE94150}" type="sibTrans" cxnId="{16EC3330-AD9C-4E91-98D0-CE2CBB625EF1}">
      <dgm:prSet/>
      <dgm:spPr/>
      <dgm:t>
        <a:bodyPr/>
        <a:lstStyle/>
        <a:p>
          <a:endParaRPr lang="ru-RU"/>
        </a:p>
      </dgm:t>
    </dgm:pt>
    <dgm:pt modelId="{81DC7F88-1272-4C18-9070-B66C71257C84}" type="parTrans" cxnId="{16EC3330-AD9C-4E91-98D0-CE2CBB625EF1}">
      <dgm:prSet/>
      <dgm:spPr/>
      <dgm:t>
        <a:bodyPr/>
        <a:lstStyle/>
        <a:p>
          <a:endParaRPr lang="ru-RU"/>
        </a:p>
      </dgm:t>
    </dgm:pt>
    <dgm:pt modelId="{A211575F-3EED-4667-9230-454EBDE30325}">
      <dgm:prSet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«Культура и искусство»;</a:t>
          </a:r>
          <a:endParaRPr lang="ru-RU" dirty="0">
            <a:solidFill>
              <a:srgbClr val="002060"/>
            </a:solidFill>
          </a:endParaRPr>
        </a:p>
      </dgm:t>
    </dgm:pt>
    <dgm:pt modelId="{47995996-29C5-4FC2-B00B-87C227EBC998}" type="parTrans" cxnId="{80043AA5-328A-484F-9E91-C2A8373B0B42}">
      <dgm:prSet/>
      <dgm:spPr/>
      <dgm:t>
        <a:bodyPr/>
        <a:lstStyle/>
        <a:p>
          <a:endParaRPr lang="ru-RU"/>
        </a:p>
      </dgm:t>
    </dgm:pt>
    <dgm:pt modelId="{934DA447-E4D7-4392-A935-44FBE9576C27}" type="sibTrans" cxnId="{80043AA5-328A-484F-9E91-C2A8373B0B42}">
      <dgm:prSet/>
      <dgm:spPr/>
      <dgm:t>
        <a:bodyPr/>
        <a:lstStyle/>
        <a:p>
          <a:endParaRPr lang="ru-RU"/>
        </a:p>
      </dgm:t>
    </dgm:pt>
    <dgm:pt modelId="{BBD73B55-BEBB-4950-AB9E-135C2AA43D0E}">
      <dgm:prSet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chemeClr val="tx2">
              <a:alpha val="90000"/>
            </a:schemeClr>
          </a:solidFill>
        </a:ln>
      </dgm:spPr>
      <dgm:t>
        <a:bodyPr/>
        <a:lstStyle/>
        <a:p>
          <a:r>
            <a:rPr lang="ru-RU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«Компьютерной  грамотности»;</a:t>
          </a:r>
          <a:endParaRPr lang="ru-RU" dirty="0">
            <a:solidFill>
              <a:srgbClr val="002060"/>
            </a:solidFill>
          </a:endParaRPr>
        </a:p>
      </dgm:t>
    </dgm:pt>
    <dgm:pt modelId="{298A896C-ED55-459F-9C23-8776416DE5BB}" type="parTrans" cxnId="{DCCD54A5-1A50-42EF-B2E7-422927EC67D4}">
      <dgm:prSet/>
      <dgm:spPr/>
      <dgm:t>
        <a:bodyPr/>
        <a:lstStyle/>
        <a:p>
          <a:endParaRPr lang="ru-RU"/>
        </a:p>
      </dgm:t>
    </dgm:pt>
    <dgm:pt modelId="{4C3C67B2-F91F-46D9-A3F0-21E1592C502C}" type="sibTrans" cxnId="{DCCD54A5-1A50-42EF-B2E7-422927EC67D4}">
      <dgm:prSet/>
      <dgm:spPr/>
      <dgm:t>
        <a:bodyPr/>
        <a:lstStyle/>
        <a:p>
          <a:endParaRPr lang="ru-RU"/>
        </a:p>
      </dgm:t>
    </dgm:pt>
    <dgm:pt modelId="{8947C73F-266D-495C-9D27-089C8387B505}">
      <dgm:prSet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chemeClr val="tx2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«Спортивно-оздоровительный»;</a:t>
          </a:r>
          <a:endParaRPr lang="ru-RU" dirty="0">
            <a:solidFill>
              <a:srgbClr val="002060"/>
            </a:solidFill>
          </a:endParaRPr>
        </a:p>
      </dgm:t>
    </dgm:pt>
    <dgm:pt modelId="{BD9C5FFD-7601-4304-A152-C0492450BF47}" type="parTrans" cxnId="{26D88193-27D4-406F-96F4-52365D111F65}">
      <dgm:prSet/>
      <dgm:spPr/>
      <dgm:t>
        <a:bodyPr/>
        <a:lstStyle/>
        <a:p>
          <a:endParaRPr lang="ru-RU"/>
        </a:p>
      </dgm:t>
    </dgm:pt>
    <dgm:pt modelId="{186F0F05-C29E-4E6E-9926-74EA04AA6A64}" type="sibTrans" cxnId="{26D88193-27D4-406F-96F4-52365D111F65}">
      <dgm:prSet/>
      <dgm:spPr/>
      <dgm:t>
        <a:bodyPr/>
        <a:lstStyle/>
        <a:p>
          <a:endParaRPr lang="ru-RU"/>
        </a:p>
      </dgm:t>
    </dgm:pt>
    <dgm:pt modelId="{C6C20D4C-1938-4054-80EF-EDECCA8F1FE0}">
      <dgm:prSet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chemeClr val="tx2">
              <a:alpha val="90000"/>
            </a:schemeClr>
          </a:solidFill>
        </a:ln>
      </dgm:spPr>
      <dgm:t>
        <a:bodyPr/>
        <a:lstStyle/>
        <a:p>
          <a:r>
            <a:rPr lang="ru-RU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«Социально-правовой»;</a:t>
          </a:r>
          <a:endParaRPr lang="ru-RU" dirty="0">
            <a:solidFill>
              <a:srgbClr val="002060"/>
            </a:solidFill>
          </a:endParaRPr>
        </a:p>
      </dgm:t>
    </dgm:pt>
    <dgm:pt modelId="{0228DD4F-88B4-4A00-BF70-C04193CF9ED1}" type="parTrans" cxnId="{58551E80-CC24-4D1E-BEAC-348949B15EF6}">
      <dgm:prSet/>
      <dgm:spPr/>
      <dgm:t>
        <a:bodyPr/>
        <a:lstStyle/>
        <a:p>
          <a:endParaRPr lang="ru-RU"/>
        </a:p>
      </dgm:t>
    </dgm:pt>
    <dgm:pt modelId="{128D5989-6E2B-4077-8DE5-4D222BD7950C}" type="sibTrans" cxnId="{58551E80-CC24-4D1E-BEAC-348949B15EF6}">
      <dgm:prSet/>
      <dgm:spPr/>
      <dgm:t>
        <a:bodyPr/>
        <a:lstStyle/>
        <a:p>
          <a:endParaRPr lang="ru-RU"/>
        </a:p>
      </dgm:t>
    </dgm:pt>
    <dgm:pt modelId="{3BCC847E-9D3C-454E-8FB0-3D3DAF1A42AC}">
      <dgm:prSet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chemeClr val="tx2">
              <a:alpha val="90000"/>
            </a:schemeClr>
          </a:solidFill>
        </a:ln>
      </dgm:spPr>
      <dgm:t>
        <a:bodyPr/>
        <a:lstStyle/>
        <a:p>
          <a:r>
            <a:rPr lang="ru-RU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«Финансовой грамотности» и др.</a:t>
          </a:r>
          <a:endParaRPr lang="ru-RU" dirty="0">
            <a:solidFill>
              <a:srgbClr val="002060"/>
            </a:solidFill>
          </a:endParaRPr>
        </a:p>
      </dgm:t>
    </dgm:pt>
    <dgm:pt modelId="{A27DDFC2-9CB2-4A7B-B7EB-164EBD218DAD}" type="parTrans" cxnId="{D2D01290-7C1E-4737-AEBB-3445D124D64E}">
      <dgm:prSet/>
      <dgm:spPr/>
      <dgm:t>
        <a:bodyPr/>
        <a:lstStyle/>
        <a:p>
          <a:endParaRPr lang="ru-RU"/>
        </a:p>
      </dgm:t>
    </dgm:pt>
    <dgm:pt modelId="{9C5D2E86-0360-4E14-AE37-852B2EEFBAAC}" type="sibTrans" cxnId="{D2D01290-7C1E-4737-AEBB-3445D124D64E}">
      <dgm:prSet/>
      <dgm:spPr/>
      <dgm:t>
        <a:bodyPr/>
        <a:lstStyle/>
        <a:p>
          <a:endParaRPr lang="ru-RU"/>
        </a:p>
      </dgm:t>
    </dgm:pt>
    <dgm:pt modelId="{B0025585-B9DC-49B2-BEE2-7B47B344B1DC}">
      <dgm:prSet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«Поэзия»;</a:t>
          </a:r>
          <a:endParaRPr lang="ru-RU" dirty="0">
            <a:solidFill>
              <a:srgbClr val="002060"/>
            </a:solidFill>
          </a:endParaRPr>
        </a:p>
      </dgm:t>
    </dgm:pt>
    <dgm:pt modelId="{5B62083B-412D-4F4A-B457-31AEAFDF1242}" type="parTrans" cxnId="{422C770B-4066-4D07-B0DE-F2A961882CAD}">
      <dgm:prSet/>
      <dgm:spPr/>
      <dgm:t>
        <a:bodyPr/>
        <a:lstStyle/>
        <a:p>
          <a:endParaRPr lang="ru-RU"/>
        </a:p>
      </dgm:t>
    </dgm:pt>
    <dgm:pt modelId="{ADC1C433-AD5F-438A-9C0E-57D0A6D092DE}" type="sibTrans" cxnId="{422C770B-4066-4D07-B0DE-F2A961882CAD}">
      <dgm:prSet/>
      <dgm:spPr/>
      <dgm:t>
        <a:bodyPr/>
        <a:lstStyle/>
        <a:p>
          <a:endParaRPr lang="ru-RU"/>
        </a:p>
      </dgm:t>
    </dgm:pt>
    <dgm:pt modelId="{9435A93D-6E7C-4D1D-AD75-E4EF5F4C5F22}">
      <dgm:prSet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«Фотодело»;</a:t>
          </a:r>
          <a:endParaRPr lang="ru-RU" dirty="0">
            <a:solidFill>
              <a:srgbClr val="002060"/>
            </a:solidFill>
          </a:endParaRPr>
        </a:p>
      </dgm:t>
    </dgm:pt>
    <dgm:pt modelId="{C2721A66-F43F-4AE9-9915-2704BBCA9588}" type="parTrans" cxnId="{E6278684-BE8C-4EAE-9895-DB8D40A847D4}">
      <dgm:prSet/>
      <dgm:spPr/>
      <dgm:t>
        <a:bodyPr/>
        <a:lstStyle/>
        <a:p>
          <a:endParaRPr lang="ru-RU"/>
        </a:p>
      </dgm:t>
    </dgm:pt>
    <dgm:pt modelId="{CA63DCC5-6F75-4075-B6FB-42F63A097314}" type="sibTrans" cxnId="{E6278684-BE8C-4EAE-9895-DB8D40A847D4}">
      <dgm:prSet/>
      <dgm:spPr/>
      <dgm:t>
        <a:bodyPr/>
        <a:lstStyle/>
        <a:p>
          <a:endParaRPr lang="ru-RU"/>
        </a:p>
      </dgm:t>
    </dgm:pt>
    <dgm:pt modelId="{551D2DF6-8836-4ABC-85E3-FFB5305851F4}">
      <dgm:prSet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Кройка и шитье»;</a:t>
          </a:r>
          <a:endParaRPr lang="ru-RU" dirty="0">
            <a:solidFill>
              <a:srgbClr val="002060"/>
            </a:solidFill>
          </a:endParaRPr>
        </a:p>
      </dgm:t>
    </dgm:pt>
    <dgm:pt modelId="{7C745A24-2AF9-4C97-A778-CB082AE8DA11}" type="parTrans" cxnId="{72A1E6B2-BC51-4C8E-8EBA-A4D66085D4AD}">
      <dgm:prSet/>
      <dgm:spPr/>
      <dgm:t>
        <a:bodyPr/>
        <a:lstStyle/>
        <a:p>
          <a:endParaRPr lang="ru-RU"/>
        </a:p>
      </dgm:t>
    </dgm:pt>
    <dgm:pt modelId="{65975FF2-BB3C-4BDB-B035-5382FEBB80C9}" type="sibTrans" cxnId="{72A1E6B2-BC51-4C8E-8EBA-A4D66085D4AD}">
      <dgm:prSet/>
      <dgm:spPr/>
      <dgm:t>
        <a:bodyPr/>
        <a:lstStyle/>
        <a:p>
          <a:endParaRPr lang="ru-RU"/>
        </a:p>
      </dgm:t>
    </dgm:pt>
    <dgm:pt modelId="{9400F7CD-4081-4859-943F-B84038BB5F5B}">
      <dgm:prSet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и др.;</a:t>
          </a:r>
          <a:endParaRPr lang="ru-RU" dirty="0">
            <a:solidFill>
              <a:srgbClr val="002060"/>
            </a:solidFill>
          </a:endParaRPr>
        </a:p>
      </dgm:t>
    </dgm:pt>
    <dgm:pt modelId="{7131AB12-0EA3-4DE4-BBA9-83694126FAEC}" type="parTrans" cxnId="{829E6BCA-DD46-407E-AAAE-1FD05F2C19FB}">
      <dgm:prSet/>
      <dgm:spPr/>
      <dgm:t>
        <a:bodyPr/>
        <a:lstStyle/>
        <a:p>
          <a:endParaRPr lang="ru-RU"/>
        </a:p>
      </dgm:t>
    </dgm:pt>
    <dgm:pt modelId="{6CBEDABC-4359-4EEE-940D-C842DC8D7396}" type="sibTrans" cxnId="{829E6BCA-DD46-407E-AAAE-1FD05F2C19FB}">
      <dgm:prSet/>
      <dgm:spPr/>
      <dgm:t>
        <a:bodyPr/>
        <a:lstStyle/>
        <a:p>
          <a:endParaRPr lang="ru-RU"/>
        </a:p>
      </dgm:t>
    </dgm:pt>
    <dgm:pt modelId="{23EBFA29-135E-464D-976D-721718C833B4}">
      <dgm:prSet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«Народные ремесла» </a:t>
          </a:r>
          <a:endParaRPr lang="ru-RU" dirty="0">
            <a:solidFill>
              <a:srgbClr val="002060"/>
            </a:solidFill>
          </a:endParaRPr>
        </a:p>
      </dgm:t>
    </dgm:pt>
    <dgm:pt modelId="{950BF532-B2B8-42AB-8B5E-6D73D4D875FA}" type="parTrans" cxnId="{7464CBDA-3F00-4645-A035-F01096239B08}">
      <dgm:prSet/>
      <dgm:spPr/>
      <dgm:t>
        <a:bodyPr/>
        <a:lstStyle/>
        <a:p>
          <a:endParaRPr lang="ru-RU"/>
        </a:p>
      </dgm:t>
    </dgm:pt>
    <dgm:pt modelId="{8BDFAF9C-58AB-42AB-ACFC-233D9A3CF05D}" type="sibTrans" cxnId="{7464CBDA-3F00-4645-A035-F01096239B08}">
      <dgm:prSet/>
      <dgm:spPr/>
      <dgm:t>
        <a:bodyPr/>
        <a:lstStyle/>
        <a:p>
          <a:endParaRPr lang="ru-RU"/>
        </a:p>
      </dgm:t>
    </dgm:pt>
    <dgm:pt modelId="{93D062DE-02AF-4C74-99F8-CA594555A3C2}">
      <dgm:prSet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chemeClr val="tx2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«Народные танцы»;</a:t>
          </a:r>
          <a:endParaRPr lang="ru-RU" dirty="0">
            <a:solidFill>
              <a:srgbClr val="002060"/>
            </a:solidFill>
          </a:endParaRPr>
        </a:p>
      </dgm:t>
    </dgm:pt>
    <dgm:pt modelId="{94AC69C4-B2C9-4D24-9641-46FA68B3A716}" type="parTrans" cxnId="{6F074AE6-9D8D-4B25-9576-A423CE4131E6}">
      <dgm:prSet/>
      <dgm:spPr/>
      <dgm:t>
        <a:bodyPr/>
        <a:lstStyle/>
        <a:p>
          <a:endParaRPr lang="ru-RU"/>
        </a:p>
      </dgm:t>
    </dgm:pt>
    <dgm:pt modelId="{4373D07D-6CD4-422C-ACD9-5CAD317A07D3}" type="sibTrans" cxnId="{6F074AE6-9D8D-4B25-9576-A423CE4131E6}">
      <dgm:prSet/>
      <dgm:spPr/>
      <dgm:t>
        <a:bodyPr/>
        <a:lstStyle/>
        <a:p>
          <a:endParaRPr lang="ru-RU"/>
        </a:p>
      </dgm:t>
    </dgm:pt>
    <dgm:pt modelId="{695CE418-FCA3-43A5-B492-873776E6F4DF}">
      <dgm:prSet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chemeClr val="tx2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«Здоровье»;</a:t>
          </a:r>
          <a:endParaRPr lang="ru-RU" dirty="0">
            <a:solidFill>
              <a:srgbClr val="002060"/>
            </a:solidFill>
          </a:endParaRPr>
        </a:p>
      </dgm:t>
    </dgm:pt>
    <dgm:pt modelId="{40625797-ED78-4523-AD10-14AAF7FB87EA}" type="parTrans" cxnId="{D41E507B-7891-434B-A882-96FC17A76F4A}">
      <dgm:prSet/>
      <dgm:spPr/>
      <dgm:t>
        <a:bodyPr/>
        <a:lstStyle/>
        <a:p>
          <a:endParaRPr lang="ru-RU"/>
        </a:p>
      </dgm:t>
    </dgm:pt>
    <dgm:pt modelId="{E58B2B31-26D7-41BE-B85D-33756D752F6A}" type="sibTrans" cxnId="{D41E507B-7891-434B-A882-96FC17A76F4A}">
      <dgm:prSet/>
      <dgm:spPr/>
      <dgm:t>
        <a:bodyPr/>
        <a:lstStyle/>
        <a:p>
          <a:endParaRPr lang="ru-RU"/>
        </a:p>
      </dgm:t>
    </dgm:pt>
    <dgm:pt modelId="{FB32DCBF-8B3E-4D17-9F3A-55BCBE73FFF4}">
      <dgm:prSet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chemeClr val="tx2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«Социальный туризм». </a:t>
          </a:r>
          <a:endParaRPr lang="ru-RU" dirty="0">
            <a:solidFill>
              <a:srgbClr val="002060"/>
            </a:solidFill>
          </a:endParaRPr>
        </a:p>
      </dgm:t>
    </dgm:pt>
    <dgm:pt modelId="{63E16CCD-32B1-440A-B126-7609E987FECA}" type="parTrans" cxnId="{EE521365-86EB-4E2B-A6F8-7A4B7B797CEC}">
      <dgm:prSet/>
      <dgm:spPr/>
      <dgm:t>
        <a:bodyPr/>
        <a:lstStyle/>
        <a:p>
          <a:endParaRPr lang="ru-RU"/>
        </a:p>
      </dgm:t>
    </dgm:pt>
    <dgm:pt modelId="{194E5679-1182-4C71-ACA2-E0827AD0880B}" type="sibTrans" cxnId="{EE521365-86EB-4E2B-A6F8-7A4B7B797CEC}">
      <dgm:prSet/>
      <dgm:spPr/>
      <dgm:t>
        <a:bodyPr/>
        <a:lstStyle/>
        <a:p>
          <a:endParaRPr lang="ru-RU"/>
        </a:p>
      </dgm:t>
    </dgm:pt>
    <dgm:pt modelId="{CC88FBA1-6560-41FC-8FBC-951559B1BE38}" type="pres">
      <dgm:prSet presAssocID="{FA537AE7-3912-4680-8F3D-6FA50FC4D93A}" presName="Name0" presStyleCnt="0">
        <dgm:presLayoutVars>
          <dgm:dir/>
          <dgm:animLvl val="lvl"/>
          <dgm:resizeHandles val="exact"/>
        </dgm:presLayoutVars>
      </dgm:prSet>
      <dgm:spPr/>
    </dgm:pt>
    <dgm:pt modelId="{9F20C8B5-F7DF-425E-8891-AAB9E88EBDEA}" type="pres">
      <dgm:prSet presAssocID="{2172F313-48D4-435F-8A8D-1C623150C0EB}" presName="composite" presStyleCnt="0"/>
      <dgm:spPr/>
    </dgm:pt>
    <dgm:pt modelId="{320D0590-3CEA-4A9A-8A16-52E40DF95D19}" type="pres">
      <dgm:prSet presAssocID="{2172F313-48D4-435F-8A8D-1C623150C0E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DABE49CE-4510-4633-AC91-1D0CED5069B4}" type="pres">
      <dgm:prSet presAssocID="{2172F313-48D4-435F-8A8D-1C623150C0EB}" presName="desTx" presStyleLbl="alignAccFollowNode1" presStyleIdx="0" presStyleCnt="3" custLinFactNeighborX="-5573" custLinFactNeighborY="-4">
        <dgm:presLayoutVars>
          <dgm:bulletEnabled val="1"/>
        </dgm:presLayoutVars>
      </dgm:prSet>
      <dgm:spPr/>
    </dgm:pt>
    <dgm:pt modelId="{298C2EBC-EAC9-42E6-8798-1CCADD690E13}" type="pres">
      <dgm:prSet presAssocID="{A6F705AF-91F2-4677-B9E0-77936CBA153B}" presName="space" presStyleCnt="0"/>
      <dgm:spPr/>
    </dgm:pt>
    <dgm:pt modelId="{481FC04F-9209-4913-9A6D-39E67C4D598A}" type="pres">
      <dgm:prSet presAssocID="{CBE4F643-86C0-4236-837D-D39429A5831F}" presName="composite" presStyleCnt="0"/>
      <dgm:spPr/>
    </dgm:pt>
    <dgm:pt modelId="{EDD5C377-C2EF-4B3A-B8B0-4EBC7E1B50C1}" type="pres">
      <dgm:prSet presAssocID="{CBE4F643-86C0-4236-837D-D39429A5831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2B80CFDA-1103-4B86-A724-565262B4E8FA}" type="pres">
      <dgm:prSet presAssocID="{CBE4F643-86C0-4236-837D-D39429A5831F}" presName="desTx" presStyleLbl="alignAccFollowNode1" presStyleIdx="1" presStyleCnt="3">
        <dgm:presLayoutVars>
          <dgm:bulletEnabled val="1"/>
        </dgm:presLayoutVars>
      </dgm:prSet>
      <dgm:spPr/>
    </dgm:pt>
    <dgm:pt modelId="{056696E9-7130-4EB5-A9CC-3405A7356767}" type="pres">
      <dgm:prSet presAssocID="{922020DD-8214-49FE-9420-F4BBD634C18D}" presName="space" presStyleCnt="0"/>
      <dgm:spPr/>
    </dgm:pt>
    <dgm:pt modelId="{78CA3998-DA10-466E-ADD2-BD24E31C8744}" type="pres">
      <dgm:prSet presAssocID="{9A3872E3-F998-4BA5-B745-B2A64F910EE2}" presName="composite" presStyleCnt="0"/>
      <dgm:spPr/>
    </dgm:pt>
    <dgm:pt modelId="{50AE0685-2749-4496-934F-4AF9403845DA}" type="pres">
      <dgm:prSet presAssocID="{9A3872E3-F998-4BA5-B745-B2A64F910EE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2C7FD171-9C0A-4C50-954D-C578393A13F3}" type="pres">
      <dgm:prSet presAssocID="{9A3872E3-F998-4BA5-B745-B2A64F910EE2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A80D4E09-8B79-4ECB-A50E-FAE5134AABA9}" type="presOf" srcId="{551D2DF6-8836-4ABC-85E3-FFB5305851F4}" destId="{2B80CFDA-1103-4B86-A724-565262B4E8FA}" srcOrd="0" destOrd="4" presId="urn:microsoft.com/office/officeart/2005/8/layout/hList1"/>
    <dgm:cxn modelId="{422C770B-4066-4D07-B0DE-F2A961882CAD}" srcId="{CBE4F643-86C0-4236-837D-D39429A5831F}" destId="{B0025585-B9DC-49B2-BEE2-7B47B344B1DC}" srcOrd="2" destOrd="0" parTransId="{5B62083B-412D-4F4A-B457-31AEAFDF1242}" sibTransId="{ADC1C433-AD5F-438A-9C0E-57D0A6D092DE}"/>
    <dgm:cxn modelId="{62D9B12A-95EB-4394-B456-8CE9D3AE464E}" type="presOf" srcId="{9435A93D-6E7C-4D1D-AD75-E4EF5F4C5F22}" destId="{2B80CFDA-1103-4B86-A724-565262B4E8FA}" srcOrd="0" destOrd="3" presId="urn:microsoft.com/office/officeart/2005/8/layout/hList1"/>
    <dgm:cxn modelId="{16EC3330-AD9C-4E91-98D0-CE2CBB625EF1}" srcId="{FA537AE7-3912-4680-8F3D-6FA50FC4D93A}" destId="{9A3872E3-F998-4BA5-B745-B2A64F910EE2}" srcOrd="2" destOrd="0" parTransId="{81DC7F88-1272-4C18-9070-B66C71257C84}" sibTransId="{BD53DAFE-C9DC-4053-A38E-BC04ECE94150}"/>
    <dgm:cxn modelId="{3D0B8433-4FFA-4EBE-A391-A72414BE656D}" type="presOf" srcId="{9A3872E3-F998-4BA5-B745-B2A64F910EE2}" destId="{50AE0685-2749-4496-934F-4AF9403845DA}" srcOrd="0" destOrd="0" presId="urn:microsoft.com/office/officeart/2005/8/layout/hList1"/>
    <dgm:cxn modelId="{EE521365-86EB-4E2B-A6F8-7A4B7B797CEC}" srcId="{9A3872E3-F998-4BA5-B745-B2A64F910EE2}" destId="{FB32DCBF-8B3E-4D17-9F3A-55BCBE73FFF4}" srcOrd="3" destOrd="0" parTransId="{63E16CCD-32B1-440A-B126-7609E987FECA}" sibTransId="{194E5679-1182-4C71-ACA2-E0827AD0880B}"/>
    <dgm:cxn modelId="{AFC7114B-8888-4D65-8CBC-518ABB515A6B}" type="presOf" srcId="{FB32DCBF-8B3E-4D17-9F3A-55BCBE73FFF4}" destId="{2C7FD171-9C0A-4C50-954D-C578393A13F3}" srcOrd="0" destOrd="3" presId="urn:microsoft.com/office/officeart/2005/8/layout/hList1"/>
    <dgm:cxn modelId="{8802F46B-6CBB-4DF3-B303-36BF24C1EACF}" type="presOf" srcId="{8947C73F-266D-495C-9D27-089C8387B505}" destId="{2C7FD171-9C0A-4C50-954D-C578393A13F3}" srcOrd="0" destOrd="0" presId="urn:microsoft.com/office/officeart/2005/8/layout/hList1"/>
    <dgm:cxn modelId="{8DA1AF52-C4E1-4DA3-9F2C-C5298230DA0A}" type="presOf" srcId="{FA537AE7-3912-4680-8F3D-6FA50FC4D93A}" destId="{CC88FBA1-6560-41FC-8FBC-951559B1BE38}" srcOrd="0" destOrd="0" presId="urn:microsoft.com/office/officeart/2005/8/layout/hList1"/>
    <dgm:cxn modelId="{50B6B77A-682B-4BA2-917E-0E8A4C0AB77E}" srcId="{FA537AE7-3912-4680-8F3D-6FA50FC4D93A}" destId="{CBE4F643-86C0-4236-837D-D39429A5831F}" srcOrd="1" destOrd="0" parTransId="{87CB3605-6177-47AD-A470-79A2F76C4730}" sibTransId="{922020DD-8214-49FE-9420-F4BBD634C18D}"/>
    <dgm:cxn modelId="{D41E507B-7891-434B-A882-96FC17A76F4A}" srcId="{9A3872E3-F998-4BA5-B745-B2A64F910EE2}" destId="{695CE418-FCA3-43A5-B492-873776E6F4DF}" srcOrd="2" destOrd="0" parTransId="{40625797-ED78-4523-AD10-14AAF7FB87EA}" sibTransId="{E58B2B31-26D7-41BE-B85D-33756D752F6A}"/>
    <dgm:cxn modelId="{CB44597C-FB3F-4961-BF7C-77CA4E223AE4}" type="presOf" srcId="{B0025585-B9DC-49B2-BEE2-7B47B344B1DC}" destId="{2B80CFDA-1103-4B86-A724-565262B4E8FA}" srcOrd="0" destOrd="2" presId="urn:microsoft.com/office/officeart/2005/8/layout/hList1"/>
    <dgm:cxn modelId="{58551E80-CC24-4D1E-BEAC-348949B15EF6}" srcId="{2172F313-48D4-435F-8A8D-1C623150C0EB}" destId="{C6C20D4C-1938-4054-80EF-EDECCA8F1FE0}" srcOrd="1" destOrd="0" parTransId="{0228DD4F-88B4-4A00-BF70-C04193CF9ED1}" sibTransId="{128D5989-6E2B-4077-8DE5-4D222BD7950C}"/>
    <dgm:cxn modelId="{E6278684-BE8C-4EAE-9895-DB8D40A847D4}" srcId="{CBE4F643-86C0-4236-837D-D39429A5831F}" destId="{9435A93D-6E7C-4D1D-AD75-E4EF5F4C5F22}" srcOrd="3" destOrd="0" parTransId="{C2721A66-F43F-4AE9-9915-2704BBCA9588}" sibTransId="{CA63DCC5-6F75-4075-B6FB-42F63A097314}"/>
    <dgm:cxn modelId="{9E37FA87-E89E-42A0-9C1D-93BFBD484647}" type="presOf" srcId="{CBE4F643-86C0-4236-837D-D39429A5831F}" destId="{EDD5C377-C2EF-4B3A-B8B0-4EBC7E1B50C1}" srcOrd="0" destOrd="0" presId="urn:microsoft.com/office/officeart/2005/8/layout/hList1"/>
    <dgm:cxn modelId="{A8B8F58C-A919-41A7-BDB4-111DA4E0FF76}" type="presOf" srcId="{2172F313-48D4-435F-8A8D-1C623150C0EB}" destId="{320D0590-3CEA-4A9A-8A16-52E40DF95D19}" srcOrd="0" destOrd="0" presId="urn:microsoft.com/office/officeart/2005/8/layout/hList1"/>
    <dgm:cxn modelId="{9036FE8F-EC78-4271-819A-70C45F9F0640}" type="presOf" srcId="{93D062DE-02AF-4C74-99F8-CA594555A3C2}" destId="{2C7FD171-9C0A-4C50-954D-C578393A13F3}" srcOrd="0" destOrd="1" presId="urn:microsoft.com/office/officeart/2005/8/layout/hList1"/>
    <dgm:cxn modelId="{D2D01290-7C1E-4737-AEBB-3445D124D64E}" srcId="{2172F313-48D4-435F-8A8D-1C623150C0EB}" destId="{3BCC847E-9D3C-454E-8FB0-3D3DAF1A42AC}" srcOrd="2" destOrd="0" parTransId="{A27DDFC2-9CB2-4A7B-B7EB-164EBD218DAD}" sibTransId="{9C5D2E86-0360-4E14-AE37-852B2EEFBAAC}"/>
    <dgm:cxn modelId="{26D88193-27D4-406F-96F4-52365D111F65}" srcId="{9A3872E3-F998-4BA5-B745-B2A64F910EE2}" destId="{8947C73F-266D-495C-9D27-089C8387B505}" srcOrd="0" destOrd="0" parTransId="{BD9C5FFD-7601-4304-A152-C0492450BF47}" sibTransId="{186F0F05-C29E-4E6E-9926-74EA04AA6A64}"/>
    <dgm:cxn modelId="{1974ED94-28BD-4F89-B0C4-C8C371105EF7}" type="presOf" srcId="{BBD73B55-BEBB-4950-AB9E-135C2AA43D0E}" destId="{DABE49CE-4510-4633-AC91-1D0CED5069B4}" srcOrd="0" destOrd="0" presId="urn:microsoft.com/office/officeart/2005/8/layout/hList1"/>
    <dgm:cxn modelId="{80043AA5-328A-484F-9E91-C2A8373B0B42}" srcId="{CBE4F643-86C0-4236-837D-D39429A5831F}" destId="{A211575F-3EED-4667-9230-454EBDE30325}" srcOrd="1" destOrd="0" parTransId="{47995996-29C5-4FC2-B00B-87C227EBC998}" sibTransId="{934DA447-E4D7-4392-A935-44FBE9576C27}"/>
    <dgm:cxn modelId="{DCCD54A5-1A50-42EF-B2E7-422927EC67D4}" srcId="{2172F313-48D4-435F-8A8D-1C623150C0EB}" destId="{BBD73B55-BEBB-4950-AB9E-135C2AA43D0E}" srcOrd="0" destOrd="0" parTransId="{298A896C-ED55-459F-9C23-8776416DE5BB}" sibTransId="{4C3C67B2-F91F-46D9-A3F0-21E1592C502C}"/>
    <dgm:cxn modelId="{9119FEAF-9551-442F-92F5-D3981AC6BB5E}" type="presOf" srcId="{A211575F-3EED-4667-9230-454EBDE30325}" destId="{2B80CFDA-1103-4B86-A724-565262B4E8FA}" srcOrd="0" destOrd="1" presId="urn:microsoft.com/office/officeart/2005/8/layout/hList1"/>
    <dgm:cxn modelId="{72A1E6B2-BC51-4C8E-8EBA-A4D66085D4AD}" srcId="{CBE4F643-86C0-4236-837D-D39429A5831F}" destId="{551D2DF6-8836-4ABC-85E3-FFB5305851F4}" srcOrd="4" destOrd="0" parTransId="{7C745A24-2AF9-4C97-A778-CB082AE8DA11}" sibTransId="{65975FF2-BB3C-4BDB-B035-5382FEBB80C9}"/>
    <dgm:cxn modelId="{78A881BA-46B5-4401-84B5-796735D1293F}" type="presOf" srcId="{23EBFA29-135E-464D-976D-721718C833B4}" destId="{2B80CFDA-1103-4B86-A724-565262B4E8FA}" srcOrd="0" destOrd="0" presId="urn:microsoft.com/office/officeart/2005/8/layout/hList1"/>
    <dgm:cxn modelId="{98F1AABC-0CE9-4B51-87CA-D8FDDB90E4CB}" type="presOf" srcId="{9400F7CD-4081-4859-943F-B84038BB5F5B}" destId="{2B80CFDA-1103-4B86-A724-565262B4E8FA}" srcOrd="0" destOrd="5" presId="urn:microsoft.com/office/officeart/2005/8/layout/hList1"/>
    <dgm:cxn modelId="{C2C6BAC8-9B50-490D-85A5-D458B7F33384}" type="presOf" srcId="{C6C20D4C-1938-4054-80EF-EDECCA8F1FE0}" destId="{DABE49CE-4510-4633-AC91-1D0CED5069B4}" srcOrd="0" destOrd="1" presId="urn:microsoft.com/office/officeart/2005/8/layout/hList1"/>
    <dgm:cxn modelId="{829E6BCA-DD46-407E-AAAE-1FD05F2C19FB}" srcId="{CBE4F643-86C0-4236-837D-D39429A5831F}" destId="{9400F7CD-4081-4859-943F-B84038BB5F5B}" srcOrd="5" destOrd="0" parTransId="{7131AB12-0EA3-4DE4-BBA9-83694126FAEC}" sibTransId="{6CBEDABC-4359-4EEE-940D-C842DC8D7396}"/>
    <dgm:cxn modelId="{7464CBDA-3F00-4645-A035-F01096239B08}" srcId="{CBE4F643-86C0-4236-837D-D39429A5831F}" destId="{23EBFA29-135E-464D-976D-721718C833B4}" srcOrd="0" destOrd="0" parTransId="{950BF532-B2B8-42AB-8B5E-6D73D4D875FA}" sibTransId="{8BDFAF9C-58AB-42AB-ACFC-233D9A3CF05D}"/>
    <dgm:cxn modelId="{354E19E0-B097-4E97-AA05-E275F1FD97FA}" type="presOf" srcId="{695CE418-FCA3-43A5-B492-873776E6F4DF}" destId="{2C7FD171-9C0A-4C50-954D-C578393A13F3}" srcOrd="0" destOrd="2" presId="urn:microsoft.com/office/officeart/2005/8/layout/hList1"/>
    <dgm:cxn modelId="{6F074AE6-9D8D-4B25-9576-A423CE4131E6}" srcId="{9A3872E3-F998-4BA5-B745-B2A64F910EE2}" destId="{93D062DE-02AF-4C74-99F8-CA594555A3C2}" srcOrd="1" destOrd="0" parTransId="{94AC69C4-B2C9-4D24-9641-46FA68B3A716}" sibTransId="{4373D07D-6CD4-422C-ACD9-5CAD317A07D3}"/>
    <dgm:cxn modelId="{D46B46E7-1EBE-402B-8D87-55F027BB857E}" srcId="{FA537AE7-3912-4680-8F3D-6FA50FC4D93A}" destId="{2172F313-48D4-435F-8A8D-1C623150C0EB}" srcOrd="0" destOrd="0" parTransId="{14775B3A-A852-4DD9-9AC9-C5A7E358F4B6}" sibTransId="{A6F705AF-91F2-4677-B9E0-77936CBA153B}"/>
    <dgm:cxn modelId="{DE45EAEE-2241-401F-B641-843287D4347F}" type="presOf" srcId="{3BCC847E-9D3C-454E-8FB0-3D3DAF1A42AC}" destId="{DABE49CE-4510-4633-AC91-1D0CED5069B4}" srcOrd="0" destOrd="2" presId="urn:microsoft.com/office/officeart/2005/8/layout/hList1"/>
    <dgm:cxn modelId="{DB3E1DA5-6D5F-4563-B720-0377D1AC6513}" type="presParOf" srcId="{CC88FBA1-6560-41FC-8FBC-951559B1BE38}" destId="{9F20C8B5-F7DF-425E-8891-AAB9E88EBDEA}" srcOrd="0" destOrd="0" presId="urn:microsoft.com/office/officeart/2005/8/layout/hList1"/>
    <dgm:cxn modelId="{B0187D65-EEEC-427C-A670-F88D9352FFF1}" type="presParOf" srcId="{9F20C8B5-F7DF-425E-8891-AAB9E88EBDEA}" destId="{320D0590-3CEA-4A9A-8A16-52E40DF95D19}" srcOrd="0" destOrd="0" presId="urn:microsoft.com/office/officeart/2005/8/layout/hList1"/>
    <dgm:cxn modelId="{CD719AC0-4993-416E-9251-4987FAEA23D3}" type="presParOf" srcId="{9F20C8B5-F7DF-425E-8891-AAB9E88EBDEA}" destId="{DABE49CE-4510-4633-AC91-1D0CED5069B4}" srcOrd="1" destOrd="0" presId="urn:microsoft.com/office/officeart/2005/8/layout/hList1"/>
    <dgm:cxn modelId="{7E937C72-129E-4D4F-A0EB-95B08AA1A0EA}" type="presParOf" srcId="{CC88FBA1-6560-41FC-8FBC-951559B1BE38}" destId="{298C2EBC-EAC9-42E6-8798-1CCADD690E13}" srcOrd="1" destOrd="0" presId="urn:microsoft.com/office/officeart/2005/8/layout/hList1"/>
    <dgm:cxn modelId="{D49842A5-37C3-47A6-A601-C1AB9E1CD1E3}" type="presParOf" srcId="{CC88FBA1-6560-41FC-8FBC-951559B1BE38}" destId="{481FC04F-9209-4913-9A6D-39E67C4D598A}" srcOrd="2" destOrd="0" presId="urn:microsoft.com/office/officeart/2005/8/layout/hList1"/>
    <dgm:cxn modelId="{CE8CC8AF-9F2B-40C9-9A13-E6415A320AC1}" type="presParOf" srcId="{481FC04F-9209-4913-9A6D-39E67C4D598A}" destId="{EDD5C377-C2EF-4B3A-B8B0-4EBC7E1B50C1}" srcOrd="0" destOrd="0" presId="urn:microsoft.com/office/officeart/2005/8/layout/hList1"/>
    <dgm:cxn modelId="{A37160D7-FDE4-4ADE-944F-DEEC56B520A1}" type="presParOf" srcId="{481FC04F-9209-4913-9A6D-39E67C4D598A}" destId="{2B80CFDA-1103-4B86-A724-565262B4E8FA}" srcOrd="1" destOrd="0" presId="urn:microsoft.com/office/officeart/2005/8/layout/hList1"/>
    <dgm:cxn modelId="{5880064E-1C6A-496F-8B81-DF7EAE425551}" type="presParOf" srcId="{CC88FBA1-6560-41FC-8FBC-951559B1BE38}" destId="{056696E9-7130-4EB5-A9CC-3405A7356767}" srcOrd="3" destOrd="0" presId="urn:microsoft.com/office/officeart/2005/8/layout/hList1"/>
    <dgm:cxn modelId="{EBE2A939-8B04-4352-B37B-6AFE9896E388}" type="presParOf" srcId="{CC88FBA1-6560-41FC-8FBC-951559B1BE38}" destId="{78CA3998-DA10-466E-ADD2-BD24E31C8744}" srcOrd="4" destOrd="0" presId="urn:microsoft.com/office/officeart/2005/8/layout/hList1"/>
    <dgm:cxn modelId="{A6D84A58-C284-4DB7-B303-762789B072B9}" type="presParOf" srcId="{78CA3998-DA10-466E-ADD2-BD24E31C8744}" destId="{50AE0685-2749-4496-934F-4AF9403845DA}" srcOrd="0" destOrd="0" presId="urn:microsoft.com/office/officeart/2005/8/layout/hList1"/>
    <dgm:cxn modelId="{0EB25254-5F7D-4089-9D73-493BF2E9EA42}" type="presParOf" srcId="{78CA3998-DA10-466E-ADD2-BD24E31C8744}" destId="{2C7FD171-9C0A-4C50-954D-C578393A13F3}" srcOrd="1" destOrd="0" presId="urn:microsoft.com/office/officeart/2005/8/layout/hList1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6124D8-6467-4CEC-BCC2-73DDB8F89AFD}" type="doc">
      <dgm:prSet loTypeId="urn:microsoft.com/office/officeart/2005/8/layout/cycle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85B489-06A3-4806-AE79-92369D77CA8B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</a:rPr>
            <a:t>Бурятская республиканская общественная организация Общероссийской общественной организации «Дети войны»</a:t>
          </a:r>
        </a:p>
      </dgm:t>
    </dgm:pt>
    <dgm:pt modelId="{7603696D-1D90-47FA-9C15-53597A922F18}" type="parTrans" cxnId="{9F723D3C-0A7F-4161-8D2D-75A1566E4D49}">
      <dgm:prSet/>
      <dgm:spPr/>
      <dgm:t>
        <a:bodyPr/>
        <a:lstStyle/>
        <a:p>
          <a:endParaRPr lang="ru-RU"/>
        </a:p>
      </dgm:t>
    </dgm:pt>
    <dgm:pt modelId="{9F0A1B2E-6EB0-4533-92BE-37A00B80D50B}" type="sibTrans" cxnId="{9F723D3C-0A7F-4161-8D2D-75A1566E4D49}">
      <dgm:prSet/>
      <dgm:spPr/>
      <dgm:t>
        <a:bodyPr/>
        <a:lstStyle/>
        <a:p>
          <a:endParaRPr lang="ru-RU"/>
        </a:p>
      </dgm:t>
    </dgm:pt>
    <dgm:pt modelId="{AEF6A88E-3DD5-4B71-A142-726BD1E54AAE}">
      <dgm:prSet phldrT="[Текст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1050" b="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проект </a:t>
          </a:r>
          <a:r>
            <a:rPr lang="ru-RU" sz="105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«Мой дивный край – Бурятия родная!» </a:t>
          </a:r>
          <a:r>
            <a:rPr lang="ru-RU" sz="1050" b="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2021г.</a:t>
          </a:r>
        </a:p>
      </dgm:t>
    </dgm:pt>
    <dgm:pt modelId="{12E6B953-512F-4B41-B158-49007C868A67}" type="parTrans" cxnId="{CD041504-6540-45B9-A254-AFD257D49A35}">
      <dgm:prSet/>
      <dgm:spPr/>
      <dgm:t>
        <a:bodyPr/>
        <a:lstStyle/>
        <a:p>
          <a:endParaRPr lang="ru-RU"/>
        </a:p>
      </dgm:t>
    </dgm:pt>
    <dgm:pt modelId="{B4B9F513-2A1F-45A4-B507-61D634DC0DDE}" type="sibTrans" cxnId="{CD041504-6540-45B9-A254-AFD257D49A35}">
      <dgm:prSet/>
      <dgm:spPr/>
      <dgm:t>
        <a:bodyPr/>
        <a:lstStyle/>
        <a:p>
          <a:endParaRPr lang="ru-RU"/>
        </a:p>
      </dgm:t>
    </dgm:pt>
    <dgm:pt modelId="{22005B18-374C-4BE8-8FAC-5A7CAD03C6C8}">
      <dgm:prSet phldrT="[Текст]"/>
      <dgm:spPr/>
      <dgm:t>
        <a:bodyPr/>
        <a:lstStyle/>
        <a:p>
          <a:r>
            <a:rPr lang="ru-RU" b="1" dirty="0"/>
            <a:t>Региональная общественная организация «Бурятская Ассоциация жертв политических репрессий»</a:t>
          </a:r>
        </a:p>
      </dgm:t>
    </dgm:pt>
    <dgm:pt modelId="{CEFB503B-691E-43A1-A923-34722CE1926C}" type="parTrans" cxnId="{6A3CBA44-3A63-4F9D-B750-3601398DF3FE}">
      <dgm:prSet/>
      <dgm:spPr/>
      <dgm:t>
        <a:bodyPr/>
        <a:lstStyle/>
        <a:p>
          <a:endParaRPr lang="ru-RU"/>
        </a:p>
      </dgm:t>
    </dgm:pt>
    <dgm:pt modelId="{E89FD882-6413-4A50-B237-A5A1B955B9D0}" type="sibTrans" cxnId="{6A3CBA44-3A63-4F9D-B750-3601398DF3FE}">
      <dgm:prSet/>
      <dgm:spPr/>
      <dgm:t>
        <a:bodyPr/>
        <a:lstStyle/>
        <a:p>
          <a:endParaRPr lang="ru-RU"/>
        </a:p>
      </dgm:t>
    </dgm:pt>
    <dgm:pt modelId="{159B0EF4-AA01-40C2-8143-49B3653E75DE}">
      <dgm:prSet phldrT="[Текст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 lIns="0" tIns="0" rIns="0" bIns="0"/>
        <a:lstStyle/>
        <a:p>
          <a:pPr marL="0" indent="0" algn="l">
            <a:lnSpc>
              <a:spcPct val="100000"/>
            </a:lnSpc>
            <a:spcAft>
              <a:spcPts val="0"/>
            </a:spcAft>
          </a:pPr>
          <a:r>
            <a:rPr lang="ru-RU" sz="10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проект </a:t>
          </a:r>
          <a:r>
            <a:rPr lang="ru-RU" sz="10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«Голос памяти правдивой»</a:t>
          </a:r>
          <a:r>
            <a:rPr lang="ru-RU" sz="10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 2019г.</a:t>
          </a:r>
        </a:p>
      </dgm:t>
    </dgm:pt>
    <dgm:pt modelId="{2FFFBE48-70DE-4C86-B615-CAD27CF76FF0}" type="parTrans" cxnId="{B57E6A23-BA0A-4FF3-B7D1-5E4FB808EB34}">
      <dgm:prSet/>
      <dgm:spPr/>
      <dgm:t>
        <a:bodyPr/>
        <a:lstStyle/>
        <a:p>
          <a:endParaRPr lang="ru-RU"/>
        </a:p>
      </dgm:t>
    </dgm:pt>
    <dgm:pt modelId="{7B227029-2218-4E3D-8BAF-A8459A744186}" type="sibTrans" cxnId="{B57E6A23-BA0A-4FF3-B7D1-5E4FB808EB34}">
      <dgm:prSet/>
      <dgm:spPr/>
      <dgm:t>
        <a:bodyPr/>
        <a:lstStyle/>
        <a:p>
          <a:endParaRPr lang="ru-RU"/>
        </a:p>
      </dgm:t>
    </dgm:pt>
    <dgm:pt modelId="{6B8512FA-EC26-4647-A110-77ADADF662A2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/>
            <a:t>БРООООО «Всероссийское общество инвалидов»</a:t>
          </a:r>
        </a:p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b="1" dirty="0"/>
        </a:p>
      </dgm:t>
    </dgm:pt>
    <dgm:pt modelId="{3C06001C-2E79-41DA-9764-C4AE601A6041}" type="parTrans" cxnId="{04C06FE7-C86A-4B62-84CE-E28BDDD7BF60}">
      <dgm:prSet/>
      <dgm:spPr/>
      <dgm:t>
        <a:bodyPr/>
        <a:lstStyle/>
        <a:p>
          <a:endParaRPr lang="ru-RU"/>
        </a:p>
      </dgm:t>
    </dgm:pt>
    <dgm:pt modelId="{E05D7DBE-5199-4443-9C62-B628E86206D0}" type="sibTrans" cxnId="{04C06FE7-C86A-4B62-84CE-E28BDDD7BF60}">
      <dgm:prSet/>
      <dgm:spPr/>
      <dgm:t>
        <a:bodyPr/>
        <a:lstStyle/>
        <a:p>
          <a:endParaRPr lang="ru-RU"/>
        </a:p>
      </dgm:t>
    </dgm:pt>
    <dgm:pt modelId="{2AD807E4-CC05-48F6-942D-BAA54A49C69B}">
      <dgm:prSet phldrT="[Текст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05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проект  </a:t>
          </a:r>
          <a:r>
            <a:rPr lang="ru-RU" sz="105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«Серебряные добровольцы - особая забота» 2019г.</a:t>
          </a:r>
          <a:endParaRPr lang="ru-RU" sz="1050" dirty="0">
            <a:solidFill>
              <a:schemeClr val="tx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A9D1AB59-08AF-42C1-88F1-6BC4F3191D2F}" type="parTrans" cxnId="{0A9B8E1F-4246-47B3-9C44-9F530ACCAB05}">
      <dgm:prSet/>
      <dgm:spPr/>
      <dgm:t>
        <a:bodyPr/>
        <a:lstStyle/>
        <a:p>
          <a:endParaRPr lang="ru-RU"/>
        </a:p>
      </dgm:t>
    </dgm:pt>
    <dgm:pt modelId="{331667C0-1A40-4BC4-A306-72487AD6273B}" type="sibTrans" cxnId="{0A9B8E1F-4246-47B3-9C44-9F530ACCAB05}">
      <dgm:prSet/>
      <dgm:spPr/>
      <dgm:t>
        <a:bodyPr/>
        <a:lstStyle/>
        <a:p>
          <a:endParaRPr lang="ru-RU"/>
        </a:p>
      </dgm:t>
    </dgm:pt>
    <dgm:pt modelId="{52EB914A-0272-41BE-84E7-D99F17043D45}">
      <dgm:prSet phldrT="[Текст]"/>
      <dgm:spPr/>
      <dgm:t>
        <a:bodyPr/>
        <a:lstStyle/>
        <a:p>
          <a:r>
            <a:rPr lang="ru-RU" b="1" dirty="0" err="1"/>
            <a:t>Улан-Удэнская</a:t>
          </a:r>
          <a:r>
            <a:rPr lang="ru-RU" b="1" dirty="0"/>
            <a:t> городская общественная организация ветеранов (пенсионеров) войны, труда и правоохранительных органов</a:t>
          </a:r>
        </a:p>
      </dgm:t>
    </dgm:pt>
    <dgm:pt modelId="{AEC9B757-035F-49C3-ADA3-F9DD20CBBB48}" type="parTrans" cxnId="{04181BEF-0A73-4600-B4E0-5C0CCC720030}">
      <dgm:prSet/>
      <dgm:spPr/>
      <dgm:t>
        <a:bodyPr/>
        <a:lstStyle/>
        <a:p>
          <a:endParaRPr lang="ru-RU"/>
        </a:p>
      </dgm:t>
    </dgm:pt>
    <dgm:pt modelId="{00593216-64EB-4458-9AC9-C3C042A441F3}" type="sibTrans" cxnId="{04181BEF-0A73-4600-B4E0-5C0CCC720030}">
      <dgm:prSet/>
      <dgm:spPr/>
      <dgm:t>
        <a:bodyPr/>
        <a:lstStyle/>
        <a:p>
          <a:endParaRPr lang="ru-RU"/>
        </a:p>
      </dgm:t>
    </dgm:pt>
    <dgm:pt modelId="{24F95FDB-6650-4A03-AC4D-229AC43887A0}">
      <dgm:prSet phldrT="[Текст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 tIns="0"/>
        <a:lstStyle/>
        <a:p>
          <a:pPr marL="0" algn="l" defTabSz="0">
            <a:lnSpc>
              <a:spcPct val="100000"/>
            </a:lnSpc>
            <a:spcAft>
              <a:spcPts val="0"/>
            </a:spcAft>
          </a:pPr>
          <a:r>
            <a:rPr lang="ru-RU" sz="105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проект </a:t>
          </a:r>
          <a:r>
            <a:rPr lang="ru-RU" sz="105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«Улан-Удэ – территория здоровья» </a:t>
          </a:r>
          <a:r>
            <a:rPr lang="ru-RU" sz="105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2021г.</a:t>
          </a:r>
        </a:p>
      </dgm:t>
    </dgm:pt>
    <dgm:pt modelId="{C30CB067-1442-4139-B23B-ACA19BDDD921}" type="parTrans" cxnId="{22C8F6A6-E24A-446A-922E-936C9F5AE15F}">
      <dgm:prSet/>
      <dgm:spPr/>
      <dgm:t>
        <a:bodyPr/>
        <a:lstStyle/>
        <a:p>
          <a:endParaRPr lang="ru-RU"/>
        </a:p>
      </dgm:t>
    </dgm:pt>
    <dgm:pt modelId="{BDDDCA8C-8926-49D8-AD31-567478209D3D}" type="sibTrans" cxnId="{22C8F6A6-E24A-446A-922E-936C9F5AE15F}">
      <dgm:prSet/>
      <dgm:spPr/>
      <dgm:t>
        <a:bodyPr/>
        <a:lstStyle/>
        <a:p>
          <a:endParaRPr lang="ru-RU"/>
        </a:p>
      </dgm:t>
    </dgm:pt>
    <dgm:pt modelId="{AAE69102-DF04-4E01-9D28-71332FA7525D}">
      <dgm:prSet phldrT="[Текст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 lIns="0" tIns="0" rIns="0" bIns="0"/>
        <a:lstStyle/>
        <a:p>
          <a:pPr marL="0" indent="0" algn="l">
            <a:lnSpc>
              <a:spcPct val="100000"/>
            </a:lnSpc>
            <a:spcAft>
              <a:spcPts val="0"/>
            </a:spcAft>
          </a:pPr>
          <a:r>
            <a:rPr lang="ru-RU" sz="10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проект  </a:t>
          </a:r>
          <a:r>
            <a:rPr lang="ru-RU" sz="10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«Одною связаны судьбой</a:t>
          </a:r>
          <a:r>
            <a:rPr lang="ru-RU" sz="1000" b="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» 2019г.</a:t>
          </a:r>
        </a:p>
      </dgm:t>
    </dgm:pt>
    <dgm:pt modelId="{D5E759F5-E2F7-40D5-B45B-B1404A81301D}" type="parTrans" cxnId="{F0374FFE-8748-46F7-9364-5263F1B02094}">
      <dgm:prSet/>
      <dgm:spPr/>
      <dgm:t>
        <a:bodyPr/>
        <a:lstStyle/>
        <a:p>
          <a:endParaRPr lang="ru-RU"/>
        </a:p>
      </dgm:t>
    </dgm:pt>
    <dgm:pt modelId="{BC455932-3EC0-4DC1-BD2C-AB24713746C2}" type="sibTrans" cxnId="{F0374FFE-8748-46F7-9364-5263F1B02094}">
      <dgm:prSet/>
      <dgm:spPr/>
      <dgm:t>
        <a:bodyPr/>
        <a:lstStyle/>
        <a:p>
          <a:endParaRPr lang="ru-RU"/>
        </a:p>
      </dgm:t>
    </dgm:pt>
    <dgm:pt modelId="{5BD5D31E-A38B-42E0-962D-999C06BED60B}">
      <dgm:prSet phldrT="[Текст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 lIns="0" tIns="0" rIns="0" bIns="0"/>
        <a:lstStyle/>
        <a:p>
          <a:pPr marL="0" indent="0" algn="l">
            <a:lnSpc>
              <a:spcPct val="100000"/>
            </a:lnSpc>
            <a:spcAft>
              <a:spcPts val="0"/>
            </a:spcAft>
          </a:pPr>
          <a:r>
            <a:rPr lang="ru-RU" sz="10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проект </a:t>
          </a:r>
          <a:r>
            <a:rPr lang="ru-RU" sz="10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«Память – это прошлое, без которого не может быть настоящего» </a:t>
          </a:r>
          <a:r>
            <a:rPr lang="ru-RU" sz="10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2020г. </a:t>
          </a:r>
        </a:p>
      </dgm:t>
    </dgm:pt>
    <dgm:pt modelId="{7EFD2995-D678-4494-80EC-4EF5710FB65A}" type="parTrans" cxnId="{EF8D1614-F1D1-4F9C-ADC1-F3AC1C8B2CDE}">
      <dgm:prSet/>
      <dgm:spPr/>
      <dgm:t>
        <a:bodyPr/>
        <a:lstStyle/>
        <a:p>
          <a:endParaRPr lang="ru-RU"/>
        </a:p>
      </dgm:t>
    </dgm:pt>
    <dgm:pt modelId="{9830FFBE-758C-42CF-B1EE-CB4BDC65551E}" type="sibTrans" cxnId="{EF8D1614-F1D1-4F9C-ADC1-F3AC1C8B2CDE}">
      <dgm:prSet/>
      <dgm:spPr/>
      <dgm:t>
        <a:bodyPr/>
        <a:lstStyle/>
        <a:p>
          <a:endParaRPr lang="ru-RU"/>
        </a:p>
      </dgm:t>
    </dgm:pt>
    <dgm:pt modelId="{81518A14-D9FC-4DD0-A82E-652D785EF21F}">
      <dgm:prSet phldrT="[Текст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 lIns="0" tIns="0" rIns="0" bIns="0"/>
        <a:lstStyle/>
        <a:p>
          <a:pPr marL="0" indent="0" algn="l">
            <a:lnSpc>
              <a:spcPct val="100000"/>
            </a:lnSpc>
            <a:spcAft>
              <a:spcPts val="0"/>
            </a:spcAft>
          </a:pPr>
          <a:r>
            <a:rPr lang="ru-RU" sz="10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проект </a:t>
          </a:r>
          <a:r>
            <a:rPr lang="ru-RU" sz="10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«Эта боль не утихнет, эта боль не пройдет» </a:t>
          </a:r>
          <a:r>
            <a:rPr lang="ru-RU" sz="10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2021г.</a:t>
          </a:r>
        </a:p>
      </dgm:t>
    </dgm:pt>
    <dgm:pt modelId="{F72084EE-8A94-4E5B-9700-82795FE47080}" type="parTrans" cxnId="{27878228-8063-4708-8533-CEEF132F170D}">
      <dgm:prSet/>
      <dgm:spPr/>
      <dgm:t>
        <a:bodyPr/>
        <a:lstStyle/>
        <a:p>
          <a:endParaRPr lang="ru-RU"/>
        </a:p>
      </dgm:t>
    </dgm:pt>
    <dgm:pt modelId="{7648703C-0806-4A57-83ED-C155CA00C3AC}" type="sibTrans" cxnId="{27878228-8063-4708-8533-CEEF132F170D}">
      <dgm:prSet/>
      <dgm:spPr/>
      <dgm:t>
        <a:bodyPr/>
        <a:lstStyle/>
        <a:p>
          <a:endParaRPr lang="ru-RU"/>
        </a:p>
      </dgm:t>
    </dgm:pt>
    <dgm:pt modelId="{51CF54F6-DD2C-4A6A-9130-A5633433A06D}">
      <dgm:prSet phldrT="[Текст]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000" dirty="0"/>
        </a:p>
      </dgm:t>
    </dgm:pt>
    <dgm:pt modelId="{8C04FBF5-CA0A-4F2A-8AE2-F08EFCE5DBA5}" type="parTrans" cxnId="{D6FA74DE-8DDD-428F-98B7-C9FB2DF4CD01}">
      <dgm:prSet/>
      <dgm:spPr/>
      <dgm:t>
        <a:bodyPr/>
        <a:lstStyle/>
        <a:p>
          <a:endParaRPr lang="ru-RU"/>
        </a:p>
      </dgm:t>
    </dgm:pt>
    <dgm:pt modelId="{09573A58-1B14-4A4C-BF67-658B19E86E25}" type="sibTrans" cxnId="{D6FA74DE-8DDD-428F-98B7-C9FB2DF4CD01}">
      <dgm:prSet/>
      <dgm:spPr/>
      <dgm:t>
        <a:bodyPr/>
        <a:lstStyle/>
        <a:p>
          <a:endParaRPr lang="ru-RU"/>
        </a:p>
      </dgm:t>
    </dgm:pt>
    <dgm:pt modelId="{A738E65C-96A7-45C4-B014-DFA9E2E184EB}">
      <dgm:prSet phldrT="[Текст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05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проект </a:t>
          </a:r>
          <a:r>
            <a:rPr lang="ru-RU" sz="105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«Фестиваль Родники творчества»</a:t>
          </a:r>
          <a:r>
            <a:rPr lang="ru-RU" sz="105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2019г, 2020г., 2021г.</a:t>
          </a:r>
        </a:p>
      </dgm:t>
    </dgm:pt>
    <dgm:pt modelId="{5EB33FD3-7870-4841-8F37-E05C62320D1C}" type="parTrans" cxnId="{010B4BB3-CBF2-476D-9C83-16BF65FBC54A}">
      <dgm:prSet/>
      <dgm:spPr/>
      <dgm:t>
        <a:bodyPr/>
        <a:lstStyle/>
        <a:p>
          <a:endParaRPr lang="ru-RU"/>
        </a:p>
      </dgm:t>
    </dgm:pt>
    <dgm:pt modelId="{23D909BE-B7A7-45AD-A028-5B643DC97DAA}" type="sibTrans" cxnId="{010B4BB3-CBF2-476D-9C83-16BF65FBC54A}">
      <dgm:prSet/>
      <dgm:spPr/>
      <dgm:t>
        <a:bodyPr/>
        <a:lstStyle/>
        <a:p>
          <a:endParaRPr lang="ru-RU"/>
        </a:p>
      </dgm:t>
    </dgm:pt>
    <dgm:pt modelId="{6BF7FFDA-26FB-451E-A1ED-F48AECBCD071}">
      <dgm:prSet phldrT="[Текст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 tIns="0"/>
        <a:lstStyle/>
        <a:p>
          <a:pPr marL="0" algn="l" defTabSz="0">
            <a:lnSpc>
              <a:spcPct val="100000"/>
            </a:lnSpc>
            <a:spcAft>
              <a:spcPts val="0"/>
            </a:spcAft>
          </a:pPr>
          <a:r>
            <a:rPr lang="ru-RU" sz="105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проект </a:t>
          </a:r>
          <a:r>
            <a:rPr lang="ru-RU" sz="105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«Улан-Удэ – территория активного долголетия» </a:t>
          </a:r>
          <a:r>
            <a:rPr lang="ru-RU" sz="105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2021г.</a:t>
          </a:r>
        </a:p>
      </dgm:t>
    </dgm:pt>
    <dgm:pt modelId="{68A8B188-F1E1-43EC-A131-62DB31330461}" type="parTrans" cxnId="{B7DEB9CE-8989-4FD5-ABA4-07A04A5AF1DE}">
      <dgm:prSet/>
      <dgm:spPr/>
      <dgm:t>
        <a:bodyPr/>
        <a:lstStyle/>
        <a:p>
          <a:endParaRPr lang="ru-RU"/>
        </a:p>
      </dgm:t>
    </dgm:pt>
    <dgm:pt modelId="{D21ABB46-96D6-4C94-9064-4F891B6252A6}" type="sibTrans" cxnId="{B7DEB9CE-8989-4FD5-ABA4-07A04A5AF1DE}">
      <dgm:prSet/>
      <dgm:spPr/>
      <dgm:t>
        <a:bodyPr/>
        <a:lstStyle/>
        <a:p>
          <a:endParaRPr lang="ru-RU"/>
        </a:p>
      </dgm:t>
    </dgm:pt>
    <dgm:pt modelId="{957AE753-E77E-49F2-A949-CAFE65BEDB3F}">
      <dgm:prSet phldrT="[Текст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 tIns="0"/>
        <a:lstStyle/>
        <a:p>
          <a:pPr marL="0" algn="l" defTabSz="0">
            <a:lnSpc>
              <a:spcPct val="100000"/>
            </a:lnSpc>
            <a:spcAft>
              <a:spcPts val="0"/>
            </a:spcAft>
          </a:pPr>
          <a:r>
            <a:rPr lang="ru-RU" sz="1050" baseline="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Проект</a:t>
          </a:r>
          <a:r>
            <a:rPr lang="ru-RU" sz="105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105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«Серебряный десант» </a:t>
          </a:r>
          <a:r>
            <a:rPr lang="ru-RU" sz="105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2018г.</a:t>
          </a:r>
        </a:p>
      </dgm:t>
    </dgm:pt>
    <dgm:pt modelId="{73DD3B28-9662-446B-B20F-849AE0F30201}" type="parTrans" cxnId="{5FF91194-C51B-4112-A441-7B014FC56980}">
      <dgm:prSet/>
      <dgm:spPr/>
      <dgm:t>
        <a:bodyPr/>
        <a:lstStyle/>
        <a:p>
          <a:endParaRPr lang="ru-RU"/>
        </a:p>
      </dgm:t>
    </dgm:pt>
    <dgm:pt modelId="{440CA80B-A206-4A17-95BF-017DFE3996D7}" type="sibTrans" cxnId="{5FF91194-C51B-4112-A441-7B014FC56980}">
      <dgm:prSet/>
      <dgm:spPr/>
      <dgm:t>
        <a:bodyPr/>
        <a:lstStyle/>
        <a:p>
          <a:endParaRPr lang="ru-RU"/>
        </a:p>
      </dgm:t>
    </dgm:pt>
    <dgm:pt modelId="{F4C0C14E-4428-444A-BAD9-C94A27BDFE8C}" type="pres">
      <dgm:prSet presAssocID="{816124D8-6467-4CEC-BCC2-73DDB8F89AFD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376235CE-73E2-431D-AFED-8D00F54A702C}" type="pres">
      <dgm:prSet presAssocID="{816124D8-6467-4CEC-BCC2-73DDB8F89AFD}" presName="children" presStyleCnt="0"/>
      <dgm:spPr/>
    </dgm:pt>
    <dgm:pt modelId="{54DC62CD-1E38-4B81-9A47-818E07130797}" type="pres">
      <dgm:prSet presAssocID="{816124D8-6467-4CEC-BCC2-73DDB8F89AFD}" presName="child1group" presStyleCnt="0"/>
      <dgm:spPr/>
    </dgm:pt>
    <dgm:pt modelId="{DB9F35D6-ADA8-4222-B3BF-DE0249E76D3D}" type="pres">
      <dgm:prSet presAssocID="{816124D8-6467-4CEC-BCC2-73DDB8F89AFD}" presName="child1" presStyleLbl="bgAcc1" presStyleIdx="0" presStyleCnt="4" custScaleX="118709" custLinFactNeighborX="-25042" custLinFactNeighborY="19744"/>
      <dgm:spPr/>
    </dgm:pt>
    <dgm:pt modelId="{0189A539-BF36-4289-B9B4-85EF2867FFBB}" type="pres">
      <dgm:prSet presAssocID="{816124D8-6467-4CEC-BCC2-73DDB8F89AFD}" presName="child1Text" presStyleLbl="bgAcc1" presStyleIdx="0" presStyleCnt="4">
        <dgm:presLayoutVars>
          <dgm:bulletEnabled val="1"/>
        </dgm:presLayoutVars>
      </dgm:prSet>
      <dgm:spPr/>
    </dgm:pt>
    <dgm:pt modelId="{47CF65FA-72C8-450E-A843-450F5CC3A847}" type="pres">
      <dgm:prSet presAssocID="{816124D8-6467-4CEC-BCC2-73DDB8F89AFD}" presName="child2group" presStyleCnt="0"/>
      <dgm:spPr/>
    </dgm:pt>
    <dgm:pt modelId="{929FE2AA-0864-40AB-8263-F3C4EE91A609}" type="pres">
      <dgm:prSet presAssocID="{816124D8-6467-4CEC-BCC2-73DDB8F89AFD}" presName="child2" presStyleLbl="bgAcc1" presStyleIdx="1" presStyleCnt="4" custScaleX="113996" custLinFactNeighborX="25043" custLinFactNeighborY="19744"/>
      <dgm:spPr/>
    </dgm:pt>
    <dgm:pt modelId="{8A7E8458-1384-4A08-B159-6CC5DAE53191}" type="pres">
      <dgm:prSet presAssocID="{816124D8-6467-4CEC-BCC2-73DDB8F89AFD}" presName="child2Text" presStyleLbl="bgAcc1" presStyleIdx="1" presStyleCnt="4">
        <dgm:presLayoutVars>
          <dgm:bulletEnabled val="1"/>
        </dgm:presLayoutVars>
      </dgm:prSet>
      <dgm:spPr/>
    </dgm:pt>
    <dgm:pt modelId="{A78983D5-BFD0-4606-A61D-0A3910377FBD}" type="pres">
      <dgm:prSet presAssocID="{816124D8-6467-4CEC-BCC2-73DDB8F89AFD}" presName="child3group" presStyleCnt="0"/>
      <dgm:spPr/>
    </dgm:pt>
    <dgm:pt modelId="{5E6C5D30-A484-400D-95B5-E98B3DE1D642}" type="pres">
      <dgm:prSet presAssocID="{816124D8-6467-4CEC-BCC2-73DDB8F89AFD}" presName="child3" presStyleLbl="bgAcc1" presStyleIdx="2" presStyleCnt="4" custScaleX="113354" custScaleY="119233" custLinFactNeighborX="25364" custLinFactNeighborY="-17907"/>
      <dgm:spPr/>
    </dgm:pt>
    <dgm:pt modelId="{620C267B-C086-46F9-BDE2-2BB30D06D934}" type="pres">
      <dgm:prSet presAssocID="{816124D8-6467-4CEC-BCC2-73DDB8F89AFD}" presName="child3Text" presStyleLbl="bgAcc1" presStyleIdx="2" presStyleCnt="4">
        <dgm:presLayoutVars>
          <dgm:bulletEnabled val="1"/>
        </dgm:presLayoutVars>
      </dgm:prSet>
      <dgm:spPr/>
    </dgm:pt>
    <dgm:pt modelId="{495A35C4-B6F4-4903-8E42-80ED0870D74B}" type="pres">
      <dgm:prSet presAssocID="{816124D8-6467-4CEC-BCC2-73DDB8F89AFD}" presName="child4group" presStyleCnt="0"/>
      <dgm:spPr/>
    </dgm:pt>
    <dgm:pt modelId="{D0B53BAE-98F8-4CC6-A724-755EF30FFB69}" type="pres">
      <dgm:prSet presAssocID="{816124D8-6467-4CEC-BCC2-73DDB8F89AFD}" presName="child4" presStyleLbl="bgAcc1" presStyleIdx="3" presStyleCnt="4" custScaleX="112283" custScaleY="117973" custLinFactNeighborX="-25678" custLinFactNeighborY="-21037"/>
      <dgm:spPr/>
    </dgm:pt>
    <dgm:pt modelId="{46661B3F-1E1C-4577-827D-04E4C8ABA896}" type="pres">
      <dgm:prSet presAssocID="{816124D8-6467-4CEC-BCC2-73DDB8F89AFD}" presName="child4Text" presStyleLbl="bgAcc1" presStyleIdx="3" presStyleCnt="4">
        <dgm:presLayoutVars>
          <dgm:bulletEnabled val="1"/>
        </dgm:presLayoutVars>
      </dgm:prSet>
      <dgm:spPr/>
    </dgm:pt>
    <dgm:pt modelId="{262D8F29-173A-4A24-866E-F8CDD3B37CBA}" type="pres">
      <dgm:prSet presAssocID="{816124D8-6467-4CEC-BCC2-73DDB8F89AFD}" presName="childPlaceholder" presStyleCnt="0"/>
      <dgm:spPr/>
    </dgm:pt>
    <dgm:pt modelId="{ED313F75-66BD-4216-98C5-B150D8E67111}" type="pres">
      <dgm:prSet presAssocID="{816124D8-6467-4CEC-BCC2-73DDB8F89AFD}" presName="circle" presStyleCnt="0"/>
      <dgm:spPr/>
    </dgm:pt>
    <dgm:pt modelId="{717522C6-AC37-48D8-BDE3-BD07B28ED2B0}" type="pres">
      <dgm:prSet presAssocID="{816124D8-6467-4CEC-BCC2-73DDB8F89AFD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E1E680FF-BBBF-42DF-89C4-13F0BCF2A01B}" type="pres">
      <dgm:prSet presAssocID="{816124D8-6467-4CEC-BCC2-73DDB8F89AFD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23E73B3F-2BBA-4971-92A6-61EC28CC9852}" type="pres">
      <dgm:prSet presAssocID="{816124D8-6467-4CEC-BCC2-73DDB8F89AFD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37C64D2A-873A-4AC5-8D59-DA4DEA33F590}" type="pres">
      <dgm:prSet presAssocID="{816124D8-6467-4CEC-BCC2-73DDB8F89AFD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DE90974A-3311-4CAA-A04A-2C289291DE49}" type="pres">
      <dgm:prSet presAssocID="{816124D8-6467-4CEC-BCC2-73DDB8F89AFD}" presName="quadrantPlaceholder" presStyleCnt="0"/>
      <dgm:spPr/>
    </dgm:pt>
    <dgm:pt modelId="{417B47C8-A26D-491C-B7BA-67710FA23A2D}" type="pres">
      <dgm:prSet presAssocID="{816124D8-6467-4CEC-BCC2-73DDB8F89AFD}" presName="center1" presStyleLbl="fgShp" presStyleIdx="0" presStyleCnt="2"/>
      <dgm:spPr/>
    </dgm:pt>
    <dgm:pt modelId="{EFE5A08C-8470-4892-B2C1-104ED491FD79}" type="pres">
      <dgm:prSet presAssocID="{816124D8-6467-4CEC-BCC2-73DDB8F89AFD}" presName="center2" presStyleLbl="fgShp" presStyleIdx="1" presStyleCnt="2"/>
      <dgm:spPr/>
    </dgm:pt>
  </dgm:ptLst>
  <dgm:cxnLst>
    <dgm:cxn modelId="{173B2101-D150-4B07-B1FA-DC724AA3FB8F}" type="presOf" srcId="{51CF54F6-DD2C-4A6A-9130-A5633433A06D}" destId="{5E6C5D30-A484-400D-95B5-E98B3DE1D642}" srcOrd="0" destOrd="0" presId="urn:microsoft.com/office/officeart/2005/8/layout/cycle4"/>
    <dgm:cxn modelId="{CD041504-6540-45B9-A254-AFD257D49A35}" srcId="{5485B489-06A3-4806-AE79-92369D77CA8B}" destId="{AEF6A88E-3DD5-4B71-A142-726BD1E54AAE}" srcOrd="0" destOrd="0" parTransId="{12E6B953-512F-4B41-B158-49007C868A67}" sibTransId="{B4B9F513-2A1F-45A4-B507-61D634DC0DDE}"/>
    <dgm:cxn modelId="{DD8FE207-2684-4540-BA1A-6F4111BEF15A}" type="presOf" srcId="{AEF6A88E-3DD5-4B71-A142-726BD1E54AAE}" destId="{0189A539-BF36-4289-B9B4-85EF2867FFBB}" srcOrd="1" destOrd="0" presId="urn:microsoft.com/office/officeart/2005/8/layout/cycle4"/>
    <dgm:cxn modelId="{EF8D1614-F1D1-4F9C-ADC1-F3AC1C8B2CDE}" srcId="{22005B18-374C-4BE8-8FAC-5A7CAD03C6C8}" destId="{5BD5D31E-A38B-42E0-962D-999C06BED60B}" srcOrd="2" destOrd="0" parTransId="{7EFD2995-D678-4494-80EC-4EF5710FB65A}" sibTransId="{9830FFBE-758C-42CF-B1EE-CB4BDC65551E}"/>
    <dgm:cxn modelId="{8A0EF415-91FA-415C-9B7D-05DA0BB8EF7A}" type="presOf" srcId="{AAE69102-DF04-4E01-9D28-71332FA7525D}" destId="{929FE2AA-0864-40AB-8263-F3C4EE91A609}" srcOrd="0" destOrd="1" presId="urn:microsoft.com/office/officeart/2005/8/layout/cycle4"/>
    <dgm:cxn modelId="{D9858D1F-D53A-4D3A-940F-69A7CEB674A1}" type="presOf" srcId="{A738E65C-96A7-45C4-B014-DFA9E2E184EB}" destId="{620C267B-C086-46F9-BDE2-2BB30D06D934}" srcOrd="1" destOrd="2" presId="urn:microsoft.com/office/officeart/2005/8/layout/cycle4"/>
    <dgm:cxn modelId="{0A9B8E1F-4246-47B3-9C44-9F530ACCAB05}" srcId="{6B8512FA-EC26-4647-A110-77ADADF662A2}" destId="{2AD807E4-CC05-48F6-942D-BAA54A49C69B}" srcOrd="1" destOrd="0" parTransId="{A9D1AB59-08AF-42C1-88F1-6BC4F3191D2F}" sibTransId="{331667C0-1A40-4BC4-A306-72487AD6273B}"/>
    <dgm:cxn modelId="{F8C76823-60ED-4235-BB04-08044FBDE460}" type="presOf" srcId="{24F95FDB-6650-4A03-AC4D-229AC43887A0}" destId="{46661B3F-1E1C-4577-827D-04E4C8ABA896}" srcOrd="1" destOrd="1" presId="urn:microsoft.com/office/officeart/2005/8/layout/cycle4"/>
    <dgm:cxn modelId="{B57E6A23-BA0A-4FF3-B7D1-5E4FB808EB34}" srcId="{22005B18-374C-4BE8-8FAC-5A7CAD03C6C8}" destId="{159B0EF4-AA01-40C2-8143-49B3653E75DE}" srcOrd="0" destOrd="0" parTransId="{2FFFBE48-70DE-4C86-B615-CAD27CF76FF0}" sibTransId="{7B227029-2218-4E3D-8BAF-A8459A744186}"/>
    <dgm:cxn modelId="{27878228-8063-4708-8533-CEEF132F170D}" srcId="{22005B18-374C-4BE8-8FAC-5A7CAD03C6C8}" destId="{81518A14-D9FC-4DD0-A82E-652D785EF21F}" srcOrd="3" destOrd="0" parTransId="{F72084EE-8A94-4E5B-9700-82795FE47080}" sibTransId="{7648703C-0806-4A57-83ED-C155CA00C3AC}"/>
    <dgm:cxn modelId="{A3BF642E-D54E-4169-AA7A-93575BDEB151}" type="presOf" srcId="{957AE753-E77E-49F2-A949-CAFE65BEDB3F}" destId="{D0B53BAE-98F8-4CC6-A724-755EF30FFB69}" srcOrd="0" destOrd="0" presId="urn:microsoft.com/office/officeart/2005/8/layout/cycle4"/>
    <dgm:cxn modelId="{04630F35-9A03-4BA3-98AE-2D5051A87974}" type="presOf" srcId="{6BF7FFDA-26FB-451E-A1ED-F48AECBCD071}" destId="{46661B3F-1E1C-4577-827D-04E4C8ABA896}" srcOrd="1" destOrd="2" presId="urn:microsoft.com/office/officeart/2005/8/layout/cycle4"/>
    <dgm:cxn modelId="{B5974038-1EC5-4E25-8C07-E0F9148A401A}" type="presOf" srcId="{A738E65C-96A7-45C4-B014-DFA9E2E184EB}" destId="{5E6C5D30-A484-400D-95B5-E98B3DE1D642}" srcOrd="0" destOrd="2" presId="urn:microsoft.com/office/officeart/2005/8/layout/cycle4"/>
    <dgm:cxn modelId="{9F723D3C-0A7F-4161-8D2D-75A1566E4D49}" srcId="{816124D8-6467-4CEC-BCC2-73DDB8F89AFD}" destId="{5485B489-06A3-4806-AE79-92369D77CA8B}" srcOrd="0" destOrd="0" parTransId="{7603696D-1D90-47FA-9C15-53597A922F18}" sibTransId="{9F0A1B2E-6EB0-4533-92BE-37A00B80D50B}"/>
    <dgm:cxn modelId="{4E9AC35D-B678-4D5C-84A2-B26E39C75E7B}" type="presOf" srcId="{159B0EF4-AA01-40C2-8143-49B3653E75DE}" destId="{929FE2AA-0864-40AB-8263-F3C4EE91A609}" srcOrd="0" destOrd="0" presId="urn:microsoft.com/office/officeart/2005/8/layout/cycle4"/>
    <dgm:cxn modelId="{6A3CBA44-3A63-4F9D-B750-3601398DF3FE}" srcId="{816124D8-6467-4CEC-BCC2-73DDB8F89AFD}" destId="{22005B18-374C-4BE8-8FAC-5A7CAD03C6C8}" srcOrd="1" destOrd="0" parTransId="{CEFB503B-691E-43A1-A923-34722CE1926C}" sibTransId="{E89FD882-6413-4A50-B237-A5A1B955B9D0}"/>
    <dgm:cxn modelId="{D87D2C69-9719-41BE-BEEC-C9DB676AE201}" type="presOf" srcId="{957AE753-E77E-49F2-A949-CAFE65BEDB3F}" destId="{46661B3F-1E1C-4577-827D-04E4C8ABA896}" srcOrd="1" destOrd="0" presId="urn:microsoft.com/office/officeart/2005/8/layout/cycle4"/>
    <dgm:cxn modelId="{39AE4F69-084C-4F8B-992A-0590CF6BC829}" type="presOf" srcId="{5BD5D31E-A38B-42E0-962D-999C06BED60B}" destId="{8A7E8458-1384-4A08-B159-6CC5DAE53191}" srcOrd="1" destOrd="2" presId="urn:microsoft.com/office/officeart/2005/8/layout/cycle4"/>
    <dgm:cxn modelId="{A84B2C4C-1EE1-4696-84DF-F776CDE90F87}" type="presOf" srcId="{81518A14-D9FC-4DD0-A82E-652D785EF21F}" destId="{8A7E8458-1384-4A08-B159-6CC5DAE53191}" srcOrd="1" destOrd="3" presId="urn:microsoft.com/office/officeart/2005/8/layout/cycle4"/>
    <dgm:cxn modelId="{36BD5174-7A30-4C91-B618-D27F5D08B6EE}" type="presOf" srcId="{5BD5D31E-A38B-42E0-962D-999C06BED60B}" destId="{929FE2AA-0864-40AB-8263-F3C4EE91A609}" srcOrd="0" destOrd="2" presId="urn:microsoft.com/office/officeart/2005/8/layout/cycle4"/>
    <dgm:cxn modelId="{BBB69856-50C2-4BBF-BAEA-2E83A1DE9982}" type="presOf" srcId="{24F95FDB-6650-4A03-AC4D-229AC43887A0}" destId="{D0B53BAE-98F8-4CC6-A724-755EF30FFB69}" srcOrd="0" destOrd="1" presId="urn:microsoft.com/office/officeart/2005/8/layout/cycle4"/>
    <dgm:cxn modelId="{D5C34877-CDEE-4CAB-8EC2-BC94855C0C53}" type="presOf" srcId="{2AD807E4-CC05-48F6-942D-BAA54A49C69B}" destId="{620C267B-C086-46F9-BDE2-2BB30D06D934}" srcOrd="1" destOrd="1" presId="urn:microsoft.com/office/officeart/2005/8/layout/cycle4"/>
    <dgm:cxn modelId="{8095A878-78BA-43E7-916B-6D1252AC6815}" type="presOf" srcId="{81518A14-D9FC-4DD0-A82E-652D785EF21F}" destId="{929FE2AA-0864-40AB-8263-F3C4EE91A609}" srcOrd="0" destOrd="3" presId="urn:microsoft.com/office/officeart/2005/8/layout/cycle4"/>
    <dgm:cxn modelId="{40CF5C7F-E0DB-427B-918D-B1F55B26DACC}" type="presOf" srcId="{52EB914A-0272-41BE-84E7-D99F17043D45}" destId="{37C64D2A-873A-4AC5-8D59-DA4DEA33F590}" srcOrd="0" destOrd="0" presId="urn:microsoft.com/office/officeart/2005/8/layout/cycle4"/>
    <dgm:cxn modelId="{5FF91194-C51B-4112-A441-7B014FC56980}" srcId="{52EB914A-0272-41BE-84E7-D99F17043D45}" destId="{957AE753-E77E-49F2-A949-CAFE65BEDB3F}" srcOrd="0" destOrd="0" parTransId="{73DD3B28-9662-446B-B20F-849AE0F30201}" sibTransId="{440CA80B-A206-4A17-95BF-017DFE3996D7}"/>
    <dgm:cxn modelId="{4E14C899-2DEB-483C-A728-344C012BEE15}" type="presOf" srcId="{AEF6A88E-3DD5-4B71-A142-726BD1E54AAE}" destId="{DB9F35D6-ADA8-4222-B3BF-DE0249E76D3D}" srcOrd="0" destOrd="0" presId="urn:microsoft.com/office/officeart/2005/8/layout/cycle4"/>
    <dgm:cxn modelId="{68FCA79E-6C7F-4AC8-8CB9-746D709A28AD}" type="presOf" srcId="{159B0EF4-AA01-40C2-8143-49B3653E75DE}" destId="{8A7E8458-1384-4A08-B159-6CC5DAE53191}" srcOrd="1" destOrd="0" presId="urn:microsoft.com/office/officeart/2005/8/layout/cycle4"/>
    <dgm:cxn modelId="{659876A6-5930-41E2-B0FC-0582D5A40819}" type="presOf" srcId="{6BF7FFDA-26FB-451E-A1ED-F48AECBCD071}" destId="{D0B53BAE-98F8-4CC6-A724-755EF30FFB69}" srcOrd="0" destOrd="2" presId="urn:microsoft.com/office/officeart/2005/8/layout/cycle4"/>
    <dgm:cxn modelId="{22C8F6A6-E24A-446A-922E-936C9F5AE15F}" srcId="{52EB914A-0272-41BE-84E7-D99F17043D45}" destId="{24F95FDB-6650-4A03-AC4D-229AC43887A0}" srcOrd="1" destOrd="0" parTransId="{C30CB067-1442-4139-B23B-ACA19BDDD921}" sibTransId="{BDDDCA8C-8926-49D8-AD31-567478209D3D}"/>
    <dgm:cxn modelId="{010B4BB3-CBF2-476D-9C83-16BF65FBC54A}" srcId="{6B8512FA-EC26-4647-A110-77ADADF662A2}" destId="{A738E65C-96A7-45C4-B014-DFA9E2E184EB}" srcOrd="2" destOrd="0" parTransId="{5EB33FD3-7870-4841-8F37-E05C62320D1C}" sibTransId="{23D909BE-B7A7-45AD-A028-5B643DC97DAA}"/>
    <dgm:cxn modelId="{119D39BA-B1B4-4557-9911-9751EACE5CE4}" type="presOf" srcId="{2AD807E4-CC05-48F6-942D-BAA54A49C69B}" destId="{5E6C5D30-A484-400D-95B5-E98B3DE1D642}" srcOrd="0" destOrd="1" presId="urn:microsoft.com/office/officeart/2005/8/layout/cycle4"/>
    <dgm:cxn modelId="{7F6E67C0-8F36-4453-BB95-FD78D73F54AF}" type="presOf" srcId="{816124D8-6467-4CEC-BCC2-73DDB8F89AFD}" destId="{F4C0C14E-4428-444A-BAD9-C94A27BDFE8C}" srcOrd="0" destOrd="0" presId="urn:microsoft.com/office/officeart/2005/8/layout/cycle4"/>
    <dgm:cxn modelId="{B7DEB9CE-8989-4FD5-ABA4-07A04A5AF1DE}" srcId="{52EB914A-0272-41BE-84E7-D99F17043D45}" destId="{6BF7FFDA-26FB-451E-A1ED-F48AECBCD071}" srcOrd="2" destOrd="0" parTransId="{68A8B188-F1E1-43EC-A131-62DB31330461}" sibTransId="{D21ABB46-96D6-4C94-9064-4F891B6252A6}"/>
    <dgm:cxn modelId="{C03CECD7-0B56-4BE1-B9A7-07FDF8101DC9}" type="presOf" srcId="{22005B18-374C-4BE8-8FAC-5A7CAD03C6C8}" destId="{E1E680FF-BBBF-42DF-89C4-13F0BCF2A01B}" srcOrd="0" destOrd="0" presId="urn:microsoft.com/office/officeart/2005/8/layout/cycle4"/>
    <dgm:cxn modelId="{F2F667D8-76B0-4DA6-94C5-363C24D0D8CA}" type="presOf" srcId="{6B8512FA-EC26-4647-A110-77ADADF662A2}" destId="{23E73B3F-2BBA-4971-92A6-61EC28CC9852}" srcOrd="0" destOrd="0" presId="urn:microsoft.com/office/officeart/2005/8/layout/cycle4"/>
    <dgm:cxn modelId="{D6FA74DE-8DDD-428F-98B7-C9FB2DF4CD01}" srcId="{6B8512FA-EC26-4647-A110-77ADADF662A2}" destId="{51CF54F6-DD2C-4A6A-9130-A5633433A06D}" srcOrd="0" destOrd="0" parTransId="{8C04FBF5-CA0A-4F2A-8AE2-F08EFCE5DBA5}" sibTransId="{09573A58-1B14-4A4C-BF67-658B19E86E25}"/>
    <dgm:cxn modelId="{04C06FE7-C86A-4B62-84CE-E28BDDD7BF60}" srcId="{816124D8-6467-4CEC-BCC2-73DDB8F89AFD}" destId="{6B8512FA-EC26-4647-A110-77ADADF662A2}" srcOrd="2" destOrd="0" parTransId="{3C06001C-2E79-41DA-9764-C4AE601A6041}" sibTransId="{E05D7DBE-5199-4443-9C62-B628E86206D0}"/>
    <dgm:cxn modelId="{4FA4D0ED-2DC4-484B-BD77-44B6189ED021}" type="presOf" srcId="{AAE69102-DF04-4E01-9D28-71332FA7525D}" destId="{8A7E8458-1384-4A08-B159-6CC5DAE53191}" srcOrd="1" destOrd="1" presId="urn:microsoft.com/office/officeart/2005/8/layout/cycle4"/>
    <dgm:cxn modelId="{04181BEF-0A73-4600-B4E0-5C0CCC720030}" srcId="{816124D8-6467-4CEC-BCC2-73DDB8F89AFD}" destId="{52EB914A-0272-41BE-84E7-D99F17043D45}" srcOrd="3" destOrd="0" parTransId="{AEC9B757-035F-49C3-ADA3-F9DD20CBBB48}" sibTransId="{00593216-64EB-4458-9AC9-C3C042A441F3}"/>
    <dgm:cxn modelId="{D7AF6EF1-4DAA-4473-A43A-C705160BC7C0}" type="presOf" srcId="{51CF54F6-DD2C-4A6A-9130-A5633433A06D}" destId="{620C267B-C086-46F9-BDE2-2BB30D06D934}" srcOrd="1" destOrd="0" presId="urn:microsoft.com/office/officeart/2005/8/layout/cycle4"/>
    <dgm:cxn modelId="{F0374FFE-8748-46F7-9364-5263F1B02094}" srcId="{22005B18-374C-4BE8-8FAC-5A7CAD03C6C8}" destId="{AAE69102-DF04-4E01-9D28-71332FA7525D}" srcOrd="1" destOrd="0" parTransId="{D5E759F5-E2F7-40D5-B45B-B1404A81301D}" sibTransId="{BC455932-3EC0-4DC1-BD2C-AB24713746C2}"/>
    <dgm:cxn modelId="{83F497FF-99EF-4DEC-9932-D960E8AD957B}" type="presOf" srcId="{5485B489-06A3-4806-AE79-92369D77CA8B}" destId="{717522C6-AC37-48D8-BDE3-BD07B28ED2B0}" srcOrd="0" destOrd="0" presId="urn:microsoft.com/office/officeart/2005/8/layout/cycle4"/>
    <dgm:cxn modelId="{31BB89B3-BF41-49BD-80B2-7500F8F7258A}" type="presParOf" srcId="{F4C0C14E-4428-444A-BAD9-C94A27BDFE8C}" destId="{376235CE-73E2-431D-AFED-8D00F54A702C}" srcOrd="0" destOrd="0" presId="urn:microsoft.com/office/officeart/2005/8/layout/cycle4"/>
    <dgm:cxn modelId="{E9926982-0ACF-4523-9B0A-1BB88A339C83}" type="presParOf" srcId="{376235CE-73E2-431D-AFED-8D00F54A702C}" destId="{54DC62CD-1E38-4B81-9A47-818E07130797}" srcOrd="0" destOrd="0" presId="urn:microsoft.com/office/officeart/2005/8/layout/cycle4"/>
    <dgm:cxn modelId="{C763A16F-9309-4163-AEBF-B260E2ADFEE4}" type="presParOf" srcId="{54DC62CD-1E38-4B81-9A47-818E07130797}" destId="{DB9F35D6-ADA8-4222-B3BF-DE0249E76D3D}" srcOrd="0" destOrd="0" presId="urn:microsoft.com/office/officeart/2005/8/layout/cycle4"/>
    <dgm:cxn modelId="{6CEDE881-3608-47F4-841D-7B17FAD49CFC}" type="presParOf" srcId="{54DC62CD-1E38-4B81-9A47-818E07130797}" destId="{0189A539-BF36-4289-B9B4-85EF2867FFBB}" srcOrd="1" destOrd="0" presId="urn:microsoft.com/office/officeart/2005/8/layout/cycle4"/>
    <dgm:cxn modelId="{F21B51C8-AED5-45BD-9998-160B6A871F89}" type="presParOf" srcId="{376235CE-73E2-431D-AFED-8D00F54A702C}" destId="{47CF65FA-72C8-450E-A843-450F5CC3A847}" srcOrd="1" destOrd="0" presId="urn:microsoft.com/office/officeart/2005/8/layout/cycle4"/>
    <dgm:cxn modelId="{3EED6A8E-D15D-4C14-8688-7F9D4941BE4D}" type="presParOf" srcId="{47CF65FA-72C8-450E-A843-450F5CC3A847}" destId="{929FE2AA-0864-40AB-8263-F3C4EE91A609}" srcOrd="0" destOrd="0" presId="urn:microsoft.com/office/officeart/2005/8/layout/cycle4"/>
    <dgm:cxn modelId="{FD7B3707-FDE1-4DC1-B737-DC67F6BF738B}" type="presParOf" srcId="{47CF65FA-72C8-450E-A843-450F5CC3A847}" destId="{8A7E8458-1384-4A08-B159-6CC5DAE53191}" srcOrd="1" destOrd="0" presId="urn:microsoft.com/office/officeart/2005/8/layout/cycle4"/>
    <dgm:cxn modelId="{319A3C6C-111F-4B56-8513-3F85B32D00EA}" type="presParOf" srcId="{376235CE-73E2-431D-AFED-8D00F54A702C}" destId="{A78983D5-BFD0-4606-A61D-0A3910377FBD}" srcOrd="2" destOrd="0" presId="urn:microsoft.com/office/officeart/2005/8/layout/cycle4"/>
    <dgm:cxn modelId="{8657200D-99A8-4EE3-B5C9-325ED69B1EDF}" type="presParOf" srcId="{A78983D5-BFD0-4606-A61D-0A3910377FBD}" destId="{5E6C5D30-A484-400D-95B5-E98B3DE1D642}" srcOrd="0" destOrd="0" presId="urn:microsoft.com/office/officeart/2005/8/layout/cycle4"/>
    <dgm:cxn modelId="{204CCD26-A8F4-4C4E-BB4C-192A4EADD78E}" type="presParOf" srcId="{A78983D5-BFD0-4606-A61D-0A3910377FBD}" destId="{620C267B-C086-46F9-BDE2-2BB30D06D934}" srcOrd="1" destOrd="0" presId="urn:microsoft.com/office/officeart/2005/8/layout/cycle4"/>
    <dgm:cxn modelId="{C24CDC8E-A980-4D93-8FB2-E3AAA8B73FAC}" type="presParOf" srcId="{376235CE-73E2-431D-AFED-8D00F54A702C}" destId="{495A35C4-B6F4-4903-8E42-80ED0870D74B}" srcOrd="3" destOrd="0" presId="urn:microsoft.com/office/officeart/2005/8/layout/cycle4"/>
    <dgm:cxn modelId="{A8E534A0-DD19-4E77-8BAE-62ABCAF39CE2}" type="presParOf" srcId="{495A35C4-B6F4-4903-8E42-80ED0870D74B}" destId="{D0B53BAE-98F8-4CC6-A724-755EF30FFB69}" srcOrd="0" destOrd="0" presId="urn:microsoft.com/office/officeart/2005/8/layout/cycle4"/>
    <dgm:cxn modelId="{6E5132C3-F347-4F8A-A000-A3FD4E5E2D5E}" type="presParOf" srcId="{495A35C4-B6F4-4903-8E42-80ED0870D74B}" destId="{46661B3F-1E1C-4577-827D-04E4C8ABA896}" srcOrd="1" destOrd="0" presId="urn:microsoft.com/office/officeart/2005/8/layout/cycle4"/>
    <dgm:cxn modelId="{21A808F2-5152-451D-BB28-A4B410C7530A}" type="presParOf" srcId="{376235CE-73E2-431D-AFED-8D00F54A702C}" destId="{262D8F29-173A-4A24-866E-F8CDD3B37CBA}" srcOrd="4" destOrd="0" presId="urn:microsoft.com/office/officeart/2005/8/layout/cycle4"/>
    <dgm:cxn modelId="{40EE7507-8CAF-4EA5-A480-48D01DBA2B61}" type="presParOf" srcId="{F4C0C14E-4428-444A-BAD9-C94A27BDFE8C}" destId="{ED313F75-66BD-4216-98C5-B150D8E67111}" srcOrd="1" destOrd="0" presId="urn:microsoft.com/office/officeart/2005/8/layout/cycle4"/>
    <dgm:cxn modelId="{32D109C1-797E-4E4C-98DA-12A82B679298}" type="presParOf" srcId="{ED313F75-66BD-4216-98C5-B150D8E67111}" destId="{717522C6-AC37-48D8-BDE3-BD07B28ED2B0}" srcOrd="0" destOrd="0" presId="urn:microsoft.com/office/officeart/2005/8/layout/cycle4"/>
    <dgm:cxn modelId="{CF1D59EE-91BA-48CE-AF26-EB73FB30A03F}" type="presParOf" srcId="{ED313F75-66BD-4216-98C5-B150D8E67111}" destId="{E1E680FF-BBBF-42DF-89C4-13F0BCF2A01B}" srcOrd="1" destOrd="0" presId="urn:microsoft.com/office/officeart/2005/8/layout/cycle4"/>
    <dgm:cxn modelId="{CEDF458E-510F-4B01-8D68-E1C343F8E006}" type="presParOf" srcId="{ED313F75-66BD-4216-98C5-B150D8E67111}" destId="{23E73B3F-2BBA-4971-92A6-61EC28CC9852}" srcOrd="2" destOrd="0" presId="urn:microsoft.com/office/officeart/2005/8/layout/cycle4"/>
    <dgm:cxn modelId="{1E28DB4D-FD69-44B7-AAFA-C525F536A93E}" type="presParOf" srcId="{ED313F75-66BD-4216-98C5-B150D8E67111}" destId="{37C64D2A-873A-4AC5-8D59-DA4DEA33F590}" srcOrd="3" destOrd="0" presId="urn:microsoft.com/office/officeart/2005/8/layout/cycle4"/>
    <dgm:cxn modelId="{346BB92D-AC40-440C-92D4-87B79EFA53D6}" type="presParOf" srcId="{ED313F75-66BD-4216-98C5-B150D8E67111}" destId="{DE90974A-3311-4CAA-A04A-2C289291DE49}" srcOrd="4" destOrd="0" presId="urn:microsoft.com/office/officeart/2005/8/layout/cycle4"/>
    <dgm:cxn modelId="{547202B5-D72E-4917-BD40-788569F357F7}" type="presParOf" srcId="{F4C0C14E-4428-444A-BAD9-C94A27BDFE8C}" destId="{417B47C8-A26D-491C-B7BA-67710FA23A2D}" srcOrd="2" destOrd="0" presId="urn:microsoft.com/office/officeart/2005/8/layout/cycle4"/>
    <dgm:cxn modelId="{4D16B73C-3AA0-4DDD-9962-F5A9E450FF78}" type="presParOf" srcId="{F4C0C14E-4428-444A-BAD9-C94A27BDFE8C}" destId="{EFE5A08C-8470-4892-B2C1-104ED491FD79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C2DF966-530E-47D5-B3E5-62F4AD53FDE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8BC08CB5-DB17-4967-9909-ED4ADF07F312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      Получили  знания и умения, необходимые для адаптации и полноценной жизни в современном мире;</a:t>
          </a:r>
        </a:p>
        <a:p>
          <a:pPr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dirty="0"/>
        </a:p>
      </dgm:t>
    </dgm:pt>
    <dgm:pt modelId="{416A5C9E-FA5F-4577-AFEA-00B46F8F3186}" type="parTrans" cxnId="{ED5765EE-EC1D-4D42-8713-75CD9560FEC4}">
      <dgm:prSet/>
      <dgm:spPr/>
      <dgm:t>
        <a:bodyPr/>
        <a:lstStyle/>
        <a:p>
          <a:endParaRPr lang="ru-RU"/>
        </a:p>
      </dgm:t>
    </dgm:pt>
    <dgm:pt modelId="{C4C757C6-1A96-4E4C-8058-34601FBE8C0F}" type="sibTrans" cxnId="{ED5765EE-EC1D-4D42-8713-75CD9560FEC4}">
      <dgm:prSet/>
      <dgm:spPr/>
      <dgm:t>
        <a:bodyPr/>
        <a:lstStyle/>
        <a:p>
          <a:endParaRPr lang="ru-RU"/>
        </a:p>
      </dgm:t>
    </dgm:pt>
    <dgm:pt modelId="{C7746775-38A3-4C32-81FB-E1203C8F04DF}">
      <dgm:prSet phldrT="[Текст]"/>
      <dgm:spPr/>
      <dgm:t>
        <a:bodyPr/>
        <a:lstStyle/>
        <a:p>
          <a:pPr marL="0" marR="0" lvl="2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>
              <a:latin typeface="Arial" pitchFamily="34" charset="0"/>
              <a:cs typeface="Arial" pitchFamily="34" charset="0"/>
            </a:rPr>
            <a:t> Увеличили двигательную активность и сформировали навыки здорового образа жизни;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55EBA6E3-0053-427E-AF6B-6EE70D9321E7}" type="parTrans" cxnId="{A793F07D-B3DB-4DA3-A833-1F815A79A0E7}">
      <dgm:prSet/>
      <dgm:spPr/>
      <dgm:t>
        <a:bodyPr/>
        <a:lstStyle/>
        <a:p>
          <a:endParaRPr lang="ru-RU"/>
        </a:p>
      </dgm:t>
    </dgm:pt>
    <dgm:pt modelId="{788C031F-BE79-4FAD-8706-A2E222657CC8}" type="sibTrans" cxnId="{A793F07D-B3DB-4DA3-A833-1F815A79A0E7}">
      <dgm:prSet/>
      <dgm:spPr/>
      <dgm:t>
        <a:bodyPr/>
        <a:lstStyle/>
        <a:p>
          <a:endParaRPr lang="ru-RU"/>
        </a:p>
      </dgm:t>
    </dgm:pt>
    <dgm:pt modelId="{5E7335A3-72CE-45D1-A7EA-0AB264A3DF1D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>
              <a:latin typeface="Arial" pitchFamily="34" charset="0"/>
              <a:cs typeface="Arial" pitchFamily="34" charset="0"/>
            </a:rPr>
            <a:t>Раскрыли и реализовали творческий потенциал;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8074169B-60A1-431D-96BB-351395A13197}" type="parTrans" cxnId="{892409F6-7677-4243-BA99-518E627233F7}">
      <dgm:prSet/>
      <dgm:spPr/>
      <dgm:t>
        <a:bodyPr/>
        <a:lstStyle/>
        <a:p>
          <a:endParaRPr lang="ru-RU"/>
        </a:p>
      </dgm:t>
    </dgm:pt>
    <dgm:pt modelId="{72282392-8F28-462B-97E3-1DE70BCFD5AD}" type="sibTrans" cxnId="{892409F6-7677-4243-BA99-518E627233F7}">
      <dgm:prSet/>
      <dgm:spPr/>
      <dgm:t>
        <a:bodyPr/>
        <a:lstStyle/>
        <a:p>
          <a:endParaRPr lang="ru-RU"/>
        </a:p>
      </dgm:t>
    </dgm:pt>
    <dgm:pt modelId="{9A059420-A21E-4A28-A7B8-AEF11AC1B86B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>
              <a:latin typeface="Arial" pitchFamily="34" charset="0"/>
              <a:cs typeface="Arial" pitchFamily="34" charset="0"/>
            </a:rPr>
            <a:t>  Расширили круг знакомств и получили новые впечатления от общения с людьми, разделяющими их увлечения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F9B234D8-E32A-4A05-979E-083F1E6E1D86}" type="parTrans" cxnId="{52B79E76-6023-4176-B6E5-D2527255F31E}">
      <dgm:prSet/>
      <dgm:spPr/>
      <dgm:t>
        <a:bodyPr/>
        <a:lstStyle/>
        <a:p>
          <a:endParaRPr lang="ru-RU"/>
        </a:p>
      </dgm:t>
    </dgm:pt>
    <dgm:pt modelId="{F2E3EB19-2E5B-4105-AE1B-69F9999E7588}" type="sibTrans" cxnId="{52B79E76-6023-4176-B6E5-D2527255F31E}">
      <dgm:prSet/>
      <dgm:spPr/>
      <dgm:t>
        <a:bodyPr/>
        <a:lstStyle/>
        <a:p>
          <a:endParaRPr lang="ru-RU"/>
        </a:p>
      </dgm:t>
    </dgm:pt>
    <dgm:pt modelId="{D83C9FF0-89F6-4676-9B98-20ACFDD3A1DC}" type="pres">
      <dgm:prSet presAssocID="{AC2DF966-530E-47D5-B3E5-62F4AD53FDEB}" presName="linearFlow" presStyleCnt="0">
        <dgm:presLayoutVars>
          <dgm:dir/>
          <dgm:resizeHandles val="exact"/>
        </dgm:presLayoutVars>
      </dgm:prSet>
      <dgm:spPr/>
    </dgm:pt>
    <dgm:pt modelId="{4C7E0C14-17D9-4AE5-AA5E-B7D7FC891B92}" type="pres">
      <dgm:prSet presAssocID="{8BC08CB5-DB17-4967-9909-ED4ADF07F312}" presName="composite" presStyleCnt="0"/>
      <dgm:spPr/>
    </dgm:pt>
    <dgm:pt modelId="{BB785E1F-85C1-47F9-8423-C4F97AE01893}" type="pres">
      <dgm:prSet presAssocID="{8BC08CB5-DB17-4967-9909-ED4ADF07F312}" presName="imgShp" presStyleLbl="fgImgPlace1" presStyleIdx="0" presStyleCnt="4"/>
      <dgm:spPr>
        <a:solidFill>
          <a:schemeClr val="tx2">
            <a:lumMod val="20000"/>
            <a:lumOff val="80000"/>
          </a:schemeClr>
        </a:solidFill>
      </dgm:spPr>
    </dgm:pt>
    <dgm:pt modelId="{6C198BDB-5C4F-419D-A8F1-6110908F5CCF}" type="pres">
      <dgm:prSet presAssocID="{8BC08CB5-DB17-4967-9909-ED4ADF07F312}" presName="txShp" presStyleLbl="node1" presStyleIdx="0" presStyleCnt="4" custScaleX="115400">
        <dgm:presLayoutVars>
          <dgm:bulletEnabled val="1"/>
        </dgm:presLayoutVars>
      </dgm:prSet>
      <dgm:spPr/>
    </dgm:pt>
    <dgm:pt modelId="{68A17889-853D-4688-BA06-243D3EC5C427}" type="pres">
      <dgm:prSet presAssocID="{C4C757C6-1A96-4E4C-8058-34601FBE8C0F}" presName="spacing" presStyleCnt="0"/>
      <dgm:spPr/>
    </dgm:pt>
    <dgm:pt modelId="{1F85A3B6-2BE6-4367-BE5F-F94BB00A61C6}" type="pres">
      <dgm:prSet presAssocID="{C7746775-38A3-4C32-81FB-E1203C8F04DF}" presName="composite" presStyleCnt="0"/>
      <dgm:spPr/>
    </dgm:pt>
    <dgm:pt modelId="{0B5C8D44-DECA-4C04-A293-B8A5AE5F8DE0}" type="pres">
      <dgm:prSet presAssocID="{C7746775-38A3-4C32-81FB-E1203C8F04DF}" presName="imgShp" presStyleLbl="fgImgPlace1" presStyleIdx="1" presStyleCnt="4"/>
      <dgm:spPr>
        <a:solidFill>
          <a:schemeClr val="tx2">
            <a:lumMod val="20000"/>
            <a:lumOff val="80000"/>
          </a:schemeClr>
        </a:solidFill>
      </dgm:spPr>
    </dgm:pt>
    <dgm:pt modelId="{6697E752-2A41-4E31-BCAD-D405B6D61D91}" type="pres">
      <dgm:prSet presAssocID="{C7746775-38A3-4C32-81FB-E1203C8F04DF}" presName="txShp" presStyleLbl="node1" presStyleIdx="1" presStyleCnt="4" custScaleX="114472">
        <dgm:presLayoutVars>
          <dgm:bulletEnabled val="1"/>
        </dgm:presLayoutVars>
      </dgm:prSet>
      <dgm:spPr/>
    </dgm:pt>
    <dgm:pt modelId="{63ADAC57-94CB-4D73-8773-EE0CC010B30D}" type="pres">
      <dgm:prSet presAssocID="{788C031F-BE79-4FAD-8706-A2E222657CC8}" presName="spacing" presStyleCnt="0"/>
      <dgm:spPr/>
    </dgm:pt>
    <dgm:pt modelId="{32EEA0F3-4F89-4D78-A663-977AC0F61FE1}" type="pres">
      <dgm:prSet presAssocID="{5E7335A3-72CE-45D1-A7EA-0AB264A3DF1D}" presName="composite" presStyleCnt="0"/>
      <dgm:spPr/>
    </dgm:pt>
    <dgm:pt modelId="{FCF025B5-2223-4FD1-B1B0-2E365DCC8622}" type="pres">
      <dgm:prSet presAssocID="{5E7335A3-72CE-45D1-A7EA-0AB264A3DF1D}" presName="imgShp" presStyleLbl="fgImgPlace1" presStyleIdx="2" presStyleCnt="4"/>
      <dgm:spPr>
        <a:solidFill>
          <a:schemeClr val="tx2">
            <a:lumMod val="20000"/>
            <a:lumOff val="80000"/>
          </a:schemeClr>
        </a:solidFill>
      </dgm:spPr>
    </dgm:pt>
    <dgm:pt modelId="{23BF6156-BB22-41B0-8C78-DE7113CA3FA7}" type="pres">
      <dgm:prSet presAssocID="{5E7335A3-72CE-45D1-A7EA-0AB264A3DF1D}" presName="txShp" presStyleLbl="node1" presStyleIdx="2" presStyleCnt="4" custScaleX="113240">
        <dgm:presLayoutVars>
          <dgm:bulletEnabled val="1"/>
        </dgm:presLayoutVars>
      </dgm:prSet>
      <dgm:spPr/>
    </dgm:pt>
    <dgm:pt modelId="{67FCFBA1-DDC8-43CA-A1F7-55E9D329F843}" type="pres">
      <dgm:prSet presAssocID="{72282392-8F28-462B-97E3-1DE70BCFD5AD}" presName="spacing" presStyleCnt="0"/>
      <dgm:spPr/>
    </dgm:pt>
    <dgm:pt modelId="{EE643C04-F603-444F-8AF5-619C7BA7D8A1}" type="pres">
      <dgm:prSet presAssocID="{9A059420-A21E-4A28-A7B8-AEF11AC1B86B}" presName="composite" presStyleCnt="0"/>
      <dgm:spPr/>
    </dgm:pt>
    <dgm:pt modelId="{2C6D5FBF-DC9D-41C5-AAC2-A1201DBE66D6}" type="pres">
      <dgm:prSet presAssocID="{9A059420-A21E-4A28-A7B8-AEF11AC1B86B}" presName="imgShp" presStyleLbl="fgImgPlace1" presStyleIdx="3" presStyleCnt="4"/>
      <dgm:spPr>
        <a:solidFill>
          <a:schemeClr val="tx2">
            <a:lumMod val="20000"/>
            <a:lumOff val="80000"/>
          </a:schemeClr>
        </a:solidFill>
      </dgm:spPr>
    </dgm:pt>
    <dgm:pt modelId="{9D6B6215-9F82-4FBD-B1C3-9E8D4E4391BC}" type="pres">
      <dgm:prSet presAssocID="{9A059420-A21E-4A28-A7B8-AEF11AC1B86B}" presName="txShp" presStyleLbl="node1" presStyleIdx="3" presStyleCnt="4" custScaleX="110470">
        <dgm:presLayoutVars>
          <dgm:bulletEnabled val="1"/>
        </dgm:presLayoutVars>
      </dgm:prSet>
      <dgm:spPr/>
    </dgm:pt>
  </dgm:ptLst>
  <dgm:cxnLst>
    <dgm:cxn modelId="{F46CC31A-C5BD-43E9-ABDB-13C6F06D87EE}" type="presOf" srcId="{9A059420-A21E-4A28-A7B8-AEF11AC1B86B}" destId="{9D6B6215-9F82-4FBD-B1C3-9E8D4E4391BC}" srcOrd="0" destOrd="0" presId="urn:microsoft.com/office/officeart/2005/8/layout/vList3"/>
    <dgm:cxn modelId="{49F0E627-728A-4F4F-B0B6-E15E672DE84D}" type="presOf" srcId="{5E7335A3-72CE-45D1-A7EA-0AB264A3DF1D}" destId="{23BF6156-BB22-41B0-8C78-DE7113CA3FA7}" srcOrd="0" destOrd="0" presId="urn:microsoft.com/office/officeart/2005/8/layout/vList3"/>
    <dgm:cxn modelId="{2FA90B49-68B3-4A03-8C85-FB3C8F1908B6}" type="presOf" srcId="{8BC08CB5-DB17-4967-9909-ED4ADF07F312}" destId="{6C198BDB-5C4F-419D-A8F1-6110908F5CCF}" srcOrd="0" destOrd="0" presId="urn:microsoft.com/office/officeart/2005/8/layout/vList3"/>
    <dgm:cxn modelId="{52B79E76-6023-4176-B6E5-D2527255F31E}" srcId="{AC2DF966-530E-47D5-B3E5-62F4AD53FDEB}" destId="{9A059420-A21E-4A28-A7B8-AEF11AC1B86B}" srcOrd="3" destOrd="0" parTransId="{F9B234D8-E32A-4A05-979E-083F1E6E1D86}" sibTransId="{F2E3EB19-2E5B-4105-AE1B-69F9999E7588}"/>
    <dgm:cxn modelId="{A793F07D-B3DB-4DA3-A833-1F815A79A0E7}" srcId="{AC2DF966-530E-47D5-B3E5-62F4AD53FDEB}" destId="{C7746775-38A3-4C32-81FB-E1203C8F04DF}" srcOrd="1" destOrd="0" parTransId="{55EBA6E3-0053-427E-AF6B-6EE70D9321E7}" sibTransId="{788C031F-BE79-4FAD-8706-A2E222657CC8}"/>
    <dgm:cxn modelId="{A22A48A5-D0E7-4A0C-8052-509D2AA55183}" type="presOf" srcId="{AC2DF966-530E-47D5-B3E5-62F4AD53FDEB}" destId="{D83C9FF0-89F6-4676-9B98-20ACFDD3A1DC}" srcOrd="0" destOrd="0" presId="urn:microsoft.com/office/officeart/2005/8/layout/vList3"/>
    <dgm:cxn modelId="{FC80F3D4-F153-4AD6-9373-8C75A8FDCEEF}" type="presOf" srcId="{C7746775-38A3-4C32-81FB-E1203C8F04DF}" destId="{6697E752-2A41-4E31-BCAD-D405B6D61D91}" srcOrd="0" destOrd="0" presId="urn:microsoft.com/office/officeart/2005/8/layout/vList3"/>
    <dgm:cxn modelId="{ED5765EE-EC1D-4D42-8713-75CD9560FEC4}" srcId="{AC2DF966-530E-47D5-B3E5-62F4AD53FDEB}" destId="{8BC08CB5-DB17-4967-9909-ED4ADF07F312}" srcOrd="0" destOrd="0" parTransId="{416A5C9E-FA5F-4577-AFEA-00B46F8F3186}" sibTransId="{C4C757C6-1A96-4E4C-8058-34601FBE8C0F}"/>
    <dgm:cxn modelId="{892409F6-7677-4243-BA99-518E627233F7}" srcId="{AC2DF966-530E-47D5-B3E5-62F4AD53FDEB}" destId="{5E7335A3-72CE-45D1-A7EA-0AB264A3DF1D}" srcOrd="2" destOrd="0" parTransId="{8074169B-60A1-431D-96BB-351395A13197}" sibTransId="{72282392-8F28-462B-97E3-1DE70BCFD5AD}"/>
    <dgm:cxn modelId="{F421E040-44EB-4898-B069-05FDD4DD8849}" type="presParOf" srcId="{D83C9FF0-89F6-4676-9B98-20ACFDD3A1DC}" destId="{4C7E0C14-17D9-4AE5-AA5E-B7D7FC891B92}" srcOrd="0" destOrd="0" presId="urn:microsoft.com/office/officeart/2005/8/layout/vList3"/>
    <dgm:cxn modelId="{EEEB56C7-EF48-4711-A465-7844CD29D5C2}" type="presParOf" srcId="{4C7E0C14-17D9-4AE5-AA5E-B7D7FC891B92}" destId="{BB785E1F-85C1-47F9-8423-C4F97AE01893}" srcOrd="0" destOrd="0" presId="urn:microsoft.com/office/officeart/2005/8/layout/vList3"/>
    <dgm:cxn modelId="{01F31259-DAA8-43CC-BD8D-AF0D814D4CD2}" type="presParOf" srcId="{4C7E0C14-17D9-4AE5-AA5E-B7D7FC891B92}" destId="{6C198BDB-5C4F-419D-A8F1-6110908F5CCF}" srcOrd="1" destOrd="0" presId="urn:microsoft.com/office/officeart/2005/8/layout/vList3"/>
    <dgm:cxn modelId="{4353F0AD-041E-4B55-8BA0-7304D52D6BCA}" type="presParOf" srcId="{D83C9FF0-89F6-4676-9B98-20ACFDD3A1DC}" destId="{68A17889-853D-4688-BA06-243D3EC5C427}" srcOrd="1" destOrd="0" presId="urn:microsoft.com/office/officeart/2005/8/layout/vList3"/>
    <dgm:cxn modelId="{ABCAC1B7-E8B4-42D6-95BC-5F8B64329FE5}" type="presParOf" srcId="{D83C9FF0-89F6-4676-9B98-20ACFDD3A1DC}" destId="{1F85A3B6-2BE6-4367-BE5F-F94BB00A61C6}" srcOrd="2" destOrd="0" presId="urn:microsoft.com/office/officeart/2005/8/layout/vList3"/>
    <dgm:cxn modelId="{4EA76364-A7D4-4D1E-BFEB-F9E1924F8015}" type="presParOf" srcId="{1F85A3B6-2BE6-4367-BE5F-F94BB00A61C6}" destId="{0B5C8D44-DECA-4C04-A293-B8A5AE5F8DE0}" srcOrd="0" destOrd="0" presId="urn:microsoft.com/office/officeart/2005/8/layout/vList3"/>
    <dgm:cxn modelId="{963AE04B-BECD-4536-AACC-16EC77BC432F}" type="presParOf" srcId="{1F85A3B6-2BE6-4367-BE5F-F94BB00A61C6}" destId="{6697E752-2A41-4E31-BCAD-D405B6D61D91}" srcOrd="1" destOrd="0" presId="urn:microsoft.com/office/officeart/2005/8/layout/vList3"/>
    <dgm:cxn modelId="{7818B4E8-BEE2-4AA5-AFD7-86B7197D5D9B}" type="presParOf" srcId="{D83C9FF0-89F6-4676-9B98-20ACFDD3A1DC}" destId="{63ADAC57-94CB-4D73-8773-EE0CC010B30D}" srcOrd="3" destOrd="0" presId="urn:microsoft.com/office/officeart/2005/8/layout/vList3"/>
    <dgm:cxn modelId="{A4923C8E-7AD2-4A26-8B96-09F2AA8F59F7}" type="presParOf" srcId="{D83C9FF0-89F6-4676-9B98-20ACFDD3A1DC}" destId="{32EEA0F3-4F89-4D78-A663-977AC0F61FE1}" srcOrd="4" destOrd="0" presId="urn:microsoft.com/office/officeart/2005/8/layout/vList3"/>
    <dgm:cxn modelId="{21E60B48-151D-4868-BBB1-7FA8450E09FE}" type="presParOf" srcId="{32EEA0F3-4F89-4D78-A663-977AC0F61FE1}" destId="{FCF025B5-2223-4FD1-B1B0-2E365DCC8622}" srcOrd="0" destOrd="0" presId="urn:microsoft.com/office/officeart/2005/8/layout/vList3"/>
    <dgm:cxn modelId="{6E8DBB7C-DFD3-47F5-84D1-BE070C33E6E0}" type="presParOf" srcId="{32EEA0F3-4F89-4D78-A663-977AC0F61FE1}" destId="{23BF6156-BB22-41B0-8C78-DE7113CA3FA7}" srcOrd="1" destOrd="0" presId="urn:microsoft.com/office/officeart/2005/8/layout/vList3"/>
    <dgm:cxn modelId="{93184DF4-1870-41A0-9A46-AF4003886EA5}" type="presParOf" srcId="{D83C9FF0-89F6-4676-9B98-20ACFDD3A1DC}" destId="{67FCFBA1-DDC8-43CA-A1F7-55E9D329F843}" srcOrd="5" destOrd="0" presId="urn:microsoft.com/office/officeart/2005/8/layout/vList3"/>
    <dgm:cxn modelId="{D45F7BB4-FD5E-45A6-B11F-80F8C2028C26}" type="presParOf" srcId="{D83C9FF0-89F6-4676-9B98-20ACFDD3A1DC}" destId="{EE643C04-F603-444F-8AF5-619C7BA7D8A1}" srcOrd="6" destOrd="0" presId="urn:microsoft.com/office/officeart/2005/8/layout/vList3"/>
    <dgm:cxn modelId="{E0B9685C-B158-4906-AC67-ECFF07E96982}" type="presParOf" srcId="{EE643C04-F603-444F-8AF5-619C7BA7D8A1}" destId="{2C6D5FBF-DC9D-41C5-AAC2-A1201DBE66D6}" srcOrd="0" destOrd="0" presId="urn:microsoft.com/office/officeart/2005/8/layout/vList3"/>
    <dgm:cxn modelId="{070DF887-74EF-441A-8D7A-650A17FC9581}" type="presParOf" srcId="{EE643C04-F603-444F-8AF5-619C7BA7D8A1}" destId="{9D6B6215-9F82-4FBD-B1C3-9E8D4E4391B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622908-1253-4998-9F76-AD95BD3AA8E5}">
      <dsp:nvSpPr>
        <dsp:cNvPr id="0" name=""/>
        <dsp:cNvSpPr/>
      </dsp:nvSpPr>
      <dsp:spPr>
        <a:xfrm>
          <a:off x="0" y="212501"/>
          <a:ext cx="3768722" cy="895945"/>
        </a:xfrm>
        <a:prstGeom prst="rect">
          <a:avLst/>
        </a:prstGeom>
        <a:solidFill>
          <a:schemeClr val="accent4">
            <a:lumMod val="7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1" u="sng" kern="1200" dirty="0">
            <a:latin typeface="Arial" pitchFamily="34" charset="0"/>
            <a:cs typeface="Arial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3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u="sng" kern="1200" dirty="0">
              <a:latin typeface="Arial" pitchFamily="34" charset="0"/>
              <a:cs typeface="Arial" pitchFamily="34" charset="0"/>
            </a:rPr>
            <a:t>Контекст и проблематика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</dsp:txBody>
      <dsp:txXfrm>
        <a:off x="0" y="212501"/>
        <a:ext cx="3768722" cy="895945"/>
      </dsp:txXfrm>
    </dsp:sp>
    <dsp:sp modelId="{A93830C1-2448-44B8-8E30-E4A4E7E52C8E}">
      <dsp:nvSpPr>
        <dsp:cNvPr id="0" name=""/>
        <dsp:cNvSpPr/>
      </dsp:nvSpPr>
      <dsp:spPr>
        <a:xfrm>
          <a:off x="39" y="1036651"/>
          <a:ext cx="3768722" cy="4199850"/>
        </a:xfrm>
        <a:prstGeom prst="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9999" lvl="0" indent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Clr>
              <a:schemeClr val="dk1"/>
            </a:buClr>
            <a:buSzPts val="358"/>
            <a:buNone/>
          </a:pPr>
          <a:r>
            <a:rPr lang="ru-RU" sz="1700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Roboto"/>
              <a:cs typeface="Arial" pitchFamily="34" charset="0"/>
              <a:sym typeface="Roboto"/>
            </a:rPr>
            <a:t>После выхода на пенсию люди оказываются в </a:t>
          </a:r>
          <a:r>
            <a:rPr lang="ru-RU" sz="1700" kern="1200">
              <a:solidFill>
                <a:schemeClr val="accent1">
                  <a:lumMod val="50000"/>
                </a:schemeClr>
              </a:solidFill>
              <a:latin typeface="Arial" pitchFamily="34" charset="0"/>
              <a:ea typeface="Roboto"/>
              <a:cs typeface="Arial" pitchFamily="34" charset="0"/>
              <a:sym typeface="Roboto"/>
            </a:rPr>
            <a:t>социальной изоляции:</a:t>
          </a:r>
          <a:endParaRPr lang="ru-RU" sz="1700" kern="120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  <a:p>
          <a:pPr marL="114300" lvl="1" indent="0" algn="ctr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700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Roboto"/>
              <a:cs typeface="Arial" pitchFamily="34" charset="0"/>
              <a:sym typeface="Roboto"/>
            </a:rPr>
            <a:t>система ценностей смещается из активной сферы в пассивную;</a:t>
          </a:r>
          <a:endParaRPr lang="ru-RU" sz="1700" kern="1200" dirty="0">
            <a:solidFill>
              <a:schemeClr val="accent1">
                <a:lumMod val="50000"/>
              </a:schemeClr>
            </a:solidFill>
          </a:endParaRPr>
        </a:p>
        <a:p>
          <a:pPr marL="114300" lvl="1" indent="0" algn="ctr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700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Roboto"/>
              <a:cs typeface="Arial" pitchFamily="34" charset="0"/>
              <a:sym typeface="Roboto"/>
            </a:rPr>
            <a:t>сужается круг общения и потребностей.</a:t>
          </a:r>
          <a:endParaRPr lang="ru-RU" sz="1700" kern="1200" dirty="0">
            <a:solidFill>
              <a:schemeClr val="accent1">
                <a:lumMod val="50000"/>
              </a:schemeClr>
            </a:solidFill>
          </a:endParaRPr>
        </a:p>
        <a:p>
          <a:pPr marL="114300" lvl="1" indent="0" algn="ctr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700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Roboto"/>
              <a:cs typeface="Arial" pitchFamily="34" charset="0"/>
              <a:sym typeface="Roboto"/>
            </a:rPr>
            <a:t>люди считают, что пенсия — время для отказа от любых действий и стремлений</a:t>
          </a:r>
          <a:endParaRPr lang="ru-RU" sz="1700" kern="1200" dirty="0">
            <a:solidFill>
              <a:schemeClr val="accent1">
                <a:lumMod val="50000"/>
              </a:schemeClr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700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Roboto"/>
              <a:cs typeface="Arial" pitchFamily="34" charset="0"/>
              <a:sym typeface="Roboto"/>
            </a:rPr>
            <a:t>у людей к этому моменту не появилось привычки активно отдыхать.</a:t>
          </a:r>
          <a:br>
            <a:rPr lang="ru-RU" sz="1700" kern="1200" dirty="0">
              <a:latin typeface="Arial" pitchFamily="34" charset="0"/>
              <a:ea typeface="Roboto"/>
              <a:cs typeface="Arial" pitchFamily="34" charset="0"/>
              <a:sym typeface="Roboto"/>
            </a:rPr>
          </a:br>
          <a:endParaRPr lang="ru-RU" sz="1700" kern="1200" dirty="0"/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700" kern="1200" dirty="0"/>
        </a:p>
      </dsp:txBody>
      <dsp:txXfrm>
        <a:off x="39" y="1036651"/>
        <a:ext cx="3768722" cy="4199850"/>
      </dsp:txXfrm>
    </dsp:sp>
    <dsp:sp modelId="{DB93A70F-3DB2-4A2A-8B39-FFF8360E9DD5}">
      <dsp:nvSpPr>
        <dsp:cNvPr id="0" name=""/>
        <dsp:cNvSpPr/>
      </dsp:nvSpPr>
      <dsp:spPr>
        <a:xfrm>
          <a:off x="4296383" y="218826"/>
          <a:ext cx="3768722" cy="791785"/>
        </a:xfrm>
        <a:prstGeom prst="rect">
          <a:avLst/>
        </a:prstGeom>
        <a:solidFill>
          <a:schemeClr val="accent4">
            <a:lumMod val="7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1" u="sng" kern="1200" dirty="0">
            <a:latin typeface="Arial" pitchFamily="34" charset="0"/>
            <a:cs typeface="Arial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u="sng" kern="1200" dirty="0">
              <a:latin typeface="Arial" pitchFamily="34" charset="0"/>
              <a:cs typeface="Arial" pitchFamily="34" charset="0"/>
            </a:rPr>
            <a:t>Решение проблемы</a:t>
          </a:r>
        </a:p>
      </dsp:txBody>
      <dsp:txXfrm>
        <a:off x="4296383" y="218826"/>
        <a:ext cx="3768722" cy="791785"/>
      </dsp:txXfrm>
    </dsp:sp>
    <dsp:sp modelId="{31F96257-E65C-4CD0-8636-FF7D911583F1}">
      <dsp:nvSpPr>
        <dsp:cNvPr id="0" name=""/>
        <dsp:cNvSpPr/>
      </dsp:nvSpPr>
      <dsp:spPr>
        <a:xfrm>
          <a:off x="4296383" y="1010611"/>
          <a:ext cx="3768722" cy="4199850"/>
        </a:xfrm>
        <a:prstGeom prst="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Организация работы «Университета третьего возраста»;</a:t>
          </a: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Реализация партнерских проектов, направленных на повышение социальной активности граждан старшего возраста; </a:t>
          </a: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Организация социально-значимых мероприятий для пожилых граждан;</a:t>
          </a: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Развитие «серебряного» </a:t>
          </a:r>
          <a:r>
            <a:rPr lang="ru-RU" sz="1800" kern="1200" dirty="0" err="1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волонтерства</a:t>
          </a:r>
          <a:r>
            <a:rPr lang="ru-RU" sz="1800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.</a:t>
          </a:r>
        </a:p>
      </dsp:txBody>
      <dsp:txXfrm>
        <a:off x="4296383" y="1010611"/>
        <a:ext cx="3768722" cy="41998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B39646-3925-4F2B-895A-67072664911B}">
      <dsp:nvSpPr>
        <dsp:cNvPr id="0" name=""/>
        <dsp:cNvSpPr/>
      </dsp:nvSpPr>
      <dsp:spPr>
        <a:xfrm>
          <a:off x="1968081" y="704870"/>
          <a:ext cx="4421866" cy="4421866"/>
        </a:xfrm>
        <a:prstGeom prst="blockArc">
          <a:avLst>
            <a:gd name="adj1" fmla="val 13360390"/>
            <a:gd name="adj2" fmla="val 16523631"/>
            <a:gd name="adj3" fmla="val 3433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EC1BCD8-2480-4A21-82BD-6A7768C6D90E}">
      <dsp:nvSpPr>
        <dsp:cNvPr id="0" name=""/>
        <dsp:cNvSpPr/>
      </dsp:nvSpPr>
      <dsp:spPr>
        <a:xfrm>
          <a:off x="2110357" y="533728"/>
          <a:ext cx="4421866" cy="4421866"/>
        </a:xfrm>
        <a:prstGeom prst="blockArc">
          <a:avLst>
            <a:gd name="adj1" fmla="val 10883168"/>
            <a:gd name="adj2" fmla="val 13008140"/>
            <a:gd name="adj3" fmla="val 3433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5C3AA59-B4D8-4C6A-A4F6-69D5DF2DF00B}">
      <dsp:nvSpPr>
        <dsp:cNvPr id="0" name=""/>
        <dsp:cNvSpPr/>
      </dsp:nvSpPr>
      <dsp:spPr>
        <a:xfrm>
          <a:off x="2151375" y="466882"/>
          <a:ext cx="4361861" cy="4563012"/>
        </a:xfrm>
        <a:prstGeom prst="blockArc">
          <a:avLst>
            <a:gd name="adj1" fmla="val 8393964"/>
            <a:gd name="adj2" fmla="val 10876820"/>
            <a:gd name="adj3" fmla="val 3433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54AD236-A12F-4E5B-8C2A-7051DEA20B8B}">
      <dsp:nvSpPr>
        <dsp:cNvPr id="0" name=""/>
        <dsp:cNvSpPr/>
      </dsp:nvSpPr>
      <dsp:spPr>
        <a:xfrm>
          <a:off x="1941042" y="350294"/>
          <a:ext cx="4421866" cy="4421866"/>
        </a:xfrm>
        <a:prstGeom prst="blockArc">
          <a:avLst>
            <a:gd name="adj1" fmla="val 5083887"/>
            <a:gd name="adj2" fmla="val 8003365"/>
            <a:gd name="adj3" fmla="val 3433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15FB1CD-7D03-485A-92C5-6117605CD412}">
      <dsp:nvSpPr>
        <dsp:cNvPr id="0" name=""/>
        <dsp:cNvSpPr/>
      </dsp:nvSpPr>
      <dsp:spPr>
        <a:xfrm>
          <a:off x="2189216" y="341658"/>
          <a:ext cx="4421866" cy="4421866"/>
        </a:xfrm>
        <a:prstGeom prst="blockArc">
          <a:avLst>
            <a:gd name="adj1" fmla="val 2640859"/>
            <a:gd name="adj2" fmla="val 5476959"/>
            <a:gd name="adj3" fmla="val 3433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4C1F909-506B-48A0-9BC6-48E614AF1930}">
      <dsp:nvSpPr>
        <dsp:cNvPr id="0" name=""/>
        <dsp:cNvSpPr/>
      </dsp:nvSpPr>
      <dsp:spPr>
        <a:xfrm>
          <a:off x="2178988" y="352316"/>
          <a:ext cx="4421866" cy="4421866"/>
        </a:xfrm>
        <a:prstGeom prst="blockArc">
          <a:avLst>
            <a:gd name="adj1" fmla="val 310074"/>
            <a:gd name="adj2" fmla="val 2617490"/>
            <a:gd name="adj3" fmla="val 3433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71DC41F-5151-4FE3-A3D7-57D350E0E9C6}">
      <dsp:nvSpPr>
        <dsp:cNvPr id="0" name=""/>
        <dsp:cNvSpPr/>
      </dsp:nvSpPr>
      <dsp:spPr>
        <a:xfrm>
          <a:off x="2173064" y="660435"/>
          <a:ext cx="4421866" cy="4421866"/>
        </a:xfrm>
        <a:prstGeom prst="blockArc">
          <a:avLst>
            <a:gd name="adj1" fmla="val 19181041"/>
            <a:gd name="adj2" fmla="val 21422117"/>
            <a:gd name="adj3" fmla="val 3433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F95764E-1F85-4A57-A578-ED0FAC28FB15}">
      <dsp:nvSpPr>
        <dsp:cNvPr id="0" name=""/>
        <dsp:cNvSpPr/>
      </dsp:nvSpPr>
      <dsp:spPr>
        <a:xfrm>
          <a:off x="2220020" y="713969"/>
          <a:ext cx="4421866" cy="4421866"/>
        </a:xfrm>
        <a:prstGeom prst="blockArc">
          <a:avLst>
            <a:gd name="adj1" fmla="val 16124570"/>
            <a:gd name="adj2" fmla="val 19068379"/>
            <a:gd name="adj3" fmla="val 3433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1C8E228-ADFB-4AD5-8C06-D9AE0CCEE3DB}">
      <dsp:nvSpPr>
        <dsp:cNvPr id="0" name=""/>
        <dsp:cNvSpPr/>
      </dsp:nvSpPr>
      <dsp:spPr>
        <a:xfrm>
          <a:off x="3217761" y="1922143"/>
          <a:ext cx="2267494" cy="160678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 baseline="0" dirty="0">
              <a:latin typeface="Arial Narrow" pitchFamily="34" charset="0"/>
            </a:rPr>
            <a:t>Университет третьего возраста</a:t>
          </a:r>
        </a:p>
      </dsp:txBody>
      <dsp:txXfrm>
        <a:off x="3549828" y="2157452"/>
        <a:ext cx="1603360" cy="1136171"/>
      </dsp:txXfrm>
    </dsp:sp>
    <dsp:sp modelId="{0D2BBA3A-6912-487D-A78B-04E9DB9CCC32}">
      <dsp:nvSpPr>
        <dsp:cNvPr id="0" name=""/>
        <dsp:cNvSpPr/>
      </dsp:nvSpPr>
      <dsp:spPr>
        <a:xfrm>
          <a:off x="3491311" y="174850"/>
          <a:ext cx="1783934" cy="115518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baseline="0" dirty="0">
              <a:latin typeface="Arial Narrow" pitchFamily="34" charset="0"/>
            </a:rPr>
            <a:t>Управление СЗН по г.Улан-Удэ</a:t>
          </a:r>
        </a:p>
      </dsp:txBody>
      <dsp:txXfrm>
        <a:off x="3752562" y="344023"/>
        <a:ext cx="1261432" cy="816842"/>
      </dsp:txXfrm>
    </dsp:sp>
    <dsp:sp modelId="{91FB704A-FCE9-48C9-928E-5CF07EBC908B}">
      <dsp:nvSpPr>
        <dsp:cNvPr id="0" name=""/>
        <dsp:cNvSpPr/>
      </dsp:nvSpPr>
      <dsp:spPr>
        <a:xfrm>
          <a:off x="5044063" y="918080"/>
          <a:ext cx="1993611" cy="109472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baseline="0" dirty="0">
              <a:latin typeface="Arial Narrow" pitchFamily="34" charset="0"/>
            </a:rPr>
            <a:t>Пенсионный фонд</a:t>
          </a:r>
        </a:p>
      </dsp:txBody>
      <dsp:txXfrm>
        <a:off x="5336021" y="1078399"/>
        <a:ext cx="1409695" cy="774090"/>
      </dsp:txXfrm>
    </dsp:sp>
    <dsp:sp modelId="{3B1DC5E3-D9A9-41F3-A0E3-ECBBFB977F4C}">
      <dsp:nvSpPr>
        <dsp:cNvPr id="0" name=""/>
        <dsp:cNvSpPr/>
      </dsp:nvSpPr>
      <dsp:spPr>
        <a:xfrm>
          <a:off x="5583435" y="2211599"/>
          <a:ext cx="1941268" cy="109475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baseline="0" dirty="0">
              <a:latin typeface="Arial Narrow" pitchFamily="34" charset="0"/>
            </a:rPr>
            <a:t>Администрации Совет ветеранов</a:t>
          </a:r>
        </a:p>
      </dsp:txBody>
      <dsp:txXfrm>
        <a:off x="5867727" y="2371923"/>
        <a:ext cx="1372684" cy="774111"/>
      </dsp:txXfrm>
    </dsp:sp>
    <dsp:sp modelId="{DD3D6E61-9446-41D8-B031-675BCA9CE648}">
      <dsp:nvSpPr>
        <dsp:cNvPr id="0" name=""/>
        <dsp:cNvSpPr/>
      </dsp:nvSpPr>
      <dsp:spPr>
        <a:xfrm>
          <a:off x="4888117" y="3499726"/>
          <a:ext cx="2149532" cy="112546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269875" algn="l"/>
            </a:tabLst>
          </a:pPr>
          <a:r>
            <a:rPr lang="ru-RU" sz="1800" b="1" kern="1200" baseline="0" dirty="0">
              <a:latin typeface="Arial Narrow" pitchFamily="34" charset="0"/>
            </a:rPr>
            <a:t>Общественные организации</a:t>
          </a:r>
        </a:p>
      </dsp:txBody>
      <dsp:txXfrm>
        <a:off x="5202909" y="3664547"/>
        <a:ext cx="1519948" cy="795827"/>
      </dsp:txXfrm>
    </dsp:sp>
    <dsp:sp modelId="{86DB3F2E-6DA2-49C2-B6E3-596FEA9CD0A1}">
      <dsp:nvSpPr>
        <dsp:cNvPr id="0" name=""/>
        <dsp:cNvSpPr/>
      </dsp:nvSpPr>
      <dsp:spPr>
        <a:xfrm>
          <a:off x="3477726" y="4197910"/>
          <a:ext cx="1747563" cy="105423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baseline="0" dirty="0">
              <a:latin typeface="Arial Narrow" pitchFamily="34" charset="0"/>
            </a:rPr>
            <a:t>Учреждения здравоохранения</a:t>
          </a:r>
        </a:p>
      </dsp:txBody>
      <dsp:txXfrm>
        <a:off x="3733651" y="4352299"/>
        <a:ext cx="1235713" cy="745457"/>
      </dsp:txXfrm>
    </dsp:sp>
    <dsp:sp modelId="{748BAB54-BDB2-4F19-87C7-0ACF2CDF47E5}">
      <dsp:nvSpPr>
        <dsp:cNvPr id="0" name=""/>
        <dsp:cNvSpPr/>
      </dsp:nvSpPr>
      <dsp:spPr>
        <a:xfrm>
          <a:off x="1665338" y="3613218"/>
          <a:ext cx="1987802" cy="105423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baseline="0" dirty="0">
              <a:latin typeface="Arial Narrow" pitchFamily="34" charset="0"/>
            </a:rPr>
            <a:t>Учреждения культуры</a:t>
          </a:r>
        </a:p>
      </dsp:txBody>
      <dsp:txXfrm>
        <a:off x="1956445" y="3767607"/>
        <a:ext cx="1405588" cy="745457"/>
      </dsp:txXfrm>
    </dsp:sp>
    <dsp:sp modelId="{C3D7D8B4-7EED-45D7-AD52-E465F13B9CF7}">
      <dsp:nvSpPr>
        <dsp:cNvPr id="0" name=""/>
        <dsp:cNvSpPr/>
      </dsp:nvSpPr>
      <dsp:spPr>
        <a:xfrm>
          <a:off x="1188263" y="2082759"/>
          <a:ext cx="1921364" cy="121867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baseline="0" dirty="0">
              <a:latin typeface="Arial Narrow" pitchFamily="34" charset="0"/>
            </a:rPr>
            <a:t>Учреждения образования и науки</a:t>
          </a:r>
        </a:p>
      </dsp:txBody>
      <dsp:txXfrm>
        <a:off x="1469640" y="2261230"/>
        <a:ext cx="1358610" cy="861732"/>
      </dsp:txXfrm>
    </dsp:sp>
    <dsp:sp modelId="{F0A88C90-AF46-4907-A1FF-F247ADB0E714}">
      <dsp:nvSpPr>
        <dsp:cNvPr id="0" name=""/>
        <dsp:cNvSpPr/>
      </dsp:nvSpPr>
      <dsp:spPr>
        <a:xfrm>
          <a:off x="1623818" y="908147"/>
          <a:ext cx="1915102" cy="106955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baseline="0" dirty="0">
              <a:latin typeface="Arial Narrow" pitchFamily="34" charset="0"/>
            </a:rPr>
            <a:t>Союз</a:t>
          </a:r>
          <a:r>
            <a:rPr lang="ru-RU" sz="1800" b="1" kern="1200" dirty="0">
              <a:latin typeface="Arial Narrow" pitchFamily="34" charset="0"/>
            </a:rPr>
            <a:t> пенсионеров</a:t>
          </a:r>
        </a:p>
      </dsp:txBody>
      <dsp:txXfrm>
        <a:off x="1904278" y="1064779"/>
        <a:ext cx="1354182" cy="7562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0D0590-3CEA-4A9A-8A16-52E40DF95D19}">
      <dsp:nvSpPr>
        <dsp:cNvPr id="0" name=""/>
        <dsp:cNvSpPr/>
      </dsp:nvSpPr>
      <dsp:spPr>
        <a:xfrm>
          <a:off x="2700" y="396381"/>
          <a:ext cx="2632792" cy="710189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Образовательные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2700" y="396381"/>
        <a:ext cx="2632792" cy="710189"/>
      </dsp:txXfrm>
    </dsp:sp>
    <dsp:sp modelId="{DABE49CE-4510-4633-AC91-1D0CED5069B4}">
      <dsp:nvSpPr>
        <dsp:cNvPr id="0" name=""/>
        <dsp:cNvSpPr/>
      </dsp:nvSpPr>
      <dsp:spPr>
        <a:xfrm>
          <a:off x="0" y="1106461"/>
          <a:ext cx="2632792" cy="2729559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25400" cap="flat" cmpd="sng" algn="ctr">
          <a:solidFill>
            <a:schemeClr val="tx2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«Компьютерной  грамотности»;</a:t>
          </a:r>
          <a:endParaRPr lang="ru-RU" sz="2000" kern="1200" dirty="0">
            <a:solidFill>
              <a:srgbClr val="00206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«Социально-правовой»;</a:t>
          </a:r>
          <a:endParaRPr lang="ru-RU" sz="2000" kern="1200" dirty="0">
            <a:solidFill>
              <a:srgbClr val="00206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«Финансовой грамотности» и др.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0" y="1106461"/>
        <a:ext cx="2632792" cy="2729559"/>
      </dsp:txXfrm>
    </dsp:sp>
    <dsp:sp modelId="{EDD5C377-C2EF-4B3A-B8B0-4EBC7E1B50C1}">
      <dsp:nvSpPr>
        <dsp:cNvPr id="0" name=""/>
        <dsp:cNvSpPr/>
      </dsp:nvSpPr>
      <dsp:spPr>
        <a:xfrm>
          <a:off x="3004083" y="396381"/>
          <a:ext cx="2632792" cy="710189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Творческие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3004083" y="396381"/>
        <a:ext cx="2632792" cy="710189"/>
      </dsp:txXfrm>
    </dsp:sp>
    <dsp:sp modelId="{2B80CFDA-1103-4B86-A724-565262B4E8FA}">
      <dsp:nvSpPr>
        <dsp:cNvPr id="0" name=""/>
        <dsp:cNvSpPr/>
      </dsp:nvSpPr>
      <dsp:spPr>
        <a:xfrm>
          <a:off x="3004083" y="1106570"/>
          <a:ext cx="2632792" cy="2729559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«Народные ремесла» </a:t>
          </a:r>
          <a:endParaRPr lang="ru-RU" sz="2000" kern="1200" dirty="0">
            <a:solidFill>
              <a:srgbClr val="00206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«Культура и искусство»;</a:t>
          </a:r>
          <a:endParaRPr lang="ru-RU" sz="2000" kern="1200" dirty="0">
            <a:solidFill>
              <a:srgbClr val="00206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«Поэзия»;</a:t>
          </a:r>
          <a:endParaRPr lang="ru-RU" sz="2000" kern="1200" dirty="0">
            <a:solidFill>
              <a:srgbClr val="00206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«Фотодело»;</a:t>
          </a:r>
          <a:endParaRPr lang="ru-RU" sz="2000" kern="1200" dirty="0">
            <a:solidFill>
              <a:srgbClr val="00206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Кройка и шитье»;</a:t>
          </a:r>
          <a:endParaRPr lang="ru-RU" sz="2000" kern="1200" dirty="0">
            <a:solidFill>
              <a:srgbClr val="00206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и др.;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3004083" y="1106570"/>
        <a:ext cx="2632792" cy="2729559"/>
      </dsp:txXfrm>
    </dsp:sp>
    <dsp:sp modelId="{50AE0685-2749-4496-934F-4AF9403845DA}">
      <dsp:nvSpPr>
        <dsp:cNvPr id="0" name=""/>
        <dsp:cNvSpPr/>
      </dsp:nvSpPr>
      <dsp:spPr>
        <a:xfrm>
          <a:off x="6005467" y="396381"/>
          <a:ext cx="2632792" cy="710189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Спортивно-оздоровительные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6005467" y="396381"/>
        <a:ext cx="2632792" cy="710189"/>
      </dsp:txXfrm>
    </dsp:sp>
    <dsp:sp modelId="{2C7FD171-9C0A-4C50-954D-C578393A13F3}">
      <dsp:nvSpPr>
        <dsp:cNvPr id="0" name=""/>
        <dsp:cNvSpPr/>
      </dsp:nvSpPr>
      <dsp:spPr>
        <a:xfrm>
          <a:off x="6005467" y="1106570"/>
          <a:ext cx="2632792" cy="2729559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25400" cap="flat" cmpd="sng" algn="ctr">
          <a:solidFill>
            <a:schemeClr val="tx2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«Спортивно-оздоровительный»;</a:t>
          </a:r>
          <a:endParaRPr lang="ru-RU" sz="2000" kern="1200" dirty="0">
            <a:solidFill>
              <a:srgbClr val="00206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«Народные танцы»;</a:t>
          </a:r>
          <a:endParaRPr lang="ru-RU" sz="2000" kern="1200" dirty="0">
            <a:solidFill>
              <a:srgbClr val="00206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«Здоровье»;</a:t>
          </a:r>
          <a:endParaRPr lang="ru-RU" sz="2000" kern="1200" dirty="0">
            <a:solidFill>
              <a:srgbClr val="00206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«Социальный туризм». 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6005467" y="1106570"/>
        <a:ext cx="2632792" cy="27295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6C5D30-A484-400D-95B5-E98B3DE1D642}">
      <dsp:nvSpPr>
        <dsp:cNvPr id="0" name=""/>
        <dsp:cNvSpPr/>
      </dsp:nvSpPr>
      <dsp:spPr>
        <a:xfrm>
          <a:off x="5876578" y="3000390"/>
          <a:ext cx="2874556" cy="1958634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00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50" kern="12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проект  </a:t>
          </a:r>
          <a:r>
            <a:rPr lang="ru-RU" sz="1050" b="1" kern="12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«Серебряные добровольцы - особая забота» 2019г.</a:t>
          </a:r>
          <a:endParaRPr lang="ru-RU" sz="1050" kern="1200" dirty="0">
            <a:solidFill>
              <a:schemeClr val="tx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50" kern="12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проект </a:t>
          </a:r>
          <a:r>
            <a:rPr lang="ru-RU" sz="1050" b="1" kern="12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«Фестиваль Родники творчества»</a:t>
          </a:r>
          <a:r>
            <a:rPr lang="ru-RU" sz="1050" kern="12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2019г, 2020г., 2021г.</a:t>
          </a:r>
        </a:p>
      </dsp:txBody>
      <dsp:txXfrm>
        <a:off x="6781970" y="3533074"/>
        <a:ext cx="1926139" cy="1382926"/>
      </dsp:txXfrm>
    </dsp:sp>
    <dsp:sp modelId="{D0B53BAE-98F8-4CC6-A724-755EF30FFB69}">
      <dsp:nvSpPr>
        <dsp:cNvPr id="0" name=""/>
        <dsp:cNvSpPr/>
      </dsp:nvSpPr>
      <dsp:spPr>
        <a:xfrm>
          <a:off x="458240" y="2959323"/>
          <a:ext cx="2847396" cy="1937936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0" rIns="41910" bIns="41910" numCol="1" spcCol="1270" anchor="t" anchorCtr="0">
          <a:noAutofit/>
        </a:bodyPr>
        <a:lstStyle/>
        <a:p>
          <a:pPr marL="0" lvl="1" indent="-57150" algn="l" defTabSz="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050" kern="1200" baseline="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Проект</a:t>
          </a:r>
          <a:r>
            <a:rPr lang="ru-RU" sz="1050" kern="12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1050" b="1" kern="12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«Серебряный десант» </a:t>
          </a:r>
          <a:r>
            <a:rPr lang="ru-RU" sz="1050" kern="12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2018г.</a:t>
          </a:r>
        </a:p>
        <a:p>
          <a:pPr marL="0" lvl="1" indent="-57150" algn="l" defTabSz="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050" kern="12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проект </a:t>
          </a:r>
          <a:r>
            <a:rPr lang="ru-RU" sz="1050" b="1" kern="12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«Улан-Удэ – территория здоровья» </a:t>
          </a:r>
          <a:r>
            <a:rPr lang="ru-RU" sz="1050" kern="12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2021г.</a:t>
          </a:r>
        </a:p>
        <a:p>
          <a:pPr marL="0" lvl="1" indent="-57150" algn="l" defTabSz="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050" kern="12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проект </a:t>
          </a:r>
          <a:r>
            <a:rPr lang="ru-RU" sz="1050" b="1" kern="12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«Улан-Удэ – территория активного долголетия» </a:t>
          </a:r>
          <a:r>
            <a:rPr lang="ru-RU" sz="1050" kern="12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2021г.</a:t>
          </a:r>
        </a:p>
      </dsp:txBody>
      <dsp:txXfrm>
        <a:off x="500810" y="3486377"/>
        <a:ext cx="1908037" cy="1368312"/>
      </dsp:txXfrm>
    </dsp:sp>
    <dsp:sp modelId="{929FE2AA-0864-40AB-8263-F3C4EE91A609}">
      <dsp:nvSpPr>
        <dsp:cNvPr id="0" name=""/>
        <dsp:cNvSpPr/>
      </dsp:nvSpPr>
      <dsp:spPr>
        <a:xfrm>
          <a:off x="5860298" y="286124"/>
          <a:ext cx="2890836" cy="1642695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1" indent="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000" kern="12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проект </a:t>
          </a:r>
          <a:r>
            <a:rPr lang="ru-RU" sz="1000" b="1" kern="12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«Голос памяти правдивой»</a:t>
          </a:r>
          <a:r>
            <a:rPr lang="ru-RU" sz="1000" kern="12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 2019г.</a:t>
          </a:r>
        </a:p>
        <a:p>
          <a:pPr marL="0" lvl="1" indent="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000" kern="12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проект  </a:t>
          </a:r>
          <a:r>
            <a:rPr lang="ru-RU" sz="1000" b="1" kern="12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«Одною связаны судьбой</a:t>
          </a:r>
          <a:r>
            <a:rPr lang="ru-RU" sz="1000" b="0" kern="12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» 2019г.</a:t>
          </a:r>
        </a:p>
        <a:p>
          <a:pPr marL="0" lvl="1" indent="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000" kern="12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проект </a:t>
          </a:r>
          <a:r>
            <a:rPr lang="ru-RU" sz="1000" b="1" kern="12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«Память – это прошлое, без которого не может быть настоящего» </a:t>
          </a:r>
          <a:r>
            <a:rPr lang="ru-RU" sz="1000" kern="12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2020г. </a:t>
          </a:r>
        </a:p>
        <a:p>
          <a:pPr marL="0" lvl="1" indent="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000" kern="12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проект </a:t>
          </a:r>
          <a:r>
            <a:rPr lang="ru-RU" sz="1000" b="1" kern="12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«Эта боль не утихнет, эта боль не пройдет» </a:t>
          </a:r>
          <a:r>
            <a:rPr lang="ru-RU" sz="1000" kern="12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2021г.</a:t>
          </a:r>
        </a:p>
      </dsp:txBody>
      <dsp:txXfrm>
        <a:off x="6763634" y="322209"/>
        <a:ext cx="1951415" cy="1159851"/>
      </dsp:txXfrm>
    </dsp:sp>
    <dsp:sp modelId="{DB9F35D6-ADA8-4222-B3BF-DE0249E76D3D}">
      <dsp:nvSpPr>
        <dsp:cNvPr id="0" name=""/>
        <dsp:cNvSpPr/>
      </dsp:nvSpPr>
      <dsp:spPr>
        <a:xfrm>
          <a:off x="392890" y="286124"/>
          <a:ext cx="3010354" cy="1642695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just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50" b="0" kern="12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проект </a:t>
          </a:r>
          <a:r>
            <a:rPr lang="ru-RU" sz="1050" b="1" kern="12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«Мой дивный край – Бурятия родная!» </a:t>
          </a:r>
          <a:r>
            <a:rPr lang="ru-RU" sz="1050" b="0" kern="12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2021г.</a:t>
          </a:r>
        </a:p>
      </dsp:txBody>
      <dsp:txXfrm>
        <a:off x="428975" y="322209"/>
        <a:ext cx="2035077" cy="1159851"/>
      </dsp:txXfrm>
    </dsp:sp>
    <dsp:sp modelId="{717522C6-AC37-48D8-BDE3-BD07B28ED2B0}">
      <dsp:nvSpPr>
        <dsp:cNvPr id="0" name=""/>
        <dsp:cNvSpPr/>
      </dsp:nvSpPr>
      <dsp:spPr>
        <a:xfrm>
          <a:off x="2297893" y="333380"/>
          <a:ext cx="2222771" cy="222277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</a:rPr>
            <a:t>Бурятская республиканская общественная организация Общероссийской общественной организации «Дети войны»</a:t>
          </a:r>
        </a:p>
      </dsp:txBody>
      <dsp:txXfrm>
        <a:off x="2948928" y="984415"/>
        <a:ext cx="1571736" cy="1571736"/>
      </dsp:txXfrm>
    </dsp:sp>
    <dsp:sp modelId="{E1E680FF-BBBF-42DF-89C4-13F0BCF2A01B}">
      <dsp:nvSpPr>
        <dsp:cNvPr id="0" name=""/>
        <dsp:cNvSpPr/>
      </dsp:nvSpPr>
      <dsp:spPr>
        <a:xfrm rot="5400000">
          <a:off x="4623334" y="333380"/>
          <a:ext cx="2222771" cy="222277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/>
            <a:t>Региональная общественная организация «Бурятская Ассоциация жертв политических репрессий»</a:t>
          </a:r>
        </a:p>
      </dsp:txBody>
      <dsp:txXfrm rot="-5400000">
        <a:off x="4623334" y="984415"/>
        <a:ext cx="1571736" cy="1571736"/>
      </dsp:txXfrm>
    </dsp:sp>
    <dsp:sp modelId="{23E73B3F-2BBA-4971-92A6-61EC28CC9852}">
      <dsp:nvSpPr>
        <dsp:cNvPr id="0" name=""/>
        <dsp:cNvSpPr/>
      </dsp:nvSpPr>
      <dsp:spPr>
        <a:xfrm rot="10800000">
          <a:off x="4623334" y="2658821"/>
          <a:ext cx="2222771" cy="222277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b="1" kern="1200" dirty="0"/>
            <a:t>БРООООО «Всероссийское общество инвалидов»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b="1" kern="1200" dirty="0"/>
        </a:p>
      </dsp:txBody>
      <dsp:txXfrm rot="10800000">
        <a:off x="4623334" y="2658821"/>
        <a:ext cx="1571736" cy="1571736"/>
      </dsp:txXfrm>
    </dsp:sp>
    <dsp:sp modelId="{37C64D2A-873A-4AC5-8D59-DA4DEA33F590}">
      <dsp:nvSpPr>
        <dsp:cNvPr id="0" name=""/>
        <dsp:cNvSpPr/>
      </dsp:nvSpPr>
      <dsp:spPr>
        <a:xfrm rot="16200000">
          <a:off x="2297893" y="2658821"/>
          <a:ext cx="2222771" cy="222277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 err="1"/>
            <a:t>Улан-Удэнская</a:t>
          </a:r>
          <a:r>
            <a:rPr lang="ru-RU" sz="1100" b="1" kern="1200" dirty="0"/>
            <a:t> городская общественная организация ветеранов (пенсионеров) войны, труда и правоохранительных органов</a:t>
          </a:r>
        </a:p>
      </dsp:txBody>
      <dsp:txXfrm rot="5400000">
        <a:off x="2948928" y="2658821"/>
        <a:ext cx="1571736" cy="1571736"/>
      </dsp:txXfrm>
    </dsp:sp>
    <dsp:sp modelId="{417B47C8-A26D-491C-B7BA-67710FA23A2D}">
      <dsp:nvSpPr>
        <dsp:cNvPr id="0" name=""/>
        <dsp:cNvSpPr/>
      </dsp:nvSpPr>
      <dsp:spPr>
        <a:xfrm>
          <a:off x="4188276" y="2145478"/>
          <a:ext cx="767446" cy="667344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E5A08C-8470-4892-B2C1-104ED491FD79}">
      <dsp:nvSpPr>
        <dsp:cNvPr id="0" name=""/>
        <dsp:cNvSpPr/>
      </dsp:nvSpPr>
      <dsp:spPr>
        <a:xfrm rot="10800000">
          <a:off x="4188276" y="2402150"/>
          <a:ext cx="767446" cy="667344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198BDB-5C4F-419D-A8F1-6110908F5CCF}">
      <dsp:nvSpPr>
        <dsp:cNvPr id="0" name=""/>
        <dsp:cNvSpPr/>
      </dsp:nvSpPr>
      <dsp:spPr>
        <a:xfrm rot="10800000">
          <a:off x="1018167" y="605"/>
          <a:ext cx="6688312" cy="91097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1713" tIns="60960" rIns="113792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      Получили  знания и умения, необходимые для адаптации и полноценной жизни в современном мире;</a:t>
          </a:r>
        </a:p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 dirty="0"/>
        </a:p>
      </dsp:txBody>
      <dsp:txXfrm rot="10800000">
        <a:off x="1245910" y="605"/>
        <a:ext cx="6460569" cy="910971"/>
      </dsp:txXfrm>
    </dsp:sp>
    <dsp:sp modelId="{BB785E1F-85C1-47F9-8423-C4F97AE01893}">
      <dsp:nvSpPr>
        <dsp:cNvPr id="0" name=""/>
        <dsp:cNvSpPr/>
      </dsp:nvSpPr>
      <dsp:spPr>
        <a:xfrm>
          <a:off x="1008955" y="605"/>
          <a:ext cx="910971" cy="91097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7E752-2A41-4E31-BCAD-D405B6D61D91}">
      <dsp:nvSpPr>
        <dsp:cNvPr id="0" name=""/>
        <dsp:cNvSpPr/>
      </dsp:nvSpPr>
      <dsp:spPr>
        <a:xfrm rot="10800000">
          <a:off x="1058506" y="1183508"/>
          <a:ext cx="6634528" cy="91097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1713" tIns="57150" rIns="106680" bIns="57150" numCol="1" spcCol="1270" anchor="ctr" anchorCtr="0">
          <a:noAutofit/>
        </a:bodyPr>
        <a:lstStyle/>
        <a:p>
          <a:pPr marL="0" marR="0" lvl="2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kern="1200" dirty="0">
              <a:latin typeface="Arial" pitchFamily="34" charset="0"/>
              <a:cs typeface="Arial" pitchFamily="34" charset="0"/>
            </a:rPr>
            <a:t> Увеличили двигательную активность и сформировали навыки здорового образа жизни;</a:t>
          </a:r>
        </a:p>
        <a:p>
          <a:pPr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 dirty="0"/>
        </a:p>
      </dsp:txBody>
      <dsp:txXfrm rot="10800000">
        <a:off x="1286249" y="1183508"/>
        <a:ext cx="6406785" cy="910971"/>
      </dsp:txXfrm>
    </dsp:sp>
    <dsp:sp modelId="{0B5C8D44-DECA-4C04-A293-B8A5AE5F8DE0}">
      <dsp:nvSpPr>
        <dsp:cNvPr id="0" name=""/>
        <dsp:cNvSpPr/>
      </dsp:nvSpPr>
      <dsp:spPr>
        <a:xfrm>
          <a:off x="1022401" y="1183508"/>
          <a:ext cx="910971" cy="91097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BF6156-BB22-41B0-8C78-DE7113CA3FA7}">
      <dsp:nvSpPr>
        <dsp:cNvPr id="0" name=""/>
        <dsp:cNvSpPr/>
      </dsp:nvSpPr>
      <dsp:spPr>
        <a:xfrm rot="10800000">
          <a:off x="1112058" y="2366411"/>
          <a:ext cx="6563124" cy="91097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1713" tIns="57150" rIns="106680" bIns="571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kern="1200" dirty="0">
              <a:latin typeface="Arial" pitchFamily="34" charset="0"/>
              <a:cs typeface="Arial" pitchFamily="34" charset="0"/>
            </a:rPr>
            <a:t>Раскрыли и реализовали творческий потенциал;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 dirty="0"/>
        </a:p>
      </dsp:txBody>
      <dsp:txXfrm rot="10800000">
        <a:off x="1339801" y="2366411"/>
        <a:ext cx="6335381" cy="910971"/>
      </dsp:txXfrm>
    </dsp:sp>
    <dsp:sp modelId="{FCF025B5-2223-4FD1-B1B0-2E365DCC8622}">
      <dsp:nvSpPr>
        <dsp:cNvPr id="0" name=""/>
        <dsp:cNvSpPr/>
      </dsp:nvSpPr>
      <dsp:spPr>
        <a:xfrm>
          <a:off x="1040252" y="2366411"/>
          <a:ext cx="910971" cy="91097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6B6215-9F82-4FBD-B1C3-9E8D4E4391BC}">
      <dsp:nvSpPr>
        <dsp:cNvPr id="0" name=""/>
        <dsp:cNvSpPr/>
      </dsp:nvSpPr>
      <dsp:spPr>
        <a:xfrm rot="10800000">
          <a:off x="1232465" y="3549315"/>
          <a:ext cx="6402581" cy="91097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1713" tIns="57150" rIns="106680" bIns="571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kern="1200" dirty="0">
              <a:latin typeface="Arial" pitchFamily="34" charset="0"/>
              <a:cs typeface="Arial" pitchFamily="34" charset="0"/>
            </a:rPr>
            <a:t>  Расширили круг знакомств и получили новые впечатления от общения с людьми, разделяющими их увлечения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 dirty="0"/>
        </a:p>
      </dsp:txBody>
      <dsp:txXfrm rot="10800000">
        <a:off x="1460208" y="3549315"/>
        <a:ext cx="6174838" cy="910971"/>
      </dsp:txXfrm>
    </dsp:sp>
    <dsp:sp modelId="{2C6D5FBF-DC9D-41C5-AAC2-A1201DBE66D6}">
      <dsp:nvSpPr>
        <dsp:cNvPr id="0" name=""/>
        <dsp:cNvSpPr/>
      </dsp:nvSpPr>
      <dsp:spPr>
        <a:xfrm>
          <a:off x="1080388" y="3549315"/>
          <a:ext cx="910971" cy="91097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608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7" tIns="46153" rIns="92307" bIns="4615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2986087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7" tIns="46153" rIns="92307" bIns="4615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1388" y="752475"/>
            <a:ext cx="5006975" cy="3756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760913"/>
            <a:ext cx="5510213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7" tIns="46153" rIns="92307" bIns="46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7063"/>
            <a:ext cx="298608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7" tIns="46153" rIns="92307" bIns="4615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9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9517063"/>
            <a:ext cx="2986087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7" tIns="46153" rIns="92307" bIns="4615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C6D37AA-5AB6-4587-91DC-5281AB5ECC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80EF4-2E5F-43EA-9E0B-8A720BC1174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689A7-0802-4743-BD88-1AD31E2D511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B2C57-48C3-419D-89EC-9AC9609AEA3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22969-592E-4644-8D2B-5FE9DC365ED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BA5FA-0BEB-4C15-9DBD-0F7000DD028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6E317-3913-4960-8F33-3648D5BEE65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A5A1B-4036-495E-9A8A-707151C6BBE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90588-AD10-477B-A4B3-6D70395380B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42C0D-BB39-45C6-8890-CDED5EF7E8D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F054B-935F-421B-8248-FA3726B75A1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8CC06-C835-4981-8C28-99CFE189697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54BFA4E-487C-4C5E-9934-C7B51F81C37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pic>
        <p:nvPicPr>
          <p:cNvPr id="1031" name="Picture 51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41288" y="88900"/>
            <a:ext cx="1152525" cy="10652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79" r:id="rId1"/>
    <p:sldLayoutId id="2147485180" r:id="rId2"/>
    <p:sldLayoutId id="2147485181" r:id="rId3"/>
    <p:sldLayoutId id="2147485182" r:id="rId4"/>
    <p:sldLayoutId id="2147485183" r:id="rId5"/>
    <p:sldLayoutId id="2147485184" r:id="rId6"/>
    <p:sldLayoutId id="2147485185" r:id="rId7"/>
    <p:sldLayoutId id="2147485186" r:id="rId8"/>
    <p:sldLayoutId id="2147485187" r:id="rId9"/>
    <p:sldLayoutId id="2147485188" r:id="rId10"/>
    <p:sldLayoutId id="214748518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5.png"/><Relationship Id="rId7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image" Target="../media/image5.png"/><Relationship Id="rId7" Type="http://schemas.openxmlformats.org/officeDocument/2006/relationships/diagramData" Target="../diagrams/data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microsoft.com/office/2007/relationships/diagramDrawing" Target="../diagrams/drawing4.xml"/><Relationship Id="rId5" Type="http://schemas.openxmlformats.org/officeDocument/2006/relationships/image" Target="../media/image6.png"/><Relationship Id="rId10" Type="http://schemas.openxmlformats.org/officeDocument/2006/relationships/diagramColors" Target="../diagrams/colors4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image" Target="../media/image4.pn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29.jpeg"/><Relationship Id="rId5" Type="http://schemas.openxmlformats.org/officeDocument/2006/relationships/image" Target="../media/image3.png"/><Relationship Id="rId10" Type="http://schemas.openxmlformats.org/officeDocument/2006/relationships/image" Target="../media/image28.jpeg"/><Relationship Id="rId4" Type="http://schemas.openxmlformats.org/officeDocument/2006/relationships/image" Target="../media/image5.png"/><Relationship Id="rId9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5.png"/><Relationship Id="rId7" Type="http://schemas.openxmlformats.org/officeDocument/2006/relationships/image" Target="../media/image3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5.png"/><Relationship Id="rId7" Type="http://schemas.openxmlformats.org/officeDocument/2006/relationships/diagramLayout" Target="../diagrams/layout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5" Type="http://schemas.openxmlformats.org/officeDocument/2006/relationships/image" Target="../media/image3.png"/><Relationship Id="rId10" Type="http://schemas.microsoft.com/office/2007/relationships/diagramDrawing" Target="../diagrams/drawing5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5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6.png"/><Relationship Id="rId10" Type="http://schemas.microsoft.com/office/2007/relationships/diagramDrawing" Target="../diagrams/drawing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5.png"/><Relationship Id="rId7" Type="http://schemas.openxmlformats.org/officeDocument/2006/relationships/diagramData" Target="../diagrams/data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microsoft.com/office/2007/relationships/diagramDrawing" Target="../diagrams/drawing2.xml"/><Relationship Id="rId5" Type="http://schemas.openxmlformats.org/officeDocument/2006/relationships/image" Target="../media/image6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image" Target="../media/image5.png"/><Relationship Id="rId7" Type="http://schemas.openxmlformats.org/officeDocument/2006/relationships/diagramData" Target="../diagrams/data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microsoft.com/office/2007/relationships/diagramDrawing" Target="../diagrams/drawing3.xml"/><Relationship Id="rId5" Type="http://schemas.openxmlformats.org/officeDocument/2006/relationships/image" Target="../media/image6.png"/><Relationship Id="rId10" Type="http://schemas.openxmlformats.org/officeDocument/2006/relationships/diagramColors" Target="../diagrams/colors3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4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3.jpe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4.png"/><Relationship Id="rId7" Type="http://schemas.openxmlformats.org/officeDocument/2006/relationships/image" Target="../media/image1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288355"/>
            <a:ext cx="1208758" cy="56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87625" y="6309304"/>
            <a:ext cx="1008111" cy="54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7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95736" y="6309321"/>
            <a:ext cx="1424350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8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63888" y="6371106"/>
            <a:ext cx="1296144" cy="486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860032" y="6288354"/>
            <a:ext cx="1208758" cy="56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Заголовок 1"/>
          <p:cNvSpPr txBox="1">
            <a:spLocks/>
          </p:cNvSpPr>
          <p:nvPr/>
        </p:nvSpPr>
        <p:spPr bwMode="auto">
          <a:xfrm>
            <a:off x="428596" y="1714500"/>
            <a:ext cx="8429654" cy="459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7500"/>
          </a:bodyPr>
          <a:lstStyle/>
          <a:p>
            <a:pPr algn="ctr">
              <a:buFont typeface="Wingdings 3" pitchFamily="18" charset="2"/>
              <a:buNone/>
              <a:defRPr/>
            </a:pPr>
            <a:endParaRPr lang="ru-RU" sz="2500" dirty="0">
              <a:solidFill>
                <a:schemeClr val="tx2"/>
              </a:solidFill>
              <a:latin typeface="Arial Narrow" pitchFamily="34" charset="0"/>
              <a:ea typeface="+mj-ea"/>
              <a:cs typeface="+mj-cs"/>
            </a:endParaRPr>
          </a:p>
          <a:p>
            <a:pPr algn="ctr">
              <a:buFont typeface="Wingdings 3" pitchFamily="18" charset="2"/>
              <a:buNone/>
              <a:defRPr/>
            </a:pPr>
            <a:br>
              <a:rPr lang="ru-RU" sz="2500" dirty="0">
                <a:solidFill>
                  <a:schemeClr val="tx2"/>
                </a:solidFill>
                <a:latin typeface="Arial Narrow" pitchFamily="34" charset="0"/>
                <a:ea typeface="+mj-ea"/>
                <a:cs typeface="+mj-cs"/>
              </a:rPr>
            </a:br>
            <a:r>
              <a:rPr lang="ru-RU" sz="3300" b="1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3300" b="1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«УНИВЕРСИТЕТ ТРЕТЬЕГО ВОЗРАСТА»</a:t>
            </a:r>
            <a:endParaRPr lang="ru-RU" sz="3300" b="1" i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3200" dirty="0">
              <a:solidFill>
                <a:schemeClr val="tx2"/>
              </a:solidFill>
              <a:cs typeface="+mn-cs"/>
            </a:endParaRPr>
          </a:p>
          <a:p>
            <a:pPr>
              <a:defRPr/>
            </a:pPr>
            <a:endParaRPr lang="ru-RU" sz="3200" dirty="0">
              <a:solidFill>
                <a:schemeClr val="tx2"/>
              </a:solidFill>
              <a:cs typeface="+mn-cs"/>
            </a:endParaRPr>
          </a:p>
          <a:p>
            <a:pPr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УСЗН по г.Улан-Удэ</a:t>
            </a:r>
          </a:p>
          <a:p>
            <a:pPr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Отдел по работе с населением</a:t>
            </a:r>
          </a:p>
          <a:p>
            <a:pPr>
              <a:buFont typeface="Wingdings 3" pitchFamily="18" charset="2"/>
              <a:buNone/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cs typeface="+mn-cs"/>
              </a:rPr>
              <a:t>Главный специалист </a:t>
            </a:r>
          </a:p>
          <a:p>
            <a:pPr>
              <a:buFont typeface="Wingdings 3" pitchFamily="18" charset="2"/>
              <a:buNone/>
              <a:defRPr/>
            </a:pPr>
            <a:r>
              <a:rPr lang="ru-RU" dirty="0" err="1">
                <a:solidFill>
                  <a:schemeClr val="tx2">
                    <a:lumMod val="75000"/>
                  </a:schemeClr>
                </a:solidFill>
                <a:cs typeface="+mn-cs"/>
              </a:rPr>
              <a:t>Бамбуева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cs typeface="+mn-cs"/>
              </a:rPr>
              <a:t> Оксана Эдуардовна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2800" b="1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br>
              <a:rPr lang="ru-RU" sz="28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b="1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 2023 г.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1214438" y="0"/>
            <a:ext cx="65722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b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Министерство социальной защиты населения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Республики Бурятия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РГУ «Центр социальной поддержки населения»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Управление социальной защиты населения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 г. Улан-Удэ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13321" name="Группа 26"/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520"/>
            <a:chExt cx="9144000" cy="571480"/>
          </a:xfrm>
        </p:grpSpPr>
        <p:pic>
          <p:nvPicPr>
            <p:cNvPr id="17" name="Picture 16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047657" y="6286520"/>
              <a:ext cx="1008111" cy="54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17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055768" y="6309320"/>
              <a:ext cx="1424350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16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8135889" y="6309306"/>
              <a:ext cx="1008111" cy="54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3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6288354"/>
              <a:ext cx="1208758" cy="569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6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187625" y="6309303"/>
              <a:ext cx="1008111" cy="54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17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195736" y="6309320"/>
              <a:ext cx="1424350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18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-40000" contrast="50000"/>
            </a:blip>
            <a:srcRect/>
            <a:stretch>
              <a:fillRect/>
            </a:stretch>
          </p:blipFill>
          <p:spPr bwMode="auto">
            <a:xfrm>
              <a:off x="3571868" y="6299692"/>
              <a:ext cx="1296144" cy="486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13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-54000" contrast="59000"/>
            </a:blip>
            <a:srcRect/>
            <a:stretch>
              <a:fillRect/>
            </a:stretch>
          </p:blipFill>
          <p:spPr bwMode="auto">
            <a:xfrm>
              <a:off x="4860032" y="6288353"/>
              <a:ext cx="1208758" cy="569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322" name="Рисунок 27" descr="logo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00963" y="0"/>
            <a:ext cx="1443037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23" name="Группа 45"/>
          <p:cNvGrpSpPr>
            <a:grpSpLocks/>
          </p:cNvGrpSpPr>
          <p:nvPr/>
        </p:nvGrpSpPr>
        <p:grpSpPr bwMode="auto">
          <a:xfrm>
            <a:off x="0" y="6286500"/>
            <a:ext cx="9144000" cy="571500"/>
            <a:chOff x="0" y="6286496"/>
            <a:chExt cx="9144000" cy="571504"/>
          </a:xfrm>
        </p:grpSpPr>
        <p:pic>
          <p:nvPicPr>
            <p:cNvPr id="30" name="Picture 16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047657" y="6309303"/>
              <a:ext cx="1008111" cy="54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17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055768" y="6309320"/>
              <a:ext cx="1424350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16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8135889" y="6309306"/>
              <a:ext cx="1008111" cy="54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13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6288354"/>
              <a:ext cx="1208758" cy="569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16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187625" y="6309303"/>
              <a:ext cx="1008111" cy="54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17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195736" y="6309320"/>
              <a:ext cx="1424350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18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563888" y="6286496"/>
              <a:ext cx="1296144" cy="571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13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860032" y="6288353"/>
              <a:ext cx="1208758" cy="569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324" name="Группа 29"/>
          <p:cNvGrpSpPr>
            <a:grpSpLocks/>
          </p:cNvGrpSpPr>
          <p:nvPr/>
        </p:nvGrpSpPr>
        <p:grpSpPr bwMode="auto">
          <a:xfrm>
            <a:off x="0" y="6288088"/>
            <a:ext cx="9144000" cy="569912"/>
            <a:chOff x="0" y="6288353"/>
            <a:chExt cx="9144000" cy="569647"/>
          </a:xfrm>
        </p:grpSpPr>
        <p:pic>
          <p:nvPicPr>
            <p:cNvPr id="39" name="Picture 16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047657" y="6309303"/>
              <a:ext cx="1008111" cy="54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17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055768" y="6309320"/>
              <a:ext cx="1424350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16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8135889" y="6309306"/>
              <a:ext cx="1008111" cy="54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13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6288354"/>
              <a:ext cx="1208758" cy="569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16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187625" y="6309303"/>
              <a:ext cx="1008111" cy="54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17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195736" y="6309320"/>
              <a:ext cx="1424350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18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563888" y="6371105"/>
              <a:ext cx="1296144" cy="486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13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860032" y="6288353"/>
              <a:ext cx="1208758" cy="569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325" name="Рисунок 37" descr="Эмблема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388" y="188913"/>
            <a:ext cx="129381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9"/>
          <p:cNvGrpSpPr>
            <a:grpSpLocks/>
          </p:cNvGrpSpPr>
          <p:nvPr/>
        </p:nvGrpSpPr>
        <p:grpSpPr bwMode="auto">
          <a:xfrm>
            <a:off x="0" y="6288088"/>
            <a:ext cx="9144000" cy="569912"/>
            <a:chOff x="0" y="6288353"/>
            <a:chExt cx="9144000" cy="569647"/>
          </a:xfrm>
        </p:grpSpPr>
        <p:pic>
          <p:nvPicPr>
            <p:cNvPr id="31" name="Picture 16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047657" y="6309303"/>
              <a:ext cx="1008111" cy="54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17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055768" y="6309320"/>
              <a:ext cx="1424350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16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8135889" y="6309306"/>
              <a:ext cx="1008111" cy="54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1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6288354"/>
              <a:ext cx="1208758" cy="569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16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187625" y="6309303"/>
              <a:ext cx="1008111" cy="54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17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195736" y="6309320"/>
              <a:ext cx="1424350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18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563888" y="6371105"/>
              <a:ext cx="1296144" cy="486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1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860032" y="6288353"/>
              <a:ext cx="1208758" cy="569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Заголовок 1"/>
          <p:cNvSpPr txBox="1">
            <a:spLocks/>
          </p:cNvSpPr>
          <p:nvPr/>
        </p:nvSpPr>
        <p:spPr>
          <a:xfrm>
            <a:off x="1000125" y="428625"/>
            <a:ext cx="7143750" cy="71437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ru-RU" sz="44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195736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54864" algn="ctr"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Факультет </a:t>
            </a:r>
          </a:p>
          <a:p>
            <a:pPr marL="54864" algn="ctr"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«Спортивно-оздоровительный»</a:t>
            </a:r>
          </a:p>
        </p:txBody>
      </p:sp>
      <p:pic>
        <p:nvPicPr>
          <p:cNvPr id="2050" name="Picture 2" descr="C:\Арюна\Арюна\фотографии\Фото 2021\Фото на итоговое 2021\Серебряные волонтеры\IMG_98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785794"/>
            <a:ext cx="3856797" cy="2571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Арюна\Арюна\фотографии\Фото 2021\Фото на итоговое 2021\Серебряные волонтеры\IMG_99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3784037"/>
            <a:ext cx="3571900" cy="23812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Арюна\Арюна\МЕРОПРИЯТИЯ\День пожилых 2020г\КОНКУРС ПОКА ВСЕ ДОМА\фото\2020-10-05 123\для сайта\IMG_445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8024" y="3770122"/>
            <a:ext cx="3786214" cy="23951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C:\Арюна\Арюна\фотографии\Фото 2021\Фото Гранд Гольф\скинули в августе 2021\IMG_905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552" y="764704"/>
            <a:ext cx="3429024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611560" y="3356992"/>
            <a:ext cx="34211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>
                <a:solidFill>
                  <a:srgbClr val="002060"/>
                </a:solidFill>
              </a:rPr>
              <a:t>Проведение обучающих занятий по новому виду </a:t>
            </a:r>
          </a:p>
          <a:p>
            <a:pPr algn="ctr"/>
            <a:r>
              <a:rPr lang="ru-RU" sz="1000" b="1" dirty="0">
                <a:solidFill>
                  <a:srgbClr val="002060"/>
                </a:solidFill>
              </a:rPr>
              <a:t>двигательной активности – </a:t>
            </a:r>
            <a:r>
              <a:rPr lang="ru-RU" sz="1000" b="1" dirty="0" err="1">
                <a:solidFill>
                  <a:srgbClr val="002060"/>
                </a:solidFill>
              </a:rPr>
              <a:t>Граунд</a:t>
            </a:r>
            <a:r>
              <a:rPr lang="ru-RU" sz="1000" b="1" dirty="0">
                <a:solidFill>
                  <a:srgbClr val="002060"/>
                </a:solidFill>
              </a:rPr>
              <a:t> Гольфу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36096" y="3356992"/>
            <a:ext cx="24929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rgbClr val="002060"/>
                </a:solidFill>
              </a:rPr>
              <a:t>Занятия по танцевальной аэробике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99592" y="6165304"/>
            <a:ext cx="22797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rgbClr val="002060"/>
                </a:solidFill>
              </a:rPr>
              <a:t>Занятия скандинавской ходьбой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20072" y="6165304"/>
            <a:ext cx="28729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rgbClr val="002060"/>
                </a:solidFill>
              </a:rPr>
              <a:t>Освоение дыхательной гимнастики </a:t>
            </a:r>
            <a:r>
              <a:rPr lang="ru-RU" sz="1000" b="1" dirty="0" err="1">
                <a:solidFill>
                  <a:srgbClr val="002060"/>
                </a:solidFill>
              </a:rPr>
              <a:t>Цигун</a:t>
            </a:r>
            <a:endParaRPr lang="ru-RU" sz="1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Группа 29"/>
          <p:cNvGrpSpPr>
            <a:grpSpLocks/>
          </p:cNvGrpSpPr>
          <p:nvPr/>
        </p:nvGrpSpPr>
        <p:grpSpPr bwMode="auto">
          <a:xfrm>
            <a:off x="0" y="6288088"/>
            <a:ext cx="9144000" cy="569912"/>
            <a:chOff x="0" y="6288353"/>
            <a:chExt cx="9144000" cy="569647"/>
          </a:xfrm>
        </p:grpSpPr>
        <p:pic>
          <p:nvPicPr>
            <p:cNvPr id="31" name="Picture 16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047657" y="6309303"/>
              <a:ext cx="1008111" cy="54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17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055768" y="6309320"/>
              <a:ext cx="1424350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16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8135889" y="6309306"/>
              <a:ext cx="1008111" cy="54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1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6288354"/>
              <a:ext cx="1208758" cy="569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16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187625" y="6309303"/>
              <a:ext cx="1008111" cy="54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17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195736" y="6309320"/>
              <a:ext cx="1424350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18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563888" y="6371105"/>
              <a:ext cx="1296144" cy="486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1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860032" y="6288353"/>
              <a:ext cx="1208758" cy="569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Заголовок 1"/>
          <p:cNvSpPr txBox="1">
            <a:spLocks/>
          </p:cNvSpPr>
          <p:nvPr/>
        </p:nvSpPr>
        <p:spPr>
          <a:xfrm>
            <a:off x="1000125" y="428625"/>
            <a:ext cx="7143750" cy="71437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ru-RU" sz="44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99592" y="332656"/>
            <a:ext cx="72866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Реализация партнерских проектов, направленных на повышение социальной активности слушателей Университета</a:t>
            </a:r>
            <a:endParaRPr lang="ru-RU" b="1" dirty="0"/>
          </a:p>
        </p:txBody>
      </p:sp>
      <p:pic>
        <p:nvPicPr>
          <p:cNvPr id="21510" name="Рисунок 22" descr="Эмблема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188913"/>
            <a:ext cx="129381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Схема 14"/>
          <p:cNvGraphicFramePr/>
          <p:nvPr/>
        </p:nvGraphicFramePr>
        <p:xfrm>
          <a:off x="0" y="1214422"/>
          <a:ext cx="9144000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500430" y="3571876"/>
            <a:ext cx="24288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УСЗН по г.Улан-Удэ </a:t>
            </a:r>
          </a:p>
        </p:txBody>
      </p:sp>
    </p:spTree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CFED8-44BB-4F2F-9E5F-9162C4B9D6FF}" type="slidenum">
              <a:rPr lang="en-US" altLang="ru-RU" smtClean="0"/>
              <a:pPr>
                <a:defRPr/>
              </a:pPr>
              <a:t>12</a:t>
            </a:fld>
            <a:endParaRPr lang="en-US" alt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28728" y="0"/>
            <a:ext cx="6985000" cy="35719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Организация социально-значимых мероприятий для участников практики 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Рисунок 5" descr="IMG_5913 награжденные.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28596" y="642917"/>
            <a:ext cx="3786214" cy="18089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2534" name="Группа 29"/>
          <p:cNvGrpSpPr>
            <a:grpSpLocks/>
          </p:cNvGrpSpPr>
          <p:nvPr/>
        </p:nvGrpSpPr>
        <p:grpSpPr bwMode="auto">
          <a:xfrm>
            <a:off x="0" y="6288088"/>
            <a:ext cx="9144000" cy="569912"/>
            <a:chOff x="0" y="6288353"/>
            <a:chExt cx="9144000" cy="569647"/>
          </a:xfrm>
        </p:grpSpPr>
        <p:pic>
          <p:nvPicPr>
            <p:cNvPr id="9" name="Picture 16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047657" y="6309303"/>
              <a:ext cx="1008111" cy="54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7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055768" y="6309320"/>
              <a:ext cx="1424350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6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8135889" y="6309306"/>
              <a:ext cx="1008111" cy="54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3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6288354"/>
              <a:ext cx="1208758" cy="569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6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187625" y="6309303"/>
              <a:ext cx="1008111" cy="54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7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195736" y="6309320"/>
              <a:ext cx="1424350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8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563888" y="6371105"/>
              <a:ext cx="1296144" cy="486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3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860032" y="6288353"/>
              <a:ext cx="1208758" cy="569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7" name="Picture 3" descr="C:\Арюна\Арюна\МЕРОПРИЯТИЯ\Активное долголетие 2019\Серебряная Бурятия-2019\Фото\для Совета ветеранов\фото конкурса 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8926" y="4714884"/>
            <a:ext cx="3337619" cy="1713600"/>
          </a:xfrm>
          <a:prstGeom prst="rect">
            <a:avLst/>
          </a:prstGeom>
          <a:noFill/>
        </p:spPr>
      </p:pic>
      <p:pic>
        <p:nvPicPr>
          <p:cNvPr id="1029" name="Picture 5" descr="C:\Арюна\Арюна\МЕРОПРИЯТИЯ\Активное долголетие 2019\Серебряная Бурятия-2019\Фото\для Совета ветеранов\фото конкурса 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642918"/>
            <a:ext cx="4092985" cy="1785950"/>
          </a:xfrm>
          <a:prstGeom prst="rect">
            <a:avLst/>
          </a:prstGeom>
          <a:noFill/>
        </p:spPr>
      </p:pic>
      <p:pic>
        <p:nvPicPr>
          <p:cNvPr id="1030" name="Picture 6" descr="C:\Арюна\Арюна\МЕРОПРИЯТИЯ\День пожилых 2020г\КОНКУРС ПОКА ВСЕ ДОМА\фото\2020-10-05 123\для сайта\IMG_4480 (1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2844" y="4643446"/>
            <a:ext cx="2643206" cy="1982405"/>
          </a:xfrm>
          <a:prstGeom prst="rect">
            <a:avLst/>
          </a:prstGeom>
          <a:noFill/>
        </p:spPr>
      </p:pic>
      <p:pic>
        <p:nvPicPr>
          <p:cNvPr id="1032" name="Picture 8" descr="C:\Арюна\Арюна\фотографии\Фото 2021\Для РГУ фото\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406" y="2714620"/>
            <a:ext cx="1917988" cy="1598400"/>
          </a:xfrm>
          <a:prstGeom prst="rect">
            <a:avLst/>
          </a:prstGeom>
          <a:noFill/>
        </p:spPr>
      </p:pic>
      <p:pic>
        <p:nvPicPr>
          <p:cNvPr id="28" name="Picture 4" descr="V:\!ОТДЕЛ ПОЖИЛЫХ\Бардаханова Н.Н\Фото поздравлений ветеранов\IMG_1337.JPG"/>
          <p:cNvPicPr>
            <a:picLocks noChangeAspect="1" noChangeArrowheads="1"/>
          </p:cNvPicPr>
          <p:nvPr/>
        </p:nvPicPr>
        <p:blipFill>
          <a:blip r:embed="rId11" cstate="print"/>
          <a:srcRect r="9091"/>
          <a:stretch>
            <a:fillRect/>
          </a:stretch>
        </p:blipFill>
        <p:spPr bwMode="auto">
          <a:xfrm>
            <a:off x="6357950" y="4643446"/>
            <a:ext cx="2643206" cy="2000264"/>
          </a:xfrm>
          <a:prstGeom prst="rect">
            <a:avLst/>
          </a:prstGeom>
          <a:noFill/>
        </p:spPr>
      </p:pic>
      <p:pic>
        <p:nvPicPr>
          <p:cNvPr id="29" name="Рисунок 28"/>
          <p:cNvPicPr/>
          <p:nvPr/>
        </p:nvPicPr>
        <p:blipFill>
          <a:blip r:embed="rId12" cstate="print"/>
          <a:srcRect l="12051" t="23863" r="19806"/>
          <a:stretch>
            <a:fillRect/>
          </a:stretch>
        </p:blipFill>
        <p:spPr bwMode="auto">
          <a:xfrm>
            <a:off x="6929454" y="2714620"/>
            <a:ext cx="2124075" cy="1582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3" cstate="print"/>
          <a:srcRect t="25366" b="18465"/>
          <a:stretch>
            <a:fillRect/>
          </a:stretch>
        </p:blipFill>
        <p:spPr bwMode="auto">
          <a:xfrm>
            <a:off x="1857356" y="2571744"/>
            <a:ext cx="534178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188C5F7B-485F-4C50-9CF4-6B97A7CECBF4}" type="slidenum">
              <a:rPr lang="en-US" altLang="ru-RU" smtClean="0"/>
              <a:pPr>
                <a:defRPr/>
              </a:pPr>
              <a:t>13</a:t>
            </a:fld>
            <a:endParaRPr lang="en-US" alt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857375" y="214313"/>
            <a:ext cx="6840538" cy="17145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ru-RU" sz="3100" b="1" i="1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23556" name="Группа 29"/>
          <p:cNvGrpSpPr>
            <a:grpSpLocks/>
          </p:cNvGrpSpPr>
          <p:nvPr/>
        </p:nvGrpSpPr>
        <p:grpSpPr bwMode="auto">
          <a:xfrm>
            <a:off x="0" y="6288088"/>
            <a:ext cx="9144000" cy="569912"/>
            <a:chOff x="0" y="6288353"/>
            <a:chExt cx="9144000" cy="569647"/>
          </a:xfrm>
        </p:grpSpPr>
        <p:pic>
          <p:nvPicPr>
            <p:cNvPr id="8" name="Picture 16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047657" y="6309303"/>
              <a:ext cx="1008111" cy="54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7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055768" y="6309320"/>
              <a:ext cx="1424350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6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8135889" y="6309306"/>
              <a:ext cx="1008111" cy="54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6288354"/>
              <a:ext cx="1208758" cy="569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6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187625" y="6309303"/>
              <a:ext cx="1008111" cy="54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7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195736" y="6309320"/>
              <a:ext cx="1424350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8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563888" y="6371105"/>
              <a:ext cx="1296144" cy="486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860032" y="6288353"/>
              <a:ext cx="1208758" cy="569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3557" name="Рисунок 19" descr="Эмблема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188913"/>
            <a:ext cx="129381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2071670" y="357166"/>
            <a:ext cx="47606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Вклад участников практики в развитие </a:t>
            </a:r>
          </a:p>
          <a:p>
            <a:pPr lvl="0"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«серебряного»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волонтерства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Арюна\Арюна\фотографии\Фото 2021\Фото на итоговое 2021\Серебряные волонтеры\IMG_563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00166" y="1142984"/>
            <a:ext cx="2928958" cy="21967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Арюна\диск D\100CANON\мастер-класс по корзинкам 27.09.2019\IMG_071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628" y="1142984"/>
            <a:ext cx="3214710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C:\Арюна\диск D\100CANON\экологическая акция 28.09.2019\IMG_074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00100" y="3571876"/>
            <a:ext cx="3429024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Прямоугольник: скругленные углы 3">
            <a:extLst>
              <a:ext uri="{FF2B5EF4-FFF2-40B4-BE49-F238E27FC236}">
                <a16:creationId xmlns:a16="http://schemas.microsoft.com/office/drawing/2014/main" id="{48DD2A0E-0056-400F-8EA2-705011A7ECA5}"/>
              </a:ext>
            </a:extLst>
          </p:cNvPr>
          <p:cNvSpPr/>
          <p:nvPr/>
        </p:nvSpPr>
        <p:spPr>
          <a:xfrm>
            <a:off x="4786314" y="3500438"/>
            <a:ext cx="3786214" cy="278608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Более 40 «серебряных волонтеров» Университета третьего возраста организуют и  проводят мероприятия для детей с ограниченными возможностями здоровья, проводят мастер-классы по прикладному творчеству, участвуют в экологических акциях.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A1FAFDAA-3934-4301-AD6C-9A096C907351}" type="slidenum">
              <a:rPr lang="en-US" altLang="ru-RU" smtClean="0"/>
              <a:pPr>
                <a:defRPr/>
              </a:pPr>
              <a:t>14</a:t>
            </a:fld>
            <a:endParaRPr lang="en-US" alt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835150" y="500063"/>
            <a:ext cx="6840538" cy="71437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ru-RU" sz="3100" b="1" i="1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24580" name="Группа 29"/>
          <p:cNvGrpSpPr>
            <a:grpSpLocks/>
          </p:cNvGrpSpPr>
          <p:nvPr/>
        </p:nvGrpSpPr>
        <p:grpSpPr bwMode="auto">
          <a:xfrm>
            <a:off x="0" y="6288088"/>
            <a:ext cx="9144000" cy="569912"/>
            <a:chOff x="0" y="6288353"/>
            <a:chExt cx="9144000" cy="569647"/>
          </a:xfrm>
        </p:grpSpPr>
        <p:pic>
          <p:nvPicPr>
            <p:cNvPr id="8" name="Picture 16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047657" y="6309303"/>
              <a:ext cx="1008111" cy="54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7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055768" y="6309320"/>
              <a:ext cx="1424350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6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8135889" y="6309306"/>
              <a:ext cx="1008111" cy="54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3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6288354"/>
              <a:ext cx="1208758" cy="569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6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187625" y="6309303"/>
              <a:ext cx="1008111" cy="54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7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195736" y="6309320"/>
              <a:ext cx="1424350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8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563888" y="6371105"/>
              <a:ext cx="1296144" cy="486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3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860032" y="6288353"/>
              <a:ext cx="1208758" cy="569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4581" name="Рисунок 19" descr="Эмблема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388" y="188913"/>
            <a:ext cx="129381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Таблица 15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61467476"/>
              </p:ext>
            </p:extLst>
          </p:nvPr>
        </p:nvGraphicFramePr>
        <p:xfrm>
          <a:off x="1763688" y="1144411"/>
          <a:ext cx="7186803" cy="195056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96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9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5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52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4258">
                <a:tc gridSpan="4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j-lt"/>
                          <a:cs typeface="Calibri" panose="020F0502020204030204" pitchFamily="34" charset="0"/>
                        </a:rPr>
                        <a:t>Количество слушателей Университета с</a:t>
                      </a:r>
                      <a:r>
                        <a:rPr lang="ru-RU" sz="2000" baseline="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j-lt"/>
                          <a:cs typeface="Calibri" panose="020F0502020204030204" pitchFamily="34" charset="0"/>
                        </a:rPr>
                        <a:t> 2021г. по  2023г. </a:t>
                      </a:r>
                      <a:endParaRPr lang="ru-RU" sz="2000" b="1" dirty="0">
                        <a:solidFill>
                          <a:schemeClr val="tx2">
                            <a:lumMod val="25000"/>
                          </a:schemeClr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0548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70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C8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C8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C8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9874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C8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19219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64755"/>
              </p:ext>
            </p:extLst>
          </p:nvPr>
        </p:nvGraphicFramePr>
        <p:xfrm>
          <a:off x="611560" y="3685603"/>
          <a:ext cx="8246720" cy="199364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555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8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63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96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65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2352">
                <a:tc gridSpan="5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j-lt"/>
                          <a:cs typeface="Arial" panose="020B0604020202020204" pitchFamily="34" charset="0"/>
                        </a:rPr>
                        <a:t>Количество слушателей наиболее востребованных факультетов с 2021г. по</a:t>
                      </a:r>
                      <a:r>
                        <a:rPr lang="ru-RU" sz="2000" baseline="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j-lt"/>
                          <a:cs typeface="Arial" panose="020B0604020202020204" pitchFamily="34" charset="0"/>
                        </a:rPr>
                        <a:t> 2023г. (чел.)</a:t>
                      </a:r>
                      <a:endParaRPr lang="ru-RU" sz="2000" b="1" dirty="0">
                        <a:solidFill>
                          <a:schemeClr val="tx2">
                            <a:lumMod val="25000"/>
                          </a:schemeClr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684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Компьютерные курсы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Финансовая грамотность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Народные</a:t>
                      </a:r>
                      <a:r>
                        <a:rPr lang="ru-RU" sz="14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ремесла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Спортивно  -оздоровительный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Социальный</a:t>
                      </a:r>
                      <a:r>
                        <a:rPr lang="ru-RU" sz="14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туризм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271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C8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C8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C8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C8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5491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C8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8" name="Group 36"/>
          <p:cNvGrpSpPr/>
          <p:nvPr/>
        </p:nvGrpSpPr>
        <p:grpSpPr bwMode="auto">
          <a:xfrm>
            <a:off x="84307" y="2294215"/>
            <a:ext cx="1656184" cy="1134785"/>
            <a:chOff x="372" y="1086"/>
            <a:chExt cx="1080" cy="736"/>
          </a:xfrm>
        </p:grpSpPr>
        <p:pic>
          <p:nvPicPr>
            <p:cNvPr id="19" name="Picture 3" descr="D:\Docs\Graphics\icons\user\user_male2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52" y="1086"/>
              <a:ext cx="456" cy="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2" descr="D:\Docs\Graphics\icons\user\user_female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77" y="1086"/>
              <a:ext cx="456" cy="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372" y="1536"/>
              <a:ext cx="1080" cy="2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ru-RU" sz="1400" b="1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Граждане старшего возраста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Номер слайда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D20762A2-93FA-45A2-A0C4-08BF498DD760}" type="slidenum">
              <a:rPr lang="en-US" altLang="ru-RU" smtClean="0"/>
              <a:pPr>
                <a:defRPr/>
              </a:pPr>
              <a:t>15</a:t>
            </a:fld>
            <a:endParaRPr lang="en-US" altLang="ru-RU"/>
          </a:p>
        </p:txBody>
      </p:sp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87625" y="6309304"/>
            <a:ext cx="1008111" cy="54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7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95736" y="6309321"/>
            <a:ext cx="1424350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8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63888" y="6371106"/>
            <a:ext cx="1296144" cy="486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860032" y="6288354"/>
            <a:ext cx="1208758" cy="56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047657" y="6309303"/>
            <a:ext cx="1008111" cy="54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7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55768" y="6309320"/>
            <a:ext cx="1424350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288355"/>
            <a:ext cx="1208758" cy="56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135889" y="6309306"/>
            <a:ext cx="1008111" cy="54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571500" y="2019300"/>
            <a:ext cx="8143875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ru-RU" sz="6600" b="1" i="1" dirty="0">
              <a:ln w="11430"/>
              <a:solidFill>
                <a:schemeClr val="accent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  <a:cs typeface="+mn-cs"/>
            </a:endParaRPr>
          </a:p>
        </p:txBody>
      </p:sp>
      <p:sp>
        <p:nvSpPr>
          <p:cNvPr id="18" name="Заголовок 14"/>
          <p:cNvSpPr txBox="1">
            <a:spLocks/>
          </p:cNvSpPr>
          <p:nvPr/>
        </p:nvSpPr>
        <p:spPr bwMode="auto">
          <a:xfrm>
            <a:off x="1692275" y="2205038"/>
            <a:ext cx="597535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 sz="3100" b="1" i="1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52853" y="214290"/>
            <a:ext cx="4676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РЕЗУЛЬТАТЫ  ВНЕДРЕНИЯ ПРАКТИКИ:</a:t>
            </a:r>
          </a:p>
        </p:txBody>
      </p:sp>
      <p:sp>
        <p:nvSpPr>
          <p:cNvPr id="20" name="Прямоугольник: скругленные углы 3">
            <a:extLst>
              <a:ext uri="{FF2B5EF4-FFF2-40B4-BE49-F238E27FC236}">
                <a16:creationId xmlns:a16="http://schemas.microsoft.com/office/drawing/2014/main" id="{48DD2A0E-0056-400F-8EA2-705011A7ECA5}"/>
              </a:ext>
            </a:extLst>
          </p:cNvPr>
          <p:cNvSpPr/>
          <p:nvPr/>
        </p:nvSpPr>
        <p:spPr>
          <a:xfrm>
            <a:off x="500002" y="785794"/>
            <a:ext cx="8001088" cy="5715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Количество слушателей Университета  с 2011 по 2023гг. – более 100 000 чел.</a:t>
            </a:r>
          </a:p>
        </p:txBody>
      </p:sp>
      <p:graphicFrame>
        <p:nvGraphicFramePr>
          <p:cNvPr id="22" name="Схема 21"/>
          <p:cNvGraphicFramePr/>
          <p:nvPr/>
        </p:nvGraphicFramePr>
        <p:xfrm>
          <a:off x="142844" y="1571612"/>
          <a:ext cx="8715436" cy="4460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Номер слайда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D20762A2-93FA-45A2-A0C4-08BF498DD760}" type="slidenum">
              <a:rPr lang="en-US" altLang="ru-RU" smtClean="0"/>
              <a:pPr>
                <a:defRPr/>
              </a:pPr>
              <a:t>16</a:t>
            </a:fld>
            <a:endParaRPr lang="en-US" altLang="ru-RU"/>
          </a:p>
        </p:txBody>
      </p:sp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87625" y="6309304"/>
            <a:ext cx="1008111" cy="54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7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95736" y="6309321"/>
            <a:ext cx="1424350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8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63888" y="6371106"/>
            <a:ext cx="1296144" cy="486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860032" y="6288354"/>
            <a:ext cx="1208758" cy="56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047657" y="6309303"/>
            <a:ext cx="1008111" cy="54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7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55768" y="6309320"/>
            <a:ext cx="1424350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288355"/>
            <a:ext cx="1208758" cy="56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135889" y="6309306"/>
            <a:ext cx="1008111" cy="54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571500" y="2019300"/>
            <a:ext cx="8143875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ru-RU" sz="6600" b="1" i="1" dirty="0">
              <a:ln w="11430"/>
              <a:solidFill>
                <a:schemeClr val="accent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  <a:cs typeface="+mn-cs"/>
            </a:endParaRPr>
          </a:p>
        </p:txBody>
      </p:sp>
      <p:sp>
        <p:nvSpPr>
          <p:cNvPr id="18" name="Заголовок 14"/>
          <p:cNvSpPr txBox="1">
            <a:spLocks/>
          </p:cNvSpPr>
          <p:nvPr/>
        </p:nvSpPr>
        <p:spPr bwMode="auto">
          <a:xfrm>
            <a:off x="1692275" y="2205038"/>
            <a:ext cx="597535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3100" b="1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3100" b="1" i="1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1757" name="Рисунок 16" descr="Эмблема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188913"/>
            <a:ext cx="129381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Группа 29"/>
          <p:cNvGrpSpPr>
            <a:grpSpLocks/>
          </p:cNvGrpSpPr>
          <p:nvPr/>
        </p:nvGrpSpPr>
        <p:grpSpPr bwMode="auto">
          <a:xfrm>
            <a:off x="0" y="6288088"/>
            <a:ext cx="9144000" cy="569912"/>
            <a:chOff x="0" y="6288353"/>
            <a:chExt cx="9144000" cy="569647"/>
          </a:xfrm>
        </p:grpSpPr>
        <p:pic>
          <p:nvPicPr>
            <p:cNvPr id="31" name="Picture 16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047657" y="6309303"/>
              <a:ext cx="1008111" cy="54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17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055768" y="6309320"/>
              <a:ext cx="1424350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16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8135889" y="6309306"/>
              <a:ext cx="1008111" cy="54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1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6288354"/>
              <a:ext cx="1208758" cy="569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16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187625" y="6309303"/>
              <a:ext cx="1008111" cy="54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17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195736" y="6309320"/>
              <a:ext cx="1424350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18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563888" y="6371105"/>
              <a:ext cx="1296144" cy="486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1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860032" y="6288353"/>
              <a:ext cx="1208758" cy="569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Заголовок 1"/>
          <p:cNvSpPr txBox="1">
            <a:spLocks/>
          </p:cNvSpPr>
          <p:nvPr/>
        </p:nvSpPr>
        <p:spPr>
          <a:xfrm>
            <a:off x="1000125" y="428625"/>
            <a:ext cx="7143750" cy="71437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ru-RU" sz="44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619250" y="357188"/>
            <a:ext cx="6985000" cy="5699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100" b="1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Основная цель практики:</a:t>
            </a:r>
            <a:endParaRPr lang="ru-RU" sz="31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1" name="Рисунок 22" descr="Эмблема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188913"/>
            <a:ext cx="129381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500063" y="1071563"/>
            <a:ext cx="8358187" cy="203200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У</a:t>
            </a:r>
            <a:r>
              <a:rPr lang="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лучшение качества жизни граждан старшего поколения через организацию активного и культурного досуга, активацию творческого потенциала, адаптацию граждан старшего возраста в современном обществе, повышение правовой, финансовой, компьютерной грамотности граждан старшего возраста. </a:t>
            </a:r>
          </a:p>
          <a:p>
            <a:pPr indent="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Задачи:</a:t>
            </a:r>
            <a:endParaRPr lang="ru-RU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indent="4572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" b="1" dirty="0">
              <a:solidFill>
                <a:schemeClr val="accent1">
                  <a:lumMod val="75000"/>
                </a:schemeClr>
              </a:solidFill>
              <a:latin typeface="Times New Roman"/>
            </a:endParaRPr>
          </a:p>
        </p:txBody>
      </p:sp>
      <p:sp>
        <p:nvSpPr>
          <p:cNvPr id="20" name="Стрелка: пятиугольник 4"/>
          <p:cNvSpPr/>
          <p:nvPr/>
        </p:nvSpPr>
        <p:spPr>
          <a:xfrm>
            <a:off x="571500" y="2857500"/>
            <a:ext cx="8001000" cy="785813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Содействие в формировании благоприятных условий для самообразования, получения новых знаний, обучение новым умениям и навыкам, формирование и повышение уровня коммуникативных навыков;</a:t>
            </a:r>
          </a:p>
        </p:txBody>
      </p:sp>
      <p:sp>
        <p:nvSpPr>
          <p:cNvPr id="21" name="Стрелка: пятиугольник 8"/>
          <p:cNvSpPr/>
          <p:nvPr/>
        </p:nvSpPr>
        <p:spPr>
          <a:xfrm>
            <a:off x="571500" y="3786188"/>
            <a:ext cx="8072438" cy="714375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Укрепление физического здоровья, формирование здорового образа жизни пожилых граждан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;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трелка: пятиугольник 10"/>
          <p:cNvSpPr/>
          <p:nvPr/>
        </p:nvSpPr>
        <p:spPr>
          <a:xfrm>
            <a:off x="571500" y="4643438"/>
            <a:ext cx="8096250" cy="714375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600">
                <a:solidFill>
                  <a:srgbClr val="254061"/>
                </a:solidFill>
                <a:latin typeface="Arial" charset="0"/>
                <a:cs typeface="Times New Roman" pitchFamily="18" charset="0"/>
              </a:rPr>
              <a:t>Активизация творческого потенциала пожилых граждан и сохранение позитивного отношения к жизни;</a:t>
            </a:r>
            <a:endParaRPr lang="ru-RU" sz="1600">
              <a:solidFill>
                <a:srgbClr val="254061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Стрелка: пятиугольник 10"/>
          <p:cNvSpPr/>
          <p:nvPr/>
        </p:nvSpPr>
        <p:spPr>
          <a:xfrm>
            <a:off x="571500" y="5500688"/>
            <a:ext cx="8096250" cy="714375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Популяризация и распространение позитивного опыта по развитию активного долголетия и «серебряного»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волонтерства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Группа 29"/>
          <p:cNvGrpSpPr>
            <a:grpSpLocks/>
          </p:cNvGrpSpPr>
          <p:nvPr/>
        </p:nvGrpSpPr>
        <p:grpSpPr bwMode="auto">
          <a:xfrm>
            <a:off x="0" y="6288088"/>
            <a:ext cx="9144000" cy="569912"/>
            <a:chOff x="0" y="6288353"/>
            <a:chExt cx="9144000" cy="569647"/>
          </a:xfrm>
        </p:grpSpPr>
        <p:pic>
          <p:nvPicPr>
            <p:cNvPr id="31" name="Picture 16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047657" y="6309303"/>
              <a:ext cx="1008111" cy="54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17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055768" y="6309320"/>
              <a:ext cx="1424350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16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8135889" y="6309306"/>
              <a:ext cx="1008111" cy="54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1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6288354"/>
              <a:ext cx="1208758" cy="569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16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187625" y="6309303"/>
              <a:ext cx="1008111" cy="54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17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195736" y="6309320"/>
              <a:ext cx="1424350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18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563888" y="6371105"/>
              <a:ext cx="1296144" cy="486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1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860032" y="6288353"/>
              <a:ext cx="1208758" cy="569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Заголовок 1"/>
          <p:cNvSpPr txBox="1">
            <a:spLocks/>
          </p:cNvSpPr>
          <p:nvPr/>
        </p:nvSpPr>
        <p:spPr>
          <a:xfrm>
            <a:off x="1000125" y="428625"/>
            <a:ext cx="7143750" cy="71437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ru-RU" sz="44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1188" y="1844675"/>
            <a:ext cx="81438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endParaRPr lang="ru-RU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" name="Содержимое 22"/>
          <p:cNvGraphicFramePr>
            <a:graphicFrameLocks/>
          </p:cNvGraphicFramePr>
          <p:nvPr/>
        </p:nvGraphicFramePr>
        <p:xfrm>
          <a:off x="721697" y="142852"/>
          <a:ext cx="8065145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4" name="Скругленный прямоугольник 13"/>
          <p:cNvSpPr/>
          <p:nvPr/>
        </p:nvSpPr>
        <p:spPr>
          <a:xfrm>
            <a:off x="714348" y="5643578"/>
            <a:ext cx="3714776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lvl="0" algn="ctr"/>
            <a:endParaRPr lang="ru-RU" sz="1400" b="1" dirty="0">
              <a:latin typeface="Arial"/>
              <a:ea typeface="Arial"/>
              <a:cs typeface="Arial"/>
              <a:sym typeface="Arial"/>
            </a:endParaRPr>
          </a:p>
          <a:p>
            <a:pPr lvl="0" algn="ctr"/>
            <a:r>
              <a:rPr lang="ru-RU" sz="1400" b="1" dirty="0">
                <a:latin typeface="Arial"/>
                <a:ea typeface="Arial"/>
                <a:cs typeface="Arial"/>
                <a:sym typeface="Arial"/>
              </a:rPr>
              <a:t>Отсутствие </a:t>
            </a:r>
            <a:r>
              <a:rPr lang="ru-RU" sz="1400" b="1" dirty="0" err="1">
                <a:latin typeface="Arial"/>
                <a:ea typeface="Arial"/>
                <a:cs typeface="Arial"/>
                <a:sym typeface="Arial"/>
              </a:rPr>
              <a:t>досуговой</a:t>
            </a:r>
            <a:r>
              <a:rPr lang="ru-RU" sz="1400" b="1" dirty="0">
                <a:latin typeface="Arial"/>
                <a:ea typeface="Arial"/>
                <a:cs typeface="Arial"/>
                <a:sym typeface="Arial"/>
              </a:rPr>
              <a:t> активности плохо отражается на качестве жизни.</a:t>
            </a:r>
            <a:endParaRPr lang="ru-RU" sz="14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00628" y="5643578"/>
            <a:ext cx="3714776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>
                <a:latin typeface="Arial"/>
                <a:ea typeface="Arial"/>
                <a:cs typeface="Arial"/>
                <a:sym typeface="Arial"/>
              </a:rPr>
              <a:t>Правильно организованный досуг качественно улучшает психическое и физическое состояние человека, дает ощущение удовлетворенности жизнью.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Группа 29"/>
          <p:cNvGrpSpPr>
            <a:grpSpLocks/>
          </p:cNvGrpSpPr>
          <p:nvPr/>
        </p:nvGrpSpPr>
        <p:grpSpPr bwMode="auto">
          <a:xfrm>
            <a:off x="0" y="6288088"/>
            <a:ext cx="9144000" cy="569912"/>
            <a:chOff x="0" y="6288353"/>
            <a:chExt cx="9144000" cy="569647"/>
          </a:xfrm>
        </p:grpSpPr>
        <p:pic>
          <p:nvPicPr>
            <p:cNvPr id="31" name="Picture 16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047657" y="6309303"/>
              <a:ext cx="1008111" cy="54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17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055768" y="6309320"/>
              <a:ext cx="1424350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16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8135889" y="6309306"/>
              <a:ext cx="1008111" cy="54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1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6288354"/>
              <a:ext cx="1208758" cy="569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16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187625" y="6309303"/>
              <a:ext cx="1008111" cy="54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17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195736" y="6309320"/>
              <a:ext cx="1424350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18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563888" y="6371105"/>
              <a:ext cx="1296144" cy="486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1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860032" y="6288353"/>
              <a:ext cx="1208758" cy="569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Заголовок 1"/>
          <p:cNvSpPr txBox="1">
            <a:spLocks/>
          </p:cNvSpPr>
          <p:nvPr/>
        </p:nvSpPr>
        <p:spPr>
          <a:xfrm>
            <a:off x="1000125" y="428625"/>
            <a:ext cx="7143750" cy="71437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ru-RU" sz="44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1188" y="1844675"/>
            <a:ext cx="81438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endParaRPr lang="ru-RU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9" name="Рисунок 22" descr="Эмблема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188913"/>
            <a:ext cx="129381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Схема 15"/>
          <p:cNvGraphicFramePr/>
          <p:nvPr/>
        </p:nvGraphicFramePr>
        <p:xfrm>
          <a:off x="251520" y="764704"/>
          <a:ext cx="871296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1475656" y="46365"/>
            <a:ext cx="7453313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Управлением социальной защиты населения по г.Улан-Удэ с 2011г. организована  работа «Университета третьего возраста».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23528" y="5949280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Взаимодействие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организациями в работе Университета.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Группа 29"/>
          <p:cNvGrpSpPr>
            <a:grpSpLocks/>
          </p:cNvGrpSpPr>
          <p:nvPr/>
        </p:nvGrpSpPr>
        <p:grpSpPr bwMode="auto">
          <a:xfrm>
            <a:off x="0" y="6288088"/>
            <a:ext cx="9144000" cy="569912"/>
            <a:chOff x="0" y="6288353"/>
            <a:chExt cx="9144000" cy="569647"/>
          </a:xfrm>
        </p:grpSpPr>
        <p:pic>
          <p:nvPicPr>
            <p:cNvPr id="31" name="Picture 16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047657" y="6309303"/>
              <a:ext cx="1008111" cy="54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17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055768" y="6309320"/>
              <a:ext cx="1424350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16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8135889" y="6309306"/>
              <a:ext cx="1008111" cy="54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1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6288354"/>
              <a:ext cx="1208758" cy="569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16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187625" y="6309303"/>
              <a:ext cx="1008111" cy="54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17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195736" y="6309320"/>
              <a:ext cx="1424350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18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563888" y="6371105"/>
              <a:ext cx="1296144" cy="486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1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860032" y="6288353"/>
              <a:ext cx="1208758" cy="569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Заголовок 1"/>
          <p:cNvSpPr txBox="1">
            <a:spLocks/>
          </p:cNvSpPr>
          <p:nvPr/>
        </p:nvSpPr>
        <p:spPr>
          <a:xfrm>
            <a:off x="1000125" y="428625"/>
            <a:ext cx="7143750" cy="71437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ru-RU" sz="44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7412" name="Рисунок 22" descr="Эмблема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188913"/>
            <a:ext cx="129381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857250" y="333375"/>
            <a:ext cx="8286750" cy="642938"/>
          </a:xfrm>
          <a:prstGeom prst="rect">
            <a:avLst/>
          </a:prstGeom>
        </p:spPr>
        <p:txBody>
          <a:bodyPr lIns="0" rIns="0" bIns="0" anchor="b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Этапы реализации: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71472" y="18573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SzPts val="1730"/>
            </a:pP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71538" y="314324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</a:pPr>
            <a:endParaRPr lang="ru-RU" dirty="0">
              <a:solidFill>
                <a:schemeClr val="tx2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14348" y="421481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</a:pPr>
            <a:endParaRPr lang="ru-RU" dirty="0">
              <a:solidFill>
                <a:schemeClr val="tx2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37;p11"/>
          <p:cNvSpPr/>
          <p:nvPr/>
        </p:nvSpPr>
        <p:spPr>
          <a:xfrm>
            <a:off x="928662" y="2212306"/>
            <a:ext cx="284480" cy="288000"/>
          </a:xfrm>
          <a:prstGeom prst="ellipse">
            <a:avLst/>
          </a:prstGeom>
          <a:solidFill>
            <a:schemeClr val="accent1"/>
          </a:solidFill>
          <a:ln w="38100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38;p11"/>
          <p:cNvSpPr/>
          <p:nvPr/>
        </p:nvSpPr>
        <p:spPr>
          <a:xfrm>
            <a:off x="4696779" y="2212306"/>
            <a:ext cx="284480" cy="288000"/>
          </a:xfrm>
          <a:prstGeom prst="ellipse">
            <a:avLst/>
          </a:prstGeom>
          <a:solidFill>
            <a:schemeClr val="accent1"/>
          </a:solidFill>
          <a:ln w="38100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39;p11"/>
          <p:cNvSpPr/>
          <p:nvPr/>
        </p:nvSpPr>
        <p:spPr>
          <a:xfrm>
            <a:off x="8143900" y="2214554"/>
            <a:ext cx="284480" cy="288000"/>
          </a:xfrm>
          <a:prstGeom prst="ellipse">
            <a:avLst/>
          </a:prstGeom>
          <a:solidFill>
            <a:schemeClr val="accent1"/>
          </a:solidFill>
          <a:ln w="38100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40;p11"/>
          <p:cNvSpPr txBox="1"/>
          <p:nvPr/>
        </p:nvSpPr>
        <p:spPr>
          <a:xfrm>
            <a:off x="857224" y="1490876"/>
            <a:ext cx="74517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ru-RU" sz="36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3600" b="0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41;p11"/>
          <p:cNvSpPr txBox="1"/>
          <p:nvPr/>
        </p:nvSpPr>
        <p:spPr>
          <a:xfrm>
            <a:off x="4634786" y="1490876"/>
            <a:ext cx="74517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ru-RU" sz="3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36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242;p11"/>
          <p:cNvSpPr txBox="1"/>
          <p:nvPr/>
        </p:nvSpPr>
        <p:spPr>
          <a:xfrm>
            <a:off x="8041670" y="1490876"/>
            <a:ext cx="74517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ru-RU" sz="36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36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243;p11"/>
          <p:cNvSpPr txBox="1"/>
          <p:nvPr/>
        </p:nvSpPr>
        <p:spPr>
          <a:xfrm>
            <a:off x="571472" y="2857496"/>
            <a:ext cx="842968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 Этап I                                                Этап II                                          Этап III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244;p11"/>
          <p:cNvSpPr txBox="1"/>
          <p:nvPr/>
        </p:nvSpPr>
        <p:spPr>
          <a:xfrm>
            <a:off x="27588" y="3286124"/>
            <a:ext cx="2829900" cy="566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Запись на занятия и подготовка материалов</a:t>
            </a:r>
            <a:endParaRPr sz="14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245;p11"/>
          <p:cNvSpPr txBox="1"/>
          <p:nvPr/>
        </p:nvSpPr>
        <p:spPr>
          <a:xfrm>
            <a:off x="3500430" y="3357562"/>
            <a:ext cx="2829900" cy="32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Проведение занятий</a:t>
            </a:r>
            <a:endParaRPr sz="14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246;p11"/>
          <p:cNvSpPr txBox="1"/>
          <p:nvPr/>
        </p:nvSpPr>
        <p:spPr>
          <a:xfrm>
            <a:off x="6599884" y="3357562"/>
            <a:ext cx="2829900" cy="32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Выпускной слушателей </a:t>
            </a:r>
            <a:endParaRPr sz="14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Стрелка вправо 42"/>
          <p:cNvSpPr/>
          <p:nvPr/>
        </p:nvSpPr>
        <p:spPr>
          <a:xfrm>
            <a:off x="1714480" y="2285992"/>
            <a:ext cx="257176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право 43"/>
          <p:cNvSpPr/>
          <p:nvPr/>
        </p:nvSpPr>
        <p:spPr>
          <a:xfrm>
            <a:off x="5286380" y="2285992"/>
            <a:ext cx="257176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: скругленные углы 3">
            <a:extLst>
              <a:ext uri="{FF2B5EF4-FFF2-40B4-BE49-F238E27FC236}">
                <a16:creationId xmlns:a16="http://schemas.microsoft.com/office/drawing/2014/main" id="{48DD2A0E-0056-400F-8EA2-705011A7ECA5}"/>
              </a:ext>
            </a:extLst>
          </p:cNvPr>
          <p:cNvSpPr/>
          <p:nvPr/>
        </p:nvSpPr>
        <p:spPr>
          <a:xfrm>
            <a:off x="142844" y="4143380"/>
            <a:ext cx="2857520" cy="194421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buSzPts val="1730"/>
            </a:pPr>
            <a:r>
              <a:rPr lang="ru-RU" dirty="0">
                <a:solidFill>
                  <a:srgbClr val="002060"/>
                </a:solidFill>
              </a:rPr>
              <a:t>Ж</a:t>
            </a:r>
            <a:r>
              <a:rPr lang="ru-RU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елающие записаться на занятия факультета обращаются в УСЗН </a:t>
            </a:r>
            <a:r>
              <a:rPr lang="ru-RU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4"/>
                  </a:ext>
                </a:extLst>
              </a:rPr>
              <a:t>по </a:t>
            </a:r>
            <a:r>
              <a:rPr lang="ru-RU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4"/>
                  </a:ext>
                </a:extLst>
              </a:rPr>
              <a:t>г. </a:t>
            </a:r>
            <a:r>
              <a:rPr lang="ru-RU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4"/>
                  </a:ext>
                </a:extLst>
              </a:rPr>
              <a:t>Улан-Удэ.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8" name="Прямоугольник: скругленные углы 3">
            <a:extLst>
              <a:ext uri="{FF2B5EF4-FFF2-40B4-BE49-F238E27FC236}">
                <a16:creationId xmlns:a16="http://schemas.microsoft.com/office/drawing/2014/main" id="{48DD2A0E-0056-400F-8EA2-705011A7ECA5}"/>
              </a:ext>
            </a:extLst>
          </p:cNvPr>
          <p:cNvSpPr/>
          <p:nvPr/>
        </p:nvSpPr>
        <p:spPr>
          <a:xfrm>
            <a:off x="3071802" y="4143380"/>
            <a:ext cx="2928958" cy="194421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Специалисты Управления для работы с участниками пр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актики привлекают студентов и волонтеров. </a:t>
            </a:r>
            <a:endParaRPr lang="ru-RU" dirty="0">
              <a:solidFill>
                <a:srgbClr val="002060"/>
              </a:solidFill>
              <a:latin typeface="Arial" pitchFamily="34" charset="0"/>
              <a:ea typeface="Arial"/>
              <a:cs typeface="Arial" pitchFamily="34" charset="0"/>
              <a:sym typeface="Arial"/>
            </a:endParaRPr>
          </a:p>
        </p:txBody>
      </p:sp>
      <p:sp>
        <p:nvSpPr>
          <p:cNvPr id="49" name="Прямоугольник: скругленные углы 3">
            <a:extLst>
              <a:ext uri="{FF2B5EF4-FFF2-40B4-BE49-F238E27FC236}">
                <a16:creationId xmlns:a16="http://schemas.microsoft.com/office/drawing/2014/main" id="{48DD2A0E-0056-400F-8EA2-705011A7ECA5}"/>
              </a:ext>
            </a:extLst>
          </p:cNvPr>
          <p:cNvSpPr/>
          <p:nvPr/>
        </p:nvSpPr>
        <p:spPr>
          <a:xfrm>
            <a:off x="6072198" y="4143380"/>
            <a:ext cx="2928958" cy="194421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После завершения занятий вручаются сертификаты об окончании курсов.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9"/>
          <p:cNvGrpSpPr>
            <a:grpSpLocks/>
          </p:cNvGrpSpPr>
          <p:nvPr/>
        </p:nvGrpSpPr>
        <p:grpSpPr bwMode="auto">
          <a:xfrm>
            <a:off x="0" y="6288088"/>
            <a:ext cx="9144000" cy="569912"/>
            <a:chOff x="0" y="6288353"/>
            <a:chExt cx="9144000" cy="569647"/>
          </a:xfrm>
        </p:grpSpPr>
        <p:pic>
          <p:nvPicPr>
            <p:cNvPr id="31" name="Picture 16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047657" y="6309303"/>
              <a:ext cx="1008111" cy="54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17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055768" y="6309320"/>
              <a:ext cx="1424350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16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8135889" y="6309306"/>
              <a:ext cx="1008111" cy="54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1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6288354"/>
              <a:ext cx="1208758" cy="569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16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187625" y="6309303"/>
              <a:ext cx="1008111" cy="54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17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195736" y="6309320"/>
              <a:ext cx="1424350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18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563888" y="6371105"/>
              <a:ext cx="1296144" cy="486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1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860032" y="6288353"/>
              <a:ext cx="1208758" cy="569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Заголовок 1"/>
          <p:cNvSpPr txBox="1">
            <a:spLocks/>
          </p:cNvSpPr>
          <p:nvPr/>
        </p:nvSpPr>
        <p:spPr>
          <a:xfrm>
            <a:off x="1000125" y="428625"/>
            <a:ext cx="7143750" cy="71437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ru-RU" sz="44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7412" name="Рисунок 22" descr="Эмблема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188913"/>
            <a:ext cx="129381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" name="Схема 19"/>
          <p:cNvGraphicFramePr/>
          <p:nvPr/>
        </p:nvGraphicFramePr>
        <p:xfrm>
          <a:off x="323528" y="1196752"/>
          <a:ext cx="8640960" cy="4232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1" name="Заголовок 1"/>
          <p:cNvSpPr txBox="1">
            <a:spLocks/>
          </p:cNvSpPr>
          <p:nvPr/>
        </p:nvSpPr>
        <p:spPr>
          <a:xfrm>
            <a:off x="857250" y="333375"/>
            <a:ext cx="8286750" cy="642938"/>
          </a:xfrm>
          <a:prstGeom prst="rect">
            <a:avLst/>
          </a:prstGeom>
        </p:spPr>
        <p:txBody>
          <a:bodyPr lIns="0" rIns="0" bIns="0" anchor="b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Направления факультетов: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57290" y="5214950"/>
            <a:ext cx="6204968" cy="1000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4320" indent="-274320" algn="ctr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Century Gothic" pitchFamily="34" charset="0"/>
              <a:buChar char="●"/>
              <a:defRPr/>
            </a:pPr>
            <a:r>
              <a:rPr lang="ru-RU" b="1" dirty="0">
                <a:solidFill>
                  <a:srgbClr val="002060"/>
                </a:solidFill>
                <a:cs typeface="Calibri" pitchFamily="34" charset="0"/>
              </a:rPr>
              <a:t>Открыты 1 факультетов разной направленности</a:t>
            </a:r>
          </a:p>
          <a:p>
            <a:pPr marL="274320" indent="-274320" algn="ctr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Century Gothic" pitchFamily="34" charset="0"/>
              <a:buChar char="●"/>
              <a:defRPr/>
            </a:pPr>
            <a:r>
              <a:rPr lang="ru-RU" b="1" dirty="0">
                <a:solidFill>
                  <a:srgbClr val="002060"/>
                </a:solidFill>
                <a:cs typeface="Calibri" pitchFamily="34" charset="0"/>
              </a:rPr>
              <a:t>Средний возраст учащихся 58-65 лет</a:t>
            </a:r>
          </a:p>
          <a:p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1597344" y="1271587"/>
            <a:ext cx="45719" cy="45719"/>
          </a:xfrm>
        </p:spPr>
        <p:txBody>
          <a:bodyPr/>
          <a:lstStyle/>
          <a:p>
            <a:pPr>
              <a:defRPr/>
            </a:pPr>
            <a:endParaRPr lang="ru-RU" sz="3100" i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47A7B-EF51-492A-BFF1-07B4900054BF}" type="slidenum">
              <a:rPr lang="en-US" altLang="ru-RU" smtClean="0"/>
              <a:pPr>
                <a:defRPr/>
              </a:pPr>
              <a:t>7</a:t>
            </a:fld>
            <a:endParaRPr lang="en-US" altLang="ru-RU"/>
          </a:p>
        </p:txBody>
      </p:sp>
      <p:pic>
        <p:nvPicPr>
          <p:cNvPr id="18436" name="Рисунок 5" descr="Эмблема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129381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437" name="Группа 29"/>
          <p:cNvGrpSpPr>
            <a:grpSpLocks/>
          </p:cNvGrpSpPr>
          <p:nvPr/>
        </p:nvGrpSpPr>
        <p:grpSpPr bwMode="auto">
          <a:xfrm>
            <a:off x="0" y="6288088"/>
            <a:ext cx="9144000" cy="569912"/>
            <a:chOff x="0" y="6288353"/>
            <a:chExt cx="9144000" cy="569647"/>
          </a:xfrm>
        </p:grpSpPr>
        <p:pic>
          <p:nvPicPr>
            <p:cNvPr id="11" name="Picture 16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047657" y="6309303"/>
              <a:ext cx="1008111" cy="54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7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055768" y="6309320"/>
              <a:ext cx="1424350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6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8135889" y="6309306"/>
              <a:ext cx="1008111" cy="54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6288354"/>
              <a:ext cx="1208758" cy="569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6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187625" y="6309303"/>
              <a:ext cx="1008111" cy="54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7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195736" y="6309320"/>
              <a:ext cx="1424350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8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563888" y="6371105"/>
              <a:ext cx="1296144" cy="486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3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860032" y="6288353"/>
              <a:ext cx="1208758" cy="569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9" name="Google Shape;227;p10">
            <a:extLst>
              <a:ext uri="{FF2B5EF4-FFF2-40B4-BE49-F238E27FC236}">
                <a16:creationId xmlns:a16="http://schemas.microsoft.com/office/drawing/2014/main" id="{74959603-389A-4DA2-8C10-D60C1C4C2336}"/>
              </a:ext>
            </a:extLst>
          </p:cNvPr>
          <p:cNvPicPr preferRelativeResize="0"/>
          <p:nvPr/>
        </p:nvPicPr>
        <p:blipFill rotWithShape="1">
          <a:blip r:embed="rId7" cstate="print">
            <a:alphaModFix/>
          </a:blip>
          <a:srcRect/>
          <a:stretch/>
        </p:blipFill>
        <p:spPr>
          <a:xfrm>
            <a:off x="153136" y="218874"/>
            <a:ext cx="3275856" cy="2710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Google Shape;283;p17">
            <a:extLst>
              <a:ext uri="{FF2B5EF4-FFF2-40B4-BE49-F238E27FC236}">
                <a16:creationId xmlns:a16="http://schemas.microsoft.com/office/drawing/2014/main" id="{B245251F-10BF-40BF-8045-253A85AE221C}"/>
              </a:ext>
            </a:extLst>
          </p:cNvPr>
          <p:cNvPicPr preferRelativeResize="0"/>
          <p:nvPr/>
        </p:nvPicPr>
        <p:blipFill rotWithShape="1">
          <a:blip r:embed="rId8" cstate="print">
            <a:alphaModFix/>
          </a:blip>
          <a:srcRect/>
          <a:stretch/>
        </p:blipFill>
        <p:spPr>
          <a:xfrm>
            <a:off x="5143504" y="248841"/>
            <a:ext cx="3823564" cy="2372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Google Shape;269;p14">
            <a:extLst>
              <a:ext uri="{FF2B5EF4-FFF2-40B4-BE49-F238E27FC236}">
                <a16:creationId xmlns:a16="http://schemas.microsoft.com/office/drawing/2014/main" id="{94562573-ADFD-42B6-9E88-CB4F32098394}"/>
              </a:ext>
            </a:extLst>
          </p:cNvPr>
          <p:cNvPicPr preferRelativeResize="0"/>
          <p:nvPr/>
        </p:nvPicPr>
        <p:blipFill rotWithShape="1">
          <a:blip r:embed="rId9" cstate="print">
            <a:alphaModFix/>
          </a:blip>
          <a:srcRect/>
          <a:stretch/>
        </p:blipFill>
        <p:spPr>
          <a:xfrm>
            <a:off x="4500562" y="4375423"/>
            <a:ext cx="3849466" cy="2268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Google Shape;284;p17">
            <a:extLst>
              <a:ext uri="{FF2B5EF4-FFF2-40B4-BE49-F238E27FC236}">
                <a16:creationId xmlns:a16="http://schemas.microsoft.com/office/drawing/2014/main" id="{9CF0E857-C67A-4CB2-94DB-E1B125FC04B6}"/>
              </a:ext>
            </a:extLst>
          </p:cNvPr>
          <p:cNvPicPr preferRelativeResize="0"/>
          <p:nvPr/>
        </p:nvPicPr>
        <p:blipFill rotWithShape="1">
          <a:blip r:embed="rId10" cstate="print">
            <a:alphaModFix/>
          </a:blip>
          <a:srcRect/>
          <a:stretch/>
        </p:blipFill>
        <p:spPr>
          <a:xfrm>
            <a:off x="1071538" y="4143380"/>
            <a:ext cx="3357586" cy="24657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5351D96-2BE7-4151-90E9-00A60E015F42}"/>
              </a:ext>
            </a:extLst>
          </p:cNvPr>
          <p:cNvSpPr txBox="1"/>
          <p:nvPr/>
        </p:nvSpPr>
        <p:spPr>
          <a:xfrm>
            <a:off x="2214546" y="142852"/>
            <a:ext cx="3929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Факультет </a:t>
            </a:r>
          </a:p>
          <a:p>
            <a:pPr algn="ctr"/>
            <a:r>
              <a:rPr lang="ru-RU" sz="20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«Народные ремесла»</a:t>
            </a:r>
          </a:p>
        </p:txBody>
      </p:sp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2844" y="2643182"/>
            <a:ext cx="3286148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1DDBD52-62A7-4CB3-826D-ADE4331BF91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585" y="2643182"/>
            <a:ext cx="3480571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51" name="Picture 19" descr="C:\Users\ks3\Desktop\Фото народные ремесла\МК Пикча 18.09.2019\A730578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6200000">
            <a:off x="2715838" y="1930028"/>
            <a:ext cx="3256035" cy="217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142852"/>
            <a:ext cx="7043737" cy="939784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Факультет 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«Компьютерной грамотности»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400" b="1" i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D32F12-D29A-485F-9AEE-FF44CA487B7F}" type="slidenum">
              <a:rPr lang="en-US" altLang="ru-RU" smtClean="0"/>
              <a:pPr>
                <a:defRPr/>
              </a:pPr>
              <a:t>8</a:t>
            </a:fld>
            <a:endParaRPr lang="en-US" altLang="ru-RU"/>
          </a:p>
        </p:txBody>
      </p:sp>
      <p:pic>
        <p:nvPicPr>
          <p:cNvPr id="19460" name="Рисунок 5" descr="Эмблема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5906" y="142861"/>
            <a:ext cx="129381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61" name="Группа 29"/>
          <p:cNvGrpSpPr>
            <a:grpSpLocks/>
          </p:cNvGrpSpPr>
          <p:nvPr/>
        </p:nvGrpSpPr>
        <p:grpSpPr bwMode="auto">
          <a:xfrm>
            <a:off x="0" y="6288088"/>
            <a:ext cx="9144000" cy="569912"/>
            <a:chOff x="0" y="6288353"/>
            <a:chExt cx="9144000" cy="569647"/>
          </a:xfrm>
        </p:grpSpPr>
        <p:pic>
          <p:nvPicPr>
            <p:cNvPr id="11" name="Picture 16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047657" y="6309303"/>
              <a:ext cx="1008111" cy="54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7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055768" y="6309320"/>
              <a:ext cx="1424350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6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8135889" y="6309306"/>
              <a:ext cx="1008111" cy="54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6288354"/>
              <a:ext cx="1208758" cy="569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6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187625" y="6309303"/>
              <a:ext cx="1008111" cy="54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7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195736" y="6309320"/>
              <a:ext cx="1424350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8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563888" y="6371105"/>
              <a:ext cx="1296144" cy="486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3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860032" y="6288353"/>
              <a:ext cx="1208758" cy="569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Прямоугольник: скругленные углы 3">
            <a:extLst>
              <a:ext uri="{FF2B5EF4-FFF2-40B4-BE49-F238E27FC236}">
                <a16:creationId xmlns:a16="http://schemas.microsoft.com/office/drawing/2014/main" id="{48DD2A0E-0056-400F-8EA2-705011A7E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1934" y="1660531"/>
            <a:ext cx="4900618" cy="462598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октябре 2013 года совместно с межрегиональной общественной организацией «Ассоциация ветеранов, инвалидов и пенсионеров «АВИП» в рамках национальной программы «Бабушка  и дедушка  онлайн» создан Компьютерный Консультационный центр.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Ежегодно слушатели факультета принимают участие во Всероссийском конкурсе «Спасибо интернету». 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жегодно выпускники факультета принимают участие во Всероссийском чемпионате 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компьютерному многоборью среди пенсионеров.</a:t>
            </a:r>
            <a:endParaRPr lang="ru-RU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  <a:defRPr/>
            </a:pPr>
            <a:endParaRPr lang="ru-RU" sz="1800" b="1" dirty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  <a:cs typeface="Calibri" pitchFamily="34" charset="0"/>
            </a:endParaRPr>
          </a:p>
        </p:txBody>
      </p:sp>
      <p:pic>
        <p:nvPicPr>
          <p:cNvPr id="25" name="Picture 8" descr="C:\Documents and Settings\User\Рабочий стол\Бамбуева О.Э\Бабушка и дедушка онлайн\Фото по программе Бабушка и дедушка онлайн\фото комп курсы\вручение дипломов об окончании курсов Группе №9 2014.jpg">
            <a:extLst>
              <a:ext uri="{FF2B5EF4-FFF2-40B4-BE49-F238E27FC236}">
                <a16:creationId xmlns:a16="http://schemas.microsoft.com/office/drawing/2014/main" id="{D0F614CE-208C-4BE0-B978-20D2D943B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857232"/>
            <a:ext cx="3608401" cy="2521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56FD489-F856-4A81-8760-9B0EFEEF23D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3500438"/>
            <a:ext cx="2865651" cy="30955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Группа 29"/>
          <p:cNvGrpSpPr>
            <a:grpSpLocks/>
          </p:cNvGrpSpPr>
          <p:nvPr/>
        </p:nvGrpSpPr>
        <p:grpSpPr bwMode="auto">
          <a:xfrm>
            <a:off x="0" y="6288088"/>
            <a:ext cx="9144000" cy="569912"/>
            <a:chOff x="0" y="6288353"/>
            <a:chExt cx="9144000" cy="569647"/>
          </a:xfrm>
        </p:grpSpPr>
        <p:pic>
          <p:nvPicPr>
            <p:cNvPr id="31" name="Picture 16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047657" y="6309303"/>
              <a:ext cx="1008111" cy="54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17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055768" y="6309320"/>
              <a:ext cx="1424350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16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8135889" y="6309306"/>
              <a:ext cx="1008111" cy="54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1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6288354"/>
              <a:ext cx="1208758" cy="569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16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187625" y="6309303"/>
              <a:ext cx="1008111" cy="54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17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195736" y="6309320"/>
              <a:ext cx="1424350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18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563888" y="6371105"/>
              <a:ext cx="1296144" cy="486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1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860032" y="6288353"/>
              <a:ext cx="1208758" cy="569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Заголовок 1"/>
          <p:cNvSpPr txBox="1">
            <a:spLocks/>
          </p:cNvSpPr>
          <p:nvPr/>
        </p:nvSpPr>
        <p:spPr>
          <a:xfrm>
            <a:off x="1000125" y="428625"/>
            <a:ext cx="7143750" cy="71437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ru-RU" sz="44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214546" y="14285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54864"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Факультет </a:t>
            </a:r>
          </a:p>
          <a:p>
            <a:pPr marL="54864"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«Финансовой грамотности»</a:t>
            </a:r>
          </a:p>
        </p:txBody>
      </p:sp>
      <p:sp>
        <p:nvSpPr>
          <p:cNvPr id="22" name="Прямоугольник: скругленные углы 3">
            <a:extLst>
              <a:ext uri="{FF2B5EF4-FFF2-40B4-BE49-F238E27FC236}">
                <a16:creationId xmlns:a16="http://schemas.microsoft.com/office/drawing/2014/main" id="{48DD2A0E-0056-400F-8EA2-705011A7ECA5}"/>
              </a:ext>
            </a:extLst>
          </p:cNvPr>
          <p:cNvSpPr/>
          <p:nvPr/>
        </p:nvSpPr>
        <p:spPr>
          <a:xfrm>
            <a:off x="5286380" y="3985114"/>
            <a:ext cx="3500462" cy="194421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Е</a:t>
            </a:r>
            <a:r>
              <a:rPr lang="ru-RU" sz="1800" dirty="0">
                <a:solidFill>
                  <a:srgbClr val="00206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жегодно слушатели факультета принимают участие в онлайн обучении «Финансовая грамотность для старшего возраста» (</a:t>
            </a:r>
            <a:r>
              <a:rPr lang="ru-RU" sz="1800" dirty="0" err="1">
                <a:solidFill>
                  <a:srgbClr val="00206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PensionFG</a:t>
            </a:r>
            <a:r>
              <a:rPr lang="ru-RU" sz="1800" dirty="0">
                <a:solidFill>
                  <a:srgbClr val="00206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)</a:t>
            </a:r>
            <a:endPara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V:\!ОТДЕЛ ПОЖИЛЫХ\БАМБУЕВА О.Э\КОНКУРС 2022\финграм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1071546"/>
            <a:ext cx="8224758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V:\!ОТДЕЛ ПОЖИЛЫХ\БАМБУЕВА О.Э\КОНКУРС 2022\1 00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3500438"/>
            <a:ext cx="4643471" cy="30956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fab2bcd8-0ded-4557-b51b-482637816141}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13497</TotalTime>
  <Words>913</Words>
  <Application>Microsoft Office PowerPoint</Application>
  <PresentationFormat>Экран (4:3)</PresentationFormat>
  <Paragraphs>149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Arial Narrow</vt:lpstr>
      <vt:lpstr>Calibri</vt:lpstr>
      <vt:lpstr>Cambria</vt:lpstr>
      <vt:lpstr>Century Gothic</vt:lpstr>
      <vt:lpstr>Times New Roman</vt:lpstr>
      <vt:lpstr>Wingdings</vt:lpstr>
      <vt:lpstr>Wingdings 3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Факультет  «Компьютерной грамотности»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Достижения недостижимы</dc:title>
  <dc:creator>Cheresh</dc:creator>
  <cp:lastModifiedBy>50pers1</cp:lastModifiedBy>
  <cp:revision>1400</cp:revision>
  <dcterms:created xsi:type="dcterms:W3CDTF">2009-04-06T15:46:25Z</dcterms:created>
  <dcterms:modified xsi:type="dcterms:W3CDTF">2023-11-13T03:16:19Z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TC011367991033</vt:lpwstr>
  </property>
</Properties>
</file>