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6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8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8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9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7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FAC6-66C6-4D73-BB31-E636611AF00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76EA-515E-48FD-B5D3-F1A23BD8E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pic>
        <p:nvPicPr>
          <p:cNvPr id="4" name="Picture 2" descr="C:\Users\Снежанна.EPNI.000\Downloads\photo_5335054697322631648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39394" y="669437"/>
            <a:ext cx="4675398" cy="4525963"/>
          </a:xfrm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ГАУСО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Елабужский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дом - интернат, предназначенный для граждан, имеющих психические расстройства»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07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1508893"/>
            <a:ext cx="422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Потягивания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Снежанна.EPNI.000\Downloads\photo_5341606072932224743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9449" r="10561" b="19301"/>
          <a:stretch/>
        </p:blipFill>
        <p:spPr bwMode="auto">
          <a:xfrm>
            <a:off x="513134" y="603362"/>
            <a:ext cx="4024338" cy="50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85" y="332656"/>
            <a:ext cx="4536504" cy="4464496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Приседания с наклоном вперёд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Снежанна.EPNI.000\Downloads\photo_5341606072932224741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52193" cy="55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Упражнение №2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557043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«Уголок»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Снежанна.EPNI.000\Downloads\photo_5341606072932224755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4" y="1052736"/>
            <a:ext cx="3954838" cy="52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Упражнение №3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284677"/>
            <a:ext cx="367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«Ласточка»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5122" name="Picture 2" descr="C:\Users\Снежанна.EPNI.000\Downloads\photo_5335054697322631622_y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9" r="2913" b="4299"/>
          <a:stretch/>
        </p:blipFill>
        <p:spPr bwMode="auto">
          <a:xfrm>
            <a:off x="355410" y="1268761"/>
            <a:ext cx="4741523" cy="46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Универсальная дыхательная гимнастика доктора Давыдова.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3 фазы одного комплекса, повторного по кругу.</a:t>
            </a:r>
          </a:p>
          <a:p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1 фаза: 3 цикла прямого брюшного дыхания.</a:t>
            </a:r>
          </a:p>
          <a:p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2 фаза: 3 цикла обратного грудного дыхания.</a:t>
            </a:r>
          </a:p>
          <a:p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3 фаза: втягивание живота после выдоха.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84" y="1844943"/>
            <a:ext cx="5166316" cy="33713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 фаза: 3 цикла прямого брюшного дыхания.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/>
            </a:r>
            <a:b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6146" name="Picture 2" descr="C:\Users\Снежанна.EPNI.000\Downloads\photo_5341606072932224761_y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2995" r="15155" b="3696"/>
          <a:stretch/>
        </p:blipFill>
        <p:spPr bwMode="auto">
          <a:xfrm>
            <a:off x="728133" y="1422401"/>
            <a:ext cx="29972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276872"/>
            <a:ext cx="35815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2 фаза: 3 цикла обратного грудного дыхания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/>
            </a:r>
            <a:b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7170" name="Picture 2" descr="C:\Users\Снежанна.EPNI.000\Downloads\photo_5341606072932224753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10878" r="6437" b="11808"/>
          <a:stretch/>
        </p:blipFill>
        <p:spPr bwMode="auto">
          <a:xfrm>
            <a:off x="663852" y="836713"/>
            <a:ext cx="3908147" cy="45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3 фаза: втягивание живота после выдоха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/>
            </a:r>
            <a:b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8194" name="Picture 2" descr="C:\Users\Снежанна.EPNI.000\Downloads\photo_5341606072932224758_y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r="2022" b="5528"/>
          <a:stretch/>
        </p:blipFill>
        <p:spPr bwMode="auto">
          <a:xfrm>
            <a:off x="1236121" y="1844824"/>
            <a:ext cx="6671757" cy="42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1918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обеспечиваемых заметно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уменьшилась активность факторов, отягощающих течение лекарственного паркинсонизма.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Частично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нормализовалась работа нейромышечного аппарата.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Снизилась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болевая чувствительность и частично активизировался  сенсорный баланс.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полученных результатов позволяет сделать вывод, что в экспериментальной группе обеспечиваемых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(60%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 числа имеющих НП) клиническая картина нейролептического паркинсонизма во многом была снижена, основные симптомы НП такие, как гипокинезия, ригидность, тремор, поступательная неустойчивость заметно уменьшились.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945" y="2967335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 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40768"/>
            <a:ext cx="8229600" cy="3672408"/>
          </a:xfrm>
        </p:spPr>
        <p:txBody>
          <a:bodyPr>
            <a:normAutofit/>
          </a:bodyPr>
          <a:lstStyle/>
          <a:p>
            <a:r>
              <a:rPr lang="ru-RU" dirty="0">
                <a:ln w="190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ЛЕЧЕБНАЯ ФИЗКУЛЬТУРА</a:t>
            </a:r>
            <a:br>
              <a:rPr lang="ru-RU" dirty="0">
                <a:ln w="190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</a:br>
            <a:r>
              <a:rPr lang="ru-RU" u="sng" dirty="0">
                <a:ln w="190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ПРИ НЕЙРОЛЕПТИЧЕСКОМ ПАРКИНСОНИЗМЕ </a:t>
            </a:r>
            <a:r>
              <a:rPr lang="ru-RU" dirty="0">
                <a:ln w="190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/>
            </a:r>
            <a:br>
              <a:rPr lang="ru-RU" dirty="0">
                <a:ln w="190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в стационарной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Актуальность проблемы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1" y="1052736"/>
            <a:ext cx="8956239" cy="5641298"/>
          </a:xfrm>
        </p:spPr>
        <p:txBody>
          <a:bodyPr>
            <a:noAutofit/>
          </a:bodyPr>
          <a:lstStyle/>
          <a:p>
            <a:r>
              <a:rPr lang="ru-RU" sz="1800" u="sng" dirty="0">
                <a:ln w="3175"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Лекарственный паркинсонизм </a:t>
            </a:r>
            <a:r>
              <a:rPr lang="ru-RU" sz="18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— неврологический синдром, характеризующийся паркинсонизмом, вызванным приёмом некоторых лекарственных средств. Его распространенность особенно высока среди пациентов психиатрических клиник.</a:t>
            </a:r>
            <a:br>
              <a:rPr lang="ru-RU" sz="18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</a:br>
            <a:r>
              <a:rPr lang="ru-RU" sz="18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По статистике от 4% до 15% всех случаев паркинсонизма связано с приёмом лекарственных препаратов, чаще всего – нейролептиков</a:t>
            </a:r>
            <a:r>
              <a:rPr lang="ru-RU" sz="1800" dirty="0" smtClean="0">
                <a:ln w="3175"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.</a:t>
            </a:r>
          </a:p>
          <a:p>
            <a:r>
              <a:rPr lang="ru-RU" sz="18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Считаем в этом случае целесообразно постепенно повысить интенсивность реабилитации методом ЛФК и при положительных результатах уменьшить дозу лекарств. Это значительно позволит улучшить психическое и соматическое состояние обеспечиваемых, улучшит двигательную и повседневную активность, в конечном счёте к улучшению качества жизни пациентов.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571900" cy="136841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Цели: 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Уменьшение </a:t>
            </a:r>
            <a:r>
              <a:rPr lang="ru-RU" sz="2800" b="1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активности факторов, отягощающих течение лекарственного паркинсонизма.</a:t>
            </a:r>
          </a:p>
          <a:p>
            <a:pPr lvl="0"/>
            <a:r>
              <a:rPr lang="ru-RU" sz="2800" b="1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Нормализация работы нейромышечного аппарата.</a:t>
            </a:r>
          </a:p>
          <a:p>
            <a:pPr lvl="0"/>
            <a:r>
              <a:rPr lang="ru-RU" sz="2800" b="1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Снижение болевой чувствительности и активация сенсорного баланса.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2614602" cy="1154098"/>
          </a:xfrm>
        </p:spPr>
        <p:txBody>
          <a:bodyPr/>
          <a:lstStyle/>
          <a:p>
            <a:pPr algn="l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Задачи: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Проведение контрольных проб на гибкость и координацию</a:t>
            </a:r>
            <a:r>
              <a:rPr lang="ru-RU" sz="2800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;</a:t>
            </a:r>
          </a:p>
          <a:p>
            <a:pPr lvl="0"/>
            <a:r>
              <a:rPr lang="ru-RU" sz="2800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Физические упражнения и дыхательная </a:t>
            </a:r>
            <a:r>
              <a:rPr lang="ru-RU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гимнастика;</a:t>
            </a:r>
            <a:endParaRPr lang="ru-RU" sz="2800" dirty="0">
              <a:ln>
                <a:solidFill>
                  <a:schemeClr val="bg1">
                    <a:lumMod val="65000"/>
                  </a:schemeClr>
                </a:solidFill>
              </a:ln>
              <a:latin typeface="Arial Black" pitchFamily="34" charset="0"/>
            </a:endParaRPr>
          </a:p>
          <a:p>
            <a:pPr lvl="0"/>
            <a:r>
              <a:rPr lang="ru-RU" sz="2800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Arial Black" pitchFamily="34" charset="0"/>
              </a:rPr>
              <a:t>Снижение дозировки лекарственных препаратов адренолитического 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Основная часть.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71966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Основные двигательные симптомы при НП (тремор, гипокинезия, мышечная ригидность, постуральная неустойчивость) облегчаются с помощью:</a:t>
            </a:r>
          </a:p>
          <a:p>
            <a:r>
              <a:rPr lang="ru-RU" sz="2400" u="sng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3 динамических упражнений</a:t>
            </a:r>
          </a:p>
          <a:p>
            <a:r>
              <a:rPr lang="ru-RU" sz="2400" u="sng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2 статических упражнений, мобилизация всех суставов</a:t>
            </a: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285784" y="1071546"/>
            <a:ext cx="9743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Нелекарственная реабилитация при</a:t>
            </a:r>
            <a:r>
              <a:rPr kumimoji="0" lang="ru-RU" sz="2400" b="1" i="0" u="none" strike="noStrike" cap="none" normalizeH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нейролептическом паркинсонизме (НП) </a:t>
            </a:r>
            <a:endParaRPr kumimoji="0" lang="ru-RU" sz="3600" b="0" i="0" u="none" strike="noStrike" cap="none" normalizeH="0" baseline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Структурные блоки программы включают: </a:t>
            </a:r>
          </a:p>
          <a:p>
            <a:pPr lvl="0"/>
            <a:r>
              <a:rPr lang="ru-RU" b="1" u="sng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Диагностический раздел </a:t>
            </a:r>
            <a:endParaRPr lang="ru-RU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latin typeface="Arial Black" pitchFamily="34" charset="0"/>
            </a:endParaRPr>
          </a:p>
          <a:p>
            <a:pPr lvl="0"/>
            <a:r>
              <a:rPr lang="ru-RU" b="1" u="sng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Практический раздел </a:t>
            </a:r>
            <a:endParaRPr lang="ru-RU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latin typeface="Arial Black" pitchFamily="34" charset="0"/>
            </a:endParaRPr>
          </a:p>
          <a:p>
            <a:pPr lvl="0"/>
            <a:r>
              <a:rPr lang="ru-RU" b="1" u="sng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Анализ результатов апробации программы, выводы.</a:t>
            </a:r>
            <a:endParaRPr lang="ru-RU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Данная программа включает в себя 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3 динамических упражнения:</a:t>
            </a:r>
          </a:p>
          <a:p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Вращение плечами в 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противофазу</a:t>
            </a:r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;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 Потягивания; Приседания </a:t>
            </a:r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с наклоном вперёд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.</a:t>
            </a:r>
          </a:p>
          <a:p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«Уголок»</a:t>
            </a:r>
          </a:p>
          <a:p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Arial Black" pitchFamily="34" charset="0"/>
              </a:rPr>
              <a:t>«Ласточка»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9144000" cy="242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Упражнение №1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836779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Вращение плечами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 противофазу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Снежанна.EPNI.000\Downloads\photo_5341606072932224742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27477" r="4747" b="3490"/>
          <a:stretch/>
        </p:blipFill>
        <p:spPr bwMode="auto">
          <a:xfrm>
            <a:off x="467544" y="1482639"/>
            <a:ext cx="4142734" cy="41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305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ЛЕЧЕБНАЯ ФИЗКУЛЬТУРА ПРИ НЕЙРОЛЕПТИЧЕСКОМ ПАРКИНСОНИЗМЕ  в стационарной форме </vt:lpstr>
      <vt:lpstr>Актуальность проблемы</vt:lpstr>
      <vt:lpstr>Цели: </vt:lpstr>
      <vt:lpstr>Задачи:</vt:lpstr>
      <vt:lpstr>Основная часть. </vt:lpstr>
      <vt:lpstr>Презентация PowerPoint</vt:lpstr>
      <vt:lpstr>Презентация PowerPoint</vt:lpstr>
      <vt:lpstr>Упражнение №1</vt:lpstr>
      <vt:lpstr>Презентация PowerPoint</vt:lpstr>
      <vt:lpstr>Приседания с наклоном вперёд</vt:lpstr>
      <vt:lpstr>Упражнение №2</vt:lpstr>
      <vt:lpstr>Упражнение №3</vt:lpstr>
      <vt:lpstr>Универсальная дыхательная гимнастика доктора Давыдова. </vt:lpstr>
      <vt:lpstr>1 фаза: 3 цикла прямого брюшного дыхания. </vt:lpstr>
      <vt:lpstr>2 фаза: 3 цикла обратного грудного дыхания </vt:lpstr>
      <vt:lpstr>3 фаза: втягивание живота после выдоха </vt:lpstr>
      <vt:lpstr>Заключение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ГАУСО «ЕЛАБУЖСКИЙ ПСИХОНЕВРОЛОГИЧЕСКИЙ ИНТЕРНАТ»</dc:title>
  <dc:creator>User</dc:creator>
  <cp:lastModifiedBy>Снежанна</cp:lastModifiedBy>
  <cp:revision>30</cp:revision>
  <dcterms:created xsi:type="dcterms:W3CDTF">2016-04-28T23:56:04Z</dcterms:created>
  <dcterms:modified xsi:type="dcterms:W3CDTF">2023-11-02T08:51:45Z</dcterms:modified>
</cp:coreProperties>
</file>