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12"/>
  </p:notesMasterIdLst>
  <p:sldIdLst>
    <p:sldId id="256" r:id="rId2"/>
    <p:sldId id="292" r:id="rId3"/>
    <p:sldId id="388" r:id="rId4"/>
    <p:sldId id="376" r:id="rId5"/>
    <p:sldId id="385" r:id="rId6"/>
    <p:sldId id="383" r:id="rId7"/>
    <p:sldId id="264" r:id="rId8"/>
    <p:sldId id="373" r:id="rId9"/>
    <p:sldId id="386" r:id="rId10"/>
    <p:sldId id="387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E06"/>
    <a:srgbClr val="70B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3A590D1-5AFE-486D-B414-B53C374D54D1}">
  <a:tblStyle styleId="{83A590D1-5AFE-486D-B414-B53C374D54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2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56144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85f910af8f_8_1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85f910af8f_8_1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85f910af8f_8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85f910af8f_8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2383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85f910af8f_8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85f910af8f_8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0226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85f910af8f_8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85f910af8f_8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85f910af8f_8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85f910af8f_8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4332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85f910af8f_8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85f910af8f_8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8188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85f910af8f_8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85f910af8f_8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368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15;p2"/>
          <p:cNvSpPr/>
          <p:nvPr/>
        </p:nvSpPr>
        <p:spPr>
          <a:xfrm>
            <a:off x="7101200" y="6182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0" y="3639450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2709600" y="44667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1;p3"/>
          <p:cNvSpPr/>
          <p:nvPr/>
        </p:nvSpPr>
        <p:spPr>
          <a:xfrm>
            <a:off x="64700" y="31925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2;p3"/>
          <p:cNvSpPr/>
          <p:nvPr/>
        </p:nvSpPr>
        <p:spPr>
          <a:xfrm flipH="1">
            <a:off x="8069525" y="23235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23;p3"/>
          <p:cNvSpPr/>
          <p:nvPr/>
        </p:nvSpPr>
        <p:spPr>
          <a:xfrm flipH="1">
            <a:off x="3714481" y="181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8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dk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7"/>
          <p:cNvSpPr txBox="1">
            <a:spLocks noGrp="1"/>
          </p:cNvSpPr>
          <p:nvPr>
            <p:ph type="title"/>
          </p:nvPr>
        </p:nvSpPr>
        <p:spPr>
          <a:xfrm>
            <a:off x="824613" y="3142867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 dirty="0"/>
          </a:p>
        </p:txBody>
      </p:sp>
      <p:sp>
        <p:nvSpPr>
          <p:cNvPr id="622" name="Google Shape;622;p27"/>
          <p:cNvSpPr txBox="1">
            <a:spLocks noGrp="1"/>
          </p:cNvSpPr>
          <p:nvPr>
            <p:ph type="title" idx="2"/>
          </p:nvPr>
        </p:nvSpPr>
        <p:spPr>
          <a:xfrm>
            <a:off x="824600" y="3688574"/>
            <a:ext cx="36981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23" name="Google Shape;623;p27"/>
          <p:cNvSpPr txBox="1">
            <a:spLocks noGrp="1"/>
          </p:cNvSpPr>
          <p:nvPr>
            <p:ph type="subTitle" idx="1"/>
          </p:nvPr>
        </p:nvSpPr>
        <p:spPr>
          <a:xfrm>
            <a:off x="48875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4950487" y="456717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5" name="Google Shape;625;p27"/>
          <p:cNvSpPr/>
          <p:nvPr/>
        </p:nvSpPr>
        <p:spPr>
          <a:xfrm flipH="1">
            <a:off x="4278675" y="-7305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6" name="Google Shape;626;p27"/>
          <p:cNvSpPr/>
          <p:nvPr/>
        </p:nvSpPr>
        <p:spPr>
          <a:xfrm flipH="1">
            <a:off x="53831" y="1530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7" name="Google Shape;627;p27"/>
          <p:cNvSpPr/>
          <p:nvPr/>
        </p:nvSpPr>
        <p:spPr>
          <a:xfrm>
            <a:off x="8298250" y="36885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43652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57" r:id="rId5"/>
    <p:sldLayoutId id="2147483671" r:id="rId6"/>
    <p:sldLayoutId id="2147483677" r:id="rId7"/>
    <p:sldLayoutId id="2147483684" r:id="rId8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8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8.xm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Блок-схема: знак завершения 932">
            <a:extLst>
              <a:ext uri="{FF2B5EF4-FFF2-40B4-BE49-F238E27FC236}">
                <a16:creationId xmlns:a16="http://schemas.microsoft.com/office/drawing/2014/main" xmlns="" id="{761768B7-80F9-DCF9-9150-F77109964212}"/>
              </a:ext>
            </a:extLst>
          </p:cNvPr>
          <p:cNvSpPr/>
          <p:nvPr/>
        </p:nvSpPr>
        <p:spPr>
          <a:xfrm>
            <a:off x="7937396" y="61888"/>
            <a:ext cx="1073909" cy="328325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7" name="Google Shape;897;p39"/>
          <p:cNvSpPr/>
          <p:nvPr/>
        </p:nvSpPr>
        <p:spPr>
          <a:xfrm flipH="1">
            <a:off x="3948656" y="5275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3" name="Google Shape;883;p39"/>
          <p:cNvSpPr txBox="1">
            <a:spLocks noGrp="1"/>
          </p:cNvSpPr>
          <p:nvPr>
            <p:ph type="ctrTitle"/>
          </p:nvPr>
        </p:nvSpPr>
        <p:spPr>
          <a:xfrm>
            <a:off x="4410238" y="1179641"/>
            <a:ext cx="4367362" cy="20809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i="1" dirty="0">
                <a:solidFill>
                  <a:schemeClr val="bg2"/>
                </a:solidFill>
              </a:rPr>
              <a:t>«</a:t>
            </a:r>
            <a:r>
              <a:rPr lang="ru-RU" sz="2400" i="1" dirty="0" err="1">
                <a:solidFill>
                  <a:schemeClr val="bg2"/>
                </a:solidFill>
              </a:rPr>
              <a:t>Микрозелень</a:t>
            </a:r>
            <a:r>
              <a:rPr lang="ru-RU" sz="2400" i="1" dirty="0">
                <a:solidFill>
                  <a:schemeClr val="bg2"/>
                </a:solidFill>
              </a:rPr>
              <a:t> – современный эко-продукт для здорового питания!»</a:t>
            </a:r>
            <a:r>
              <a:rPr lang="ru-RU" sz="3600" dirty="0"/>
              <a:t/>
            </a:r>
            <a:br>
              <a:rPr lang="ru-RU" sz="3600" dirty="0"/>
            </a:br>
            <a:endParaRPr sz="3400" dirty="0"/>
          </a:p>
        </p:txBody>
      </p:sp>
      <p:sp>
        <p:nvSpPr>
          <p:cNvPr id="884" name="Google Shape;884;p39"/>
          <p:cNvSpPr txBox="1">
            <a:spLocks noGrp="1"/>
          </p:cNvSpPr>
          <p:nvPr>
            <p:ph type="subTitle" idx="1"/>
          </p:nvPr>
        </p:nvSpPr>
        <p:spPr>
          <a:xfrm>
            <a:off x="4452274" y="3675338"/>
            <a:ext cx="4312800" cy="7192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70B16D"/>
                </a:solidFill>
              </a:rPr>
              <a:t>МАДОУ д/с № 160 города Тюмени</a:t>
            </a:r>
            <a:endParaRPr sz="2000" b="1" i="1" dirty="0">
              <a:solidFill>
                <a:srgbClr val="70B16D"/>
              </a:solidFill>
            </a:endParaRPr>
          </a:p>
        </p:txBody>
      </p:sp>
      <p:sp>
        <p:nvSpPr>
          <p:cNvPr id="885" name="Google Shape;885;p39"/>
          <p:cNvSpPr/>
          <p:nvPr/>
        </p:nvSpPr>
        <p:spPr>
          <a:xfrm flipH="1">
            <a:off x="2481000" y="37308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6" name="Google Shape;886;p39"/>
          <p:cNvSpPr/>
          <p:nvPr/>
        </p:nvSpPr>
        <p:spPr>
          <a:xfrm>
            <a:off x="337900" y="32020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7" name="Google Shape;887;p39"/>
          <p:cNvSpPr/>
          <p:nvPr/>
        </p:nvSpPr>
        <p:spPr>
          <a:xfrm>
            <a:off x="1607924" y="227552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8" name="Google Shape;888;p39"/>
          <p:cNvSpPr/>
          <p:nvPr/>
        </p:nvSpPr>
        <p:spPr>
          <a:xfrm flipH="1">
            <a:off x="5030800" y="426001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89" name="Google Shape;889;p39"/>
          <p:cNvGrpSpPr/>
          <p:nvPr/>
        </p:nvGrpSpPr>
        <p:grpSpPr>
          <a:xfrm>
            <a:off x="8343804" y="1464863"/>
            <a:ext cx="261975" cy="340700"/>
            <a:chOff x="4716975" y="1463450"/>
            <a:chExt cx="261975" cy="340700"/>
          </a:xfrm>
        </p:grpSpPr>
        <p:sp>
          <p:nvSpPr>
            <p:cNvPr id="890" name="Google Shape;890;p39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" name="Google Shape;891;p39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" name="Google Shape;892;p39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93" name="Google Shape;893;p39"/>
          <p:cNvGrpSpPr/>
          <p:nvPr/>
        </p:nvGrpSpPr>
        <p:grpSpPr>
          <a:xfrm flipH="1">
            <a:off x="3863801" y="1464863"/>
            <a:ext cx="261975" cy="340700"/>
            <a:chOff x="4716975" y="1463450"/>
            <a:chExt cx="261975" cy="340700"/>
          </a:xfrm>
        </p:grpSpPr>
        <p:sp>
          <p:nvSpPr>
            <p:cNvPr id="894" name="Google Shape;894;p39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895;p39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" name="Google Shape;896;p39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99" name="Google Shape;899;p39">
            <a:hlinkClick r:id="rId3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 </a:t>
            </a:r>
            <a:endParaRPr dirty="0"/>
          </a:p>
        </p:txBody>
      </p:sp>
      <p:grpSp>
        <p:nvGrpSpPr>
          <p:cNvPr id="6" name="Рисунок 93">
            <a:extLst>
              <a:ext uri="{FF2B5EF4-FFF2-40B4-BE49-F238E27FC236}">
                <a16:creationId xmlns:a16="http://schemas.microsoft.com/office/drawing/2014/main" xmlns="" id="{937B60BE-9C30-30E4-0F28-337A9F1E97EF}"/>
              </a:ext>
            </a:extLst>
          </p:cNvPr>
          <p:cNvGrpSpPr/>
          <p:nvPr/>
        </p:nvGrpSpPr>
        <p:grpSpPr>
          <a:xfrm>
            <a:off x="481609" y="630347"/>
            <a:ext cx="3958927" cy="3661969"/>
            <a:chOff x="579020" y="1064138"/>
            <a:chExt cx="4589890" cy="4022444"/>
          </a:xfrm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xmlns="" id="{904470BE-4DA9-34D7-EA49-3F637F4CAEAA}"/>
                </a:ext>
              </a:extLst>
            </p:cNvPr>
            <p:cNvSpPr/>
            <p:nvPr/>
          </p:nvSpPr>
          <p:spPr>
            <a:xfrm>
              <a:off x="579020" y="1064138"/>
              <a:ext cx="4589890" cy="4022444"/>
            </a:xfrm>
            <a:custGeom>
              <a:avLst/>
              <a:gdLst>
                <a:gd name="connsiteX0" fmla="*/ 3584929 w 4589890"/>
                <a:gd name="connsiteY0" fmla="*/ 895536 h 4022444"/>
                <a:gd name="connsiteX1" fmla="*/ 3481582 w 4589890"/>
                <a:gd name="connsiteY1" fmla="*/ 714561 h 4022444"/>
                <a:gd name="connsiteX2" fmla="*/ 1283212 w 4589890"/>
                <a:gd name="connsiteY2" fmla="*/ 372613 h 4022444"/>
                <a:gd name="connsiteX3" fmla="*/ 1002130 w 4589890"/>
                <a:gd name="connsiteY3" fmla="*/ 926206 h 4022444"/>
                <a:gd name="connsiteX4" fmla="*/ 142975 w 4589890"/>
                <a:gd name="connsiteY4" fmla="*/ 2012056 h 4022444"/>
                <a:gd name="connsiteX5" fmla="*/ 83348 w 4589890"/>
                <a:gd name="connsiteY5" fmla="*/ 3050948 h 4022444"/>
                <a:gd name="connsiteX6" fmla="*/ 736001 w 4589890"/>
                <a:gd name="connsiteY6" fmla="*/ 3859906 h 4022444"/>
                <a:gd name="connsiteX7" fmla="*/ 1899956 w 4589890"/>
                <a:gd name="connsiteY7" fmla="*/ 3940774 h 4022444"/>
                <a:gd name="connsiteX8" fmla="*/ 2448310 w 4589890"/>
                <a:gd name="connsiteY8" fmla="*/ 3885434 h 4022444"/>
                <a:gd name="connsiteX9" fmla="*/ 3133348 w 4589890"/>
                <a:gd name="connsiteY9" fmla="*/ 3998210 h 4022444"/>
                <a:gd name="connsiteX10" fmla="*/ 3845152 w 4589890"/>
                <a:gd name="connsiteY10" fmla="*/ 3967253 h 4022444"/>
                <a:gd name="connsiteX11" fmla="*/ 4449418 w 4589890"/>
                <a:gd name="connsiteY11" fmla="*/ 2045775 h 4022444"/>
                <a:gd name="connsiteX12" fmla="*/ 3994694 w 4589890"/>
                <a:gd name="connsiteY12" fmla="*/ 1488562 h 4022444"/>
                <a:gd name="connsiteX13" fmla="*/ 3584929 w 4589890"/>
                <a:gd name="connsiteY13" fmla="*/ 895536 h 402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890" h="4022444">
                  <a:moveTo>
                    <a:pt x="3584929" y="895536"/>
                  </a:moveTo>
                  <a:cubicBezTo>
                    <a:pt x="3553648" y="833456"/>
                    <a:pt x="3519152" y="773049"/>
                    <a:pt x="3481582" y="714561"/>
                  </a:cubicBezTo>
                  <a:cubicBezTo>
                    <a:pt x="3042289" y="44953"/>
                    <a:pt x="1866047" y="-319664"/>
                    <a:pt x="1283212" y="372613"/>
                  </a:cubicBezTo>
                  <a:cubicBezTo>
                    <a:pt x="1144243" y="537586"/>
                    <a:pt x="1095856" y="737040"/>
                    <a:pt x="1002130" y="926206"/>
                  </a:cubicBezTo>
                  <a:cubicBezTo>
                    <a:pt x="789532" y="1356641"/>
                    <a:pt x="392530" y="1613911"/>
                    <a:pt x="142975" y="2012056"/>
                  </a:cubicBezTo>
                  <a:cubicBezTo>
                    <a:pt x="-50097" y="2321047"/>
                    <a:pt x="-24380" y="2716906"/>
                    <a:pt x="83348" y="3050948"/>
                  </a:cubicBezTo>
                  <a:cubicBezTo>
                    <a:pt x="200410" y="3413851"/>
                    <a:pt x="406436" y="3667311"/>
                    <a:pt x="736001" y="3859906"/>
                  </a:cubicBezTo>
                  <a:cubicBezTo>
                    <a:pt x="1105476" y="4075934"/>
                    <a:pt x="1500573" y="4015926"/>
                    <a:pt x="1899956" y="3940774"/>
                  </a:cubicBezTo>
                  <a:cubicBezTo>
                    <a:pt x="2079502" y="3906960"/>
                    <a:pt x="2264668" y="3872479"/>
                    <a:pt x="2448310" y="3885434"/>
                  </a:cubicBezTo>
                  <a:cubicBezTo>
                    <a:pt x="2678244" y="3901531"/>
                    <a:pt x="2905510" y="3966586"/>
                    <a:pt x="3133348" y="3998210"/>
                  </a:cubicBezTo>
                  <a:cubicBezTo>
                    <a:pt x="3370521" y="4031166"/>
                    <a:pt x="3616647" y="4038881"/>
                    <a:pt x="3845152" y="3967253"/>
                  </a:cubicBezTo>
                  <a:cubicBezTo>
                    <a:pt x="4576958" y="3737701"/>
                    <a:pt x="4750027" y="2662328"/>
                    <a:pt x="4449418" y="2045775"/>
                  </a:cubicBezTo>
                  <a:cubicBezTo>
                    <a:pt x="4342928" y="1827652"/>
                    <a:pt x="4162334" y="1659346"/>
                    <a:pt x="3994694" y="1488562"/>
                  </a:cubicBezTo>
                  <a:cubicBezTo>
                    <a:pt x="3813910" y="1304730"/>
                    <a:pt x="3703039" y="1124326"/>
                    <a:pt x="3584929" y="895536"/>
                  </a:cubicBezTo>
                  <a:close/>
                </a:path>
              </a:pathLst>
            </a:custGeom>
            <a:solidFill>
              <a:srgbClr val="92E3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xmlns="" id="{E11AB978-F11B-27C0-877B-EDBAD6E8679F}"/>
                </a:ext>
              </a:extLst>
            </p:cNvPr>
            <p:cNvSpPr/>
            <p:nvPr/>
          </p:nvSpPr>
          <p:spPr>
            <a:xfrm>
              <a:off x="579020" y="1064138"/>
              <a:ext cx="4589890" cy="4022444"/>
            </a:xfrm>
            <a:custGeom>
              <a:avLst/>
              <a:gdLst>
                <a:gd name="connsiteX0" fmla="*/ 3584929 w 4589890"/>
                <a:gd name="connsiteY0" fmla="*/ 895536 h 4022444"/>
                <a:gd name="connsiteX1" fmla="*/ 3481582 w 4589890"/>
                <a:gd name="connsiteY1" fmla="*/ 714561 h 4022444"/>
                <a:gd name="connsiteX2" fmla="*/ 1283212 w 4589890"/>
                <a:gd name="connsiteY2" fmla="*/ 372613 h 4022444"/>
                <a:gd name="connsiteX3" fmla="*/ 1002130 w 4589890"/>
                <a:gd name="connsiteY3" fmla="*/ 926206 h 4022444"/>
                <a:gd name="connsiteX4" fmla="*/ 142975 w 4589890"/>
                <a:gd name="connsiteY4" fmla="*/ 2012056 h 4022444"/>
                <a:gd name="connsiteX5" fmla="*/ 83348 w 4589890"/>
                <a:gd name="connsiteY5" fmla="*/ 3050948 h 4022444"/>
                <a:gd name="connsiteX6" fmla="*/ 736001 w 4589890"/>
                <a:gd name="connsiteY6" fmla="*/ 3859906 h 4022444"/>
                <a:gd name="connsiteX7" fmla="*/ 1899956 w 4589890"/>
                <a:gd name="connsiteY7" fmla="*/ 3940774 h 4022444"/>
                <a:gd name="connsiteX8" fmla="*/ 2448310 w 4589890"/>
                <a:gd name="connsiteY8" fmla="*/ 3885434 h 4022444"/>
                <a:gd name="connsiteX9" fmla="*/ 3133348 w 4589890"/>
                <a:gd name="connsiteY9" fmla="*/ 3998210 h 4022444"/>
                <a:gd name="connsiteX10" fmla="*/ 3845152 w 4589890"/>
                <a:gd name="connsiteY10" fmla="*/ 3967253 h 4022444"/>
                <a:gd name="connsiteX11" fmla="*/ 4449418 w 4589890"/>
                <a:gd name="connsiteY11" fmla="*/ 2045775 h 4022444"/>
                <a:gd name="connsiteX12" fmla="*/ 3994694 w 4589890"/>
                <a:gd name="connsiteY12" fmla="*/ 1488562 h 4022444"/>
                <a:gd name="connsiteX13" fmla="*/ 3584929 w 4589890"/>
                <a:gd name="connsiteY13" fmla="*/ 895536 h 402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890" h="4022444">
                  <a:moveTo>
                    <a:pt x="3584929" y="895536"/>
                  </a:moveTo>
                  <a:cubicBezTo>
                    <a:pt x="3553648" y="833456"/>
                    <a:pt x="3519152" y="773049"/>
                    <a:pt x="3481582" y="714561"/>
                  </a:cubicBezTo>
                  <a:cubicBezTo>
                    <a:pt x="3042289" y="44953"/>
                    <a:pt x="1866047" y="-319664"/>
                    <a:pt x="1283212" y="372613"/>
                  </a:cubicBezTo>
                  <a:cubicBezTo>
                    <a:pt x="1144243" y="537586"/>
                    <a:pt x="1095856" y="737040"/>
                    <a:pt x="1002130" y="926206"/>
                  </a:cubicBezTo>
                  <a:cubicBezTo>
                    <a:pt x="789532" y="1356641"/>
                    <a:pt x="392530" y="1613911"/>
                    <a:pt x="142975" y="2012056"/>
                  </a:cubicBezTo>
                  <a:cubicBezTo>
                    <a:pt x="-50097" y="2321047"/>
                    <a:pt x="-24380" y="2716906"/>
                    <a:pt x="83348" y="3050948"/>
                  </a:cubicBezTo>
                  <a:cubicBezTo>
                    <a:pt x="200410" y="3413851"/>
                    <a:pt x="406436" y="3667311"/>
                    <a:pt x="736001" y="3859906"/>
                  </a:cubicBezTo>
                  <a:cubicBezTo>
                    <a:pt x="1105476" y="4075934"/>
                    <a:pt x="1500573" y="4015926"/>
                    <a:pt x="1899956" y="3940774"/>
                  </a:cubicBezTo>
                  <a:cubicBezTo>
                    <a:pt x="2079502" y="3906960"/>
                    <a:pt x="2264668" y="3872479"/>
                    <a:pt x="2448310" y="3885434"/>
                  </a:cubicBezTo>
                  <a:cubicBezTo>
                    <a:pt x="2678244" y="3901531"/>
                    <a:pt x="2905510" y="3966586"/>
                    <a:pt x="3133348" y="3998210"/>
                  </a:cubicBezTo>
                  <a:cubicBezTo>
                    <a:pt x="3370521" y="4031166"/>
                    <a:pt x="3616647" y="4038881"/>
                    <a:pt x="3845152" y="3967253"/>
                  </a:cubicBezTo>
                  <a:cubicBezTo>
                    <a:pt x="4576958" y="3737701"/>
                    <a:pt x="4750027" y="2662328"/>
                    <a:pt x="4449418" y="2045775"/>
                  </a:cubicBezTo>
                  <a:cubicBezTo>
                    <a:pt x="4342928" y="1827652"/>
                    <a:pt x="4162334" y="1659346"/>
                    <a:pt x="3994694" y="1488562"/>
                  </a:cubicBezTo>
                  <a:cubicBezTo>
                    <a:pt x="3813910" y="1304730"/>
                    <a:pt x="3703039" y="1124326"/>
                    <a:pt x="3584929" y="895536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Рисунок 93">
            <a:extLst>
              <a:ext uri="{FF2B5EF4-FFF2-40B4-BE49-F238E27FC236}">
                <a16:creationId xmlns:a16="http://schemas.microsoft.com/office/drawing/2014/main" xmlns="" id="{3BCB7152-5763-B9DB-67FC-0D965E2A9A57}"/>
              </a:ext>
            </a:extLst>
          </p:cNvPr>
          <p:cNvGrpSpPr/>
          <p:nvPr/>
        </p:nvGrpSpPr>
        <p:grpSpPr>
          <a:xfrm>
            <a:off x="205225" y="814365"/>
            <a:ext cx="4196489" cy="3761325"/>
            <a:chOff x="747692" y="1170819"/>
            <a:chExt cx="4196489" cy="3761325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xmlns="" id="{5A1B5E69-D0A7-2F9F-E7F9-EB6AE1D2423B}"/>
                </a:ext>
              </a:extLst>
            </p:cNvPr>
            <p:cNvSpPr/>
            <p:nvPr/>
          </p:nvSpPr>
          <p:spPr>
            <a:xfrm>
              <a:off x="2141696" y="1652016"/>
              <a:ext cx="229361" cy="218312"/>
            </a:xfrm>
            <a:custGeom>
              <a:avLst/>
              <a:gdLst>
                <a:gd name="connsiteX0" fmla="*/ 186118 w 229361"/>
                <a:gd name="connsiteY0" fmla="*/ 571 h 218312"/>
                <a:gd name="connsiteX1" fmla="*/ 172212 w 229361"/>
                <a:gd name="connsiteY1" fmla="*/ 79438 h 218312"/>
                <a:gd name="connsiteX2" fmla="*/ 229362 w 229361"/>
                <a:gd name="connsiteY2" fmla="*/ 135541 h 218312"/>
                <a:gd name="connsiteX3" fmla="*/ 150019 w 229361"/>
                <a:gd name="connsiteY3" fmla="*/ 146685 h 218312"/>
                <a:gd name="connsiteX4" fmla="*/ 114300 w 229361"/>
                <a:gd name="connsiteY4" fmla="*/ 218313 h 218312"/>
                <a:gd name="connsiteX5" fmla="*/ 79153 w 229361"/>
                <a:gd name="connsiteY5" fmla="*/ 146399 h 218312"/>
                <a:gd name="connsiteX6" fmla="*/ 0 w 229361"/>
                <a:gd name="connsiteY6" fmla="*/ 134493 h 218312"/>
                <a:gd name="connsiteX7" fmla="*/ 57626 w 229361"/>
                <a:gd name="connsiteY7" fmla="*/ 78867 h 218312"/>
                <a:gd name="connsiteX8" fmla="*/ 44386 w 229361"/>
                <a:gd name="connsiteY8" fmla="*/ 0 h 218312"/>
                <a:gd name="connsiteX9" fmla="*/ 115062 w 229361"/>
                <a:gd name="connsiteY9" fmla="*/ 37528 h 218312"/>
                <a:gd name="connsiteX10" fmla="*/ 186118 w 229361"/>
                <a:gd name="connsiteY10" fmla="*/ 571 h 21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361" h="218312">
                  <a:moveTo>
                    <a:pt x="186118" y="571"/>
                  </a:moveTo>
                  <a:lnTo>
                    <a:pt x="172212" y="79438"/>
                  </a:lnTo>
                  <a:lnTo>
                    <a:pt x="229362" y="135541"/>
                  </a:lnTo>
                  <a:lnTo>
                    <a:pt x="150019" y="146685"/>
                  </a:lnTo>
                  <a:lnTo>
                    <a:pt x="114300" y="218313"/>
                  </a:lnTo>
                  <a:lnTo>
                    <a:pt x="79153" y="146399"/>
                  </a:lnTo>
                  <a:lnTo>
                    <a:pt x="0" y="134493"/>
                  </a:lnTo>
                  <a:lnTo>
                    <a:pt x="57626" y="78867"/>
                  </a:lnTo>
                  <a:lnTo>
                    <a:pt x="44386" y="0"/>
                  </a:lnTo>
                  <a:lnTo>
                    <a:pt x="115062" y="37528"/>
                  </a:lnTo>
                  <a:lnTo>
                    <a:pt x="186118" y="57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xmlns="" id="{5EB9805D-70CC-4D5D-88C7-F3A6013AB57A}"/>
                </a:ext>
              </a:extLst>
            </p:cNvPr>
            <p:cNvSpPr/>
            <p:nvPr/>
          </p:nvSpPr>
          <p:spPr>
            <a:xfrm>
              <a:off x="2136941" y="1647213"/>
              <a:ext cx="238645" cy="227878"/>
            </a:xfrm>
            <a:custGeom>
              <a:avLst/>
              <a:gdLst>
                <a:gd name="connsiteX0" fmla="*/ 119055 w 238645"/>
                <a:gd name="connsiteY0" fmla="*/ 227879 h 227878"/>
                <a:gd name="connsiteX1" fmla="*/ 119055 w 238645"/>
                <a:gd name="connsiteY1" fmla="*/ 227879 h 227878"/>
                <a:gd name="connsiteX2" fmla="*/ 114769 w 238645"/>
                <a:gd name="connsiteY2" fmla="*/ 225212 h 227878"/>
                <a:gd name="connsiteX3" fmla="*/ 80765 w 238645"/>
                <a:gd name="connsiteY3" fmla="*/ 155584 h 227878"/>
                <a:gd name="connsiteX4" fmla="*/ 4088 w 238645"/>
                <a:gd name="connsiteY4" fmla="*/ 144058 h 227878"/>
                <a:gd name="connsiteX5" fmla="*/ 183 w 238645"/>
                <a:gd name="connsiteY5" fmla="*/ 140820 h 227878"/>
                <a:gd name="connsiteX6" fmla="*/ 1421 w 238645"/>
                <a:gd name="connsiteY6" fmla="*/ 135962 h 227878"/>
                <a:gd name="connsiteX7" fmla="*/ 57238 w 238645"/>
                <a:gd name="connsiteY7" fmla="*/ 82051 h 227878"/>
                <a:gd name="connsiteX8" fmla="*/ 44284 w 238645"/>
                <a:gd name="connsiteY8" fmla="*/ 5375 h 227878"/>
                <a:gd name="connsiteX9" fmla="*/ 46189 w 238645"/>
                <a:gd name="connsiteY9" fmla="*/ 707 h 227878"/>
                <a:gd name="connsiteX10" fmla="*/ 51237 w 238645"/>
                <a:gd name="connsiteY10" fmla="*/ 707 h 227878"/>
                <a:gd name="connsiteX11" fmla="*/ 119722 w 238645"/>
                <a:gd name="connsiteY11" fmla="*/ 37093 h 227878"/>
                <a:gd name="connsiteX12" fmla="*/ 188492 w 238645"/>
                <a:gd name="connsiteY12" fmla="*/ 1374 h 227878"/>
                <a:gd name="connsiteX13" fmla="*/ 194899 w 238645"/>
                <a:gd name="connsiteY13" fmla="*/ 3452 h 227878"/>
                <a:gd name="connsiteX14" fmla="*/ 195350 w 238645"/>
                <a:gd name="connsiteY14" fmla="*/ 6422 h 227878"/>
                <a:gd name="connsiteX15" fmla="*/ 181920 w 238645"/>
                <a:gd name="connsiteY15" fmla="*/ 82622 h 227878"/>
                <a:gd name="connsiteX16" fmla="*/ 237260 w 238645"/>
                <a:gd name="connsiteY16" fmla="*/ 137010 h 227878"/>
                <a:gd name="connsiteX17" fmla="*/ 238403 w 238645"/>
                <a:gd name="connsiteY17" fmla="*/ 141868 h 227878"/>
                <a:gd name="connsiteX18" fmla="*/ 234593 w 238645"/>
                <a:gd name="connsiteY18" fmla="*/ 145106 h 227878"/>
                <a:gd name="connsiteX19" fmla="*/ 157727 w 238645"/>
                <a:gd name="connsiteY19" fmla="*/ 155870 h 227878"/>
                <a:gd name="connsiteX20" fmla="*/ 123151 w 238645"/>
                <a:gd name="connsiteY20" fmla="*/ 225307 h 227878"/>
                <a:gd name="connsiteX21" fmla="*/ 119055 w 238645"/>
                <a:gd name="connsiteY21" fmla="*/ 227878 h 227878"/>
                <a:gd name="connsiteX22" fmla="*/ 15042 w 238645"/>
                <a:gd name="connsiteY22" fmla="*/ 136058 h 227878"/>
                <a:gd name="connsiteX23" fmla="*/ 84670 w 238645"/>
                <a:gd name="connsiteY23" fmla="*/ 146535 h 227878"/>
                <a:gd name="connsiteX24" fmla="*/ 88194 w 238645"/>
                <a:gd name="connsiteY24" fmla="*/ 149107 h 227878"/>
                <a:gd name="connsiteX25" fmla="*/ 119055 w 238645"/>
                <a:gd name="connsiteY25" fmla="*/ 212353 h 227878"/>
                <a:gd name="connsiteX26" fmla="*/ 150583 w 238645"/>
                <a:gd name="connsiteY26" fmla="*/ 149393 h 227878"/>
                <a:gd name="connsiteX27" fmla="*/ 154107 w 238645"/>
                <a:gd name="connsiteY27" fmla="*/ 146821 h 227878"/>
                <a:gd name="connsiteX28" fmla="*/ 223830 w 238645"/>
                <a:gd name="connsiteY28" fmla="*/ 137296 h 227878"/>
                <a:gd name="connsiteX29" fmla="*/ 173633 w 238645"/>
                <a:gd name="connsiteY29" fmla="*/ 87861 h 227878"/>
                <a:gd name="connsiteX30" fmla="*/ 172300 w 238645"/>
                <a:gd name="connsiteY30" fmla="*/ 83670 h 227878"/>
                <a:gd name="connsiteX31" fmla="*/ 184492 w 238645"/>
                <a:gd name="connsiteY31" fmla="*/ 14328 h 227878"/>
                <a:gd name="connsiteX32" fmla="*/ 122008 w 238645"/>
                <a:gd name="connsiteY32" fmla="*/ 46808 h 227878"/>
                <a:gd name="connsiteX33" fmla="*/ 117626 w 238645"/>
                <a:gd name="connsiteY33" fmla="*/ 46808 h 227878"/>
                <a:gd name="connsiteX34" fmla="*/ 55428 w 238645"/>
                <a:gd name="connsiteY34" fmla="*/ 13756 h 227878"/>
                <a:gd name="connsiteX35" fmla="*/ 67049 w 238645"/>
                <a:gd name="connsiteY35" fmla="*/ 83194 h 227878"/>
                <a:gd name="connsiteX36" fmla="*/ 65620 w 238645"/>
                <a:gd name="connsiteY36" fmla="*/ 87385 h 22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38645" h="227878">
                  <a:moveTo>
                    <a:pt x="119055" y="227879"/>
                  </a:moveTo>
                  <a:lnTo>
                    <a:pt x="119055" y="227879"/>
                  </a:lnTo>
                  <a:cubicBezTo>
                    <a:pt x="117234" y="227882"/>
                    <a:pt x="115570" y="226847"/>
                    <a:pt x="114769" y="225212"/>
                  </a:cubicBezTo>
                  <a:lnTo>
                    <a:pt x="80765" y="155584"/>
                  </a:lnTo>
                  <a:lnTo>
                    <a:pt x="4088" y="144058"/>
                  </a:lnTo>
                  <a:cubicBezTo>
                    <a:pt x="2281" y="143798"/>
                    <a:pt x="773" y="142548"/>
                    <a:pt x="183" y="140820"/>
                  </a:cubicBezTo>
                  <a:cubicBezTo>
                    <a:pt x="-294" y="139096"/>
                    <a:pt x="177" y="137248"/>
                    <a:pt x="1421" y="135962"/>
                  </a:cubicBezTo>
                  <a:lnTo>
                    <a:pt x="57238" y="82051"/>
                  </a:lnTo>
                  <a:lnTo>
                    <a:pt x="44284" y="5375"/>
                  </a:lnTo>
                  <a:cubicBezTo>
                    <a:pt x="43952" y="3580"/>
                    <a:pt x="44696" y="1757"/>
                    <a:pt x="46189" y="707"/>
                  </a:cubicBezTo>
                  <a:cubicBezTo>
                    <a:pt x="47739" y="-236"/>
                    <a:pt x="49686" y="-236"/>
                    <a:pt x="51237" y="707"/>
                  </a:cubicBezTo>
                  <a:lnTo>
                    <a:pt x="119722" y="37093"/>
                  </a:lnTo>
                  <a:lnTo>
                    <a:pt x="188492" y="1374"/>
                  </a:lnTo>
                  <a:cubicBezTo>
                    <a:pt x="190835" y="179"/>
                    <a:pt x="193704" y="1109"/>
                    <a:pt x="194899" y="3452"/>
                  </a:cubicBezTo>
                  <a:cubicBezTo>
                    <a:pt x="195366" y="4368"/>
                    <a:pt x="195524" y="5410"/>
                    <a:pt x="195350" y="6422"/>
                  </a:cubicBezTo>
                  <a:lnTo>
                    <a:pt x="181920" y="82622"/>
                  </a:lnTo>
                  <a:lnTo>
                    <a:pt x="237260" y="137010"/>
                  </a:lnTo>
                  <a:cubicBezTo>
                    <a:pt x="238527" y="138284"/>
                    <a:pt x="238969" y="140163"/>
                    <a:pt x="238403" y="141868"/>
                  </a:cubicBezTo>
                  <a:cubicBezTo>
                    <a:pt x="237829" y="143568"/>
                    <a:pt x="236364" y="144814"/>
                    <a:pt x="234593" y="145106"/>
                  </a:cubicBezTo>
                  <a:lnTo>
                    <a:pt x="157727" y="155870"/>
                  </a:lnTo>
                  <a:lnTo>
                    <a:pt x="123151" y="225307"/>
                  </a:lnTo>
                  <a:cubicBezTo>
                    <a:pt x="122355" y="226845"/>
                    <a:pt x="120786" y="227830"/>
                    <a:pt x="119055" y="227878"/>
                  </a:cubicBezTo>
                  <a:close/>
                  <a:moveTo>
                    <a:pt x="15042" y="136058"/>
                  </a:moveTo>
                  <a:lnTo>
                    <a:pt x="84670" y="146535"/>
                  </a:lnTo>
                  <a:cubicBezTo>
                    <a:pt x="86211" y="146723"/>
                    <a:pt x="87545" y="147696"/>
                    <a:pt x="88194" y="149107"/>
                  </a:cubicBezTo>
                  <a:lnTo>
                    <a:pt x="119055" y="212353"/>
                  </a:lnTo>
                  <a:lnTo>
                    <a:pt x="150583" y="149393"/>
                  </a:lnTo>
                  <a:cubicBezTo>
                    <a:pt x="151232" y="147982"/>
                    <a:pt x="152566" y="147009"/>
                    <a:pt x="154107" y="146821"/>
                  </a:cubicBezTo>
                  <a:lnTo>
                    <a:pt x="223830" y="137296"/>
                  </a:lnTo>
                  <a:lnTo>
                    <a:pt x="173633" y="87861"/>
                  </a:lnTo>
                  <a:cubicBezTo>
                    <a:pt x="172546" y="86757"/>
                    <a:pt x="172050" y="85200"/>
                    <a:pt x="172300" y="83670"/>
                  </a:cubicBezTo>
                  <a:lnTo>
                    <a:pt x="184492" y="14328"/>
                  </a:lnTo>
                  <a:lnTo>
                    <a:pt x="122008" y="46808"/>
                  </a:lnTo>
                  <a:cubicBezTo>
                    <a:pt x="120647" y="47572"/>
                    <a:pt x="118987" y="47572"/>
                    <a:pt x="117626" y="46808"/>
                  </a:cubicBezTo>
                  <a:lnTo>
                    <a:pt x="55428" y="13756"/>
                  </a:lnTo>
                  <a:lnTo>
                    <a:pt x="67049" y="83194"/>
                  </a:lnTo>
                  <a:cubicBezTo>
                    <a:pt x="67326" y="84744"/>
                    <a:pt x="66786" y="86327"/>
                    <a:pt x="65620" y="8738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xmlns="" id="{B1D1C236-E393-AB1C-6BBD-EE3E79129794}"/>
                </a:ext>
              </a:extLst>
            </p:cNvPr>
            <p:cNvSpPr/>
            <p:nvPr/>
          </p:nvSpPr>
          <p:spPr>
            <a:xfrm>
              <a:off x="4089368" y="4707922"/>
              <a:ext cx="229266" cy="218408"/>
            </a:xfrm>
            <a:custGeom>
              <a:avLst/>
              <a:gdLst>
                <a:gd name="connsiteX0" fmla="*/ 186119 w 229266"/>
                <a:gd name="connsiteY0" fmla="*/ 571 h 218408"/>
                <a:gd name="connsiteX1" fmla="*/ 172212 w 229266"/>
                <a:gd name="connsiteY1" fmla="*/ 79438 h 218408"/>
                <a:gd name="connsiteX2" fmla="*/ 229267 w 229266"/>
                <a:gd name="connsiteY2" fmla="*/ 135541 h 218408"/>
                <a:gd name="connsiteX3" fmla="*/ 150019 w 229266"/>
                <a:gd name="connsiteY3" fmla="*/ 146780 h 218408"/>
                <a:gd name="connsiteX4" fmla="*/ 114205 w 229266"/>
                <a:gd name="connsiteY4" fmla="*/ 218408 h 218408"/>
                <a:gd name="connsiteX5" fmla="*/ 79153 w 229266"/>
                <a:gd name="connsiteY5" fmla="*/ 146400 h 218408"/>
                <a:gd name="connsiteX6" fmla="*/ 0 w 229266"/>
                <a:gd name="connsiteY6" fmla="*/ 134588 h 218408"/>
                <a:gd name="connsiteX7" fmla="*/ 57531 w 229266"/>
                <a:gd name="connsiteY7" fmla="*/ 78962 h 218408"/>
                <a:gd name="connsiteX8" fmla="*/ 44387 w 229266"/>
                <a:gd name="connsiteY8" fmla="*/ 0 h 218408"/>
                <a:gd name="connsiteX9" fmla="*/ 115062 w 229266"/>
                <a:gd name="connsiteY9" fmla="*/ 37529 h 218408"/>
                <a:gd name="connsiteX10" fmla="*/ 186119 w 229266"/>
                <a:gd name="connsiteY10" fmla="*/ 571 h 21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266" h="218408">
                  <a:moveTo>
                    <a:pt x="186119" y="571"/>
                  </a:moveTo>
                  <a:lnTo>
                    <a:pt x="172212" y="79438"/>
                  </a:lnTo>
                  <a:lnTo>
                    <a:pt x="229267" y="135541"/>
                  </a:lnTo>
                  <a:lnTo>
                    <a:pt x="150019" y="146780"/>
                  </a:lnTo>
                  <a:lnTo>
                    <a:pt x="114205" y="218408"/>
                  </a:lnTo>
                  <a:lnTo>
                    <a:pt x="79153" y="146400"/>
                  </a:lnTo>
                  <a:lnTo>
                    <a:pt x="0" y="134588"/>
                  </a:lnTo>
                  <a:lnTo>
                    <a:pt x="57531" y="78962"/>
                  </a:lnTo>
                  <a:lnTo>
                    <a:pt x="44387" y="0"/>
                  </a:lnTo>
                  <a:lnTo>
                    <a:pt x="115062" y="37529"/>
                  </a:lnTo>
                  <a:lnTo>
                    <a:pt x="186119" y="57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xmlns="" id="{5AFEEB05-0651-AEE6-1DAE-F66093650C45}"/>
                </a:ext>
              </a:extLst>
            </p:cNvPr>
            <p:cNvSpPr/>
            <p:nvPr/>
          </p:nvSpPr>
          <p:spPr>
            <a:xfrm>
              <a:off x="4084563" y="4703451"/>
              <a:ext cx="238850" cy="227641"/>
            </a:xfrm>
            <a:custGeom>
              <a:avLst/>
              <a:gdLst>
                <a:gd name="connsiteX0" fmla="*/ 119010 w 238850"/>
                <a:gd name="connsiteY0" fmla="*/ 227642 h 227641"/>
                <a:gd name="connsiteX1" fmla="*/ 119010 w 238850"/>
                <a:gd name="connsiteY1" fmla="*/ 227642 h 227641"/>
                <a:gd name="connsiteX2" fmla="*/ 114819 w 238850"/>
                <a:gd name="connsiteY2" fmla="*/ 224975 h 227641"/>
                <a:gd name="connsiteX3" fmla="*/ 80719 w 238850"/>
                <a:gd name="connsiteY3" fmla="*/ 155252 h 227641"/>
                <a:gd name="connsiteX4" fmla="*/ 4043 w 238850"/>
                <a:gd name="connsiteY4" fmla="*/ 143726 h 227641"/>
                <a:gd name="connsiteX5" fmla="*/ 233 w 238850"/>
                <a:gd name="connsiteY5" fmla="*/ 140488 h 227641"/>
                <a:gd name="connsiteX6" fmla="*/ 1471 w 238850"/>
                <a:gd name="connsiteY6" fmla="*/ 135630 h 227641"/>
                <a:gd name="connsiteX7" fmla="*/ 57193 w 238850"/>
                <a:gd name="connsiteY7" fmla="*/ 81719 h 227641"/>
                <a:gd name="connsiteX8" fmla="*/ 44429 w 238850"/>
                <a:gd name="connsiteY8" fmla="*/ 5519 h 227641"/>
                <a:gd name="connsiteX9" fmla="*/ 48375 w 238850"/>
                <a:gd name="connsiteY9" fmla="*/ 60 h 227641"/>
                <a:gd name="connsiteX10" fmla="*/ 51382 w 238850"/>
                <a:gd name="connsiteY10" fmla="*/ 566 h 227641"/>
                <a:gd name="connsiteX11" fmla="*/ 119867 w 238850"/>
                <a:gd name="connsiteY11" fmla="*/ 36951 h 227641"/>
                <a:gd name="connsiteX12" fmla="*/ 188638 w 238850"/>
                <a:gd name="connsiteY12" fmla="*/ 1137 h 227641"/>
                <a:gd name="connsiteX13" fmla="*/ 195094 w 238850"/>
                <a:gd name="connsiteY13" fmla="*/ 3055 h 227641"/>
                <a:gd name="connsiteX14" fmla="*/ 195591 w 238850"/>
                <a:gd name="connsiteY14" fmla="*/ 6185 h 227641"/>
                <a:gd name="connsiteX15" fmla="*/ 182161 w 238850"/>
                <a:gd name="connsiteY15" fmla="*/ 82385 h 227641"/>
                <a:gd name="connsiteX16" fmla="*/ 237406 w 238850"/>
                <a:gd name="connsiteY16" fmla="*/ 136773 h 227641"/>
                <a:gd name="connsiteX17" fmla="*/ 238644 w 238850"/>
                <a:gd name="connsiteY17" fmla="*/ 141631 h 227641"/>
                <a:gd name="connsiteX18" fmla="*/ 234739 w 238850"/>
                <a:gd name="connsiteY18" fmla="*/ 144869 h 227641"/>
                <a:gd name="connsiteX19" fmla="*/ 157967 w 238850"/>
                <a:gd name="connsiteY19" fmla="*/ 155633 h 227641"/>
                <a:gd name="connsiteX20" fmla="*/ 123296 w 238850"/>
                <a:gd name="connsiteY20" fmla="*/ 225070 h 227641"/>
                <a:gd name="connsiteX21" fmla="*/ 119010 w 238850"/>
                <a:gd name="connsiteY21" fmla="*/ 227641 h 227641"/>
                <a:gd name="connsiteX22" fmla="*/ 14997 w 238850"/>
                <a:gd name="connsiteY22" fmla="*/ 135725 h 227641"/>
                <a:gd name="connsiteX23" fmla="*/ 84625 w 238850"/>
                <a:gd name="connsiteY23" fmla="*/ 146203 h 227641"/>
                <a:gd name="connsiteX24" fmla="*/ 88244 w 238850"/>
                <a:gd name="connsiteY24" fmla="*/ 148774 h 227641"/>
                <a:gd name="connsiteX25" fmla="*/ 119105 w 238850"/>
                <a:gd name="connsiteY25" fmla="*/ 212116 h 227641"/>
                <a:gd name="connsiteX26" fmla="*/ 150538 w 238850"/>
                <a:gd name="connsiteY26" fmla="*/ 149060 h 227641"/>
                <a:gd name="connsiteX27" fmla="*/ 154157 w 238850"/>
                <a:gd name="connsiteY27" fmla="*/ 146489 h 227641"/>
                <a:gd name="connsiteX28" fmla="*/ 223880 w 238850"/>
                <a:gd name="connsiteY28" fmla="*/ 136963 h 227641"/>
                <a:gd name="connsiteX29" fmla="*/ 173683 w 238850"/>
                <a:gd name="connsiteY29" fmla="*/ 87624 h 227641"/>
                <a:gd name="connsiteX30" fmla="*/ 172350 w 238850"/>
                <a:gd name="connsiteY30" fmla="*/ 83338 h 227641"/>
                <a:gd name="connsiteX31" fmla="*/ 184542 w 238850"/>
                <a:gd name="connsiteY31" fmla="*/ 13996 h 227641"/>
                <a:gd name="connsiteX32" fmla="*/ 122058 w 238850"/>
                <a:gd name="connsiteY32" fmla="*/ 46476 h 227641"/>
                <a:gd name="connsiteX33" fmla="*/ 117581 w 238850"/>
                <a:gd name="connsiteY33" fmla="*/ 46476 h 227641"/>
                <a:gd name="connsiteX34" fmla="*/ 55478 w 238850"/>
                <a:gd name="connsiteY34" fmla="*/ 13424 h 227641"/>
                <a:gd name="connsiteX35" fmla="*/ 67003 w 238850"/>
                <a:gd name="connsiteY35" fmla="*/ 82861 h 227641"/>
                <a:gd name="connsiteX36" fmla="*/ 65670 w 238850"/>
                <a:gd name="connsiteY36" fmla="*/ 87148 h 22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38850" h="227641">
                  <a:moveTo>
                    <a:pt x="119010" y="227642"/>
                  </a:moveTo>
                  <a:lnTo>
                    <a:pt x="119010" y="227642"/>
                  </a:lnTo>
                  <a:cubicBezTo>
                    <a:pt x="117216" y="227632"/>
                    <a:pt x="115587" y="226595"/>
                    <a:pt x="114819" y="224975"/>
                  </a:cubicBezTo>
                  <a:lnTo>
                    <a:pt x="80719" y="155252"/>
                  </a:lnTo>
                  <a:lnTo>
                    <a:pt x="4043" y="143726"/>
                  </a:lnTo>
                  <a:cubicBezTo>
                    <a:pt x="2263" y="143454"/>
                    <a:pt x="789" y="142201"/>
                    <a:pt x="233" y="140488"/>
                  </a:cubicBezTo>
                  <a:cubicBezTo>
                    <a:pt x="-332" y="138766"/>
                    <a:pt x="150" y="136872"/>
                    <a:pt x="1471" y="135630"/>
                  </a:cubicBezTo>
                  <a:lnTo>
                    <a:pt x="57193" y="81719"/>
                  </a:lnTo>
                  <a:lnTo>
                    <a:pt x="44429" y="5519"/>
                  </a:lnTo>
                  <a:cubicBezTo>
                    <a:pt x="44011" y="2922"/>
                    <a:pt x="45778" y="478"/>
                    <a:pt x="48375" y="60"/>
                  </a:cubicBezTo>
                  <a:cubicBezTo>
                    <a:pt x="49406" y="-105"/>
                    <a:pt x="50462" y="72"/>
                    <a:pt x="51382" y="566"/>
                  </a:cubicBezTo>
                  <a:lnTo>
                    <a:pt x="119867" y="36951"/>
                  </a:lnTo>
                  <a:lnTo>
                    <a:pt x="188638" y="1137"/>
                  </a:lnTo>
                  <a:cubicBezTo>
                    <a:pt x="190950" y="-116"/>
                    <a:pt x="193841" y="742"/>
                    <a:pt x="195094" y="3055"/>
                  </a:cubicBezTo>
                  <a:cubicBezTo>
                    <a:pt x="195612" y="4011"/>
                    <a:pt x="195788" y="5116"/>
                    <a:pt x="195591" y="6185"/>
                  </a:cubicBezTo>
                  <a:lnTo>
                    <a:pt x="182161" y="82385"/>
                  </a:lnTo>
                  <a:lnTo>
                    <a:pt x="237406" y="136773"/>
                  </a:lnTo>
                  <a:cubicBezTo>
                    <a:pt x="238687" y="138038"/>
                    <a:pt x="239163" y="139907"/>
                    <a:pt x="238644" y="141631"/>
                  </a:cubicBezTo>
                  <a:cubicBezTo>
                    <a:pt x="238054" y="143358"/>
                    <a:pt x="236546" y="144609"/>
                    <a:pt x="234739" y="144869"/>
                  </a:cubicBezTo>
                  <a:lnTo>
                    <a:pt x="157967" y="155633"/>
                  </a:lnTo>
                  <a:lnTo>
                    <a:pt x="123296" y="225070"/>
                  </a:lnTo>
                  <a:cubicBezTo>
                    <a:pt x="122468" y="226668"/>
                    <a:pt x="120810" y="227663"/>
                    <a:pt x="119010" y="227641"/>
                  </a:cubicBezTo>
                  <a:close/>
                  <a:moveTo>
                    <a:pt x="14997" y="135725"/>
                  </a:moveTo>
                  <a:lnTo>
                    <a:pt x="84625" y="146203"/>
                  </a:lnTo>
                  <a:cubicBezTo>
                    <a:pt x="86175" y="146426"/>
                    <a:pt x="87523" y="147384"/>
                    <a:pt x="88244" y="148774"/>
                  </a:cubicBezTo>
                  <a:lnTo>
                    <a:pt x="119105" y="212116"/>
                  </a:lnTo>
                  <a:lnTo>
                    <a:pt x="150538" y="149060"/>
                  </a:lnTo>
                  <a:cubicBezTo>
                    <a:pt x="151233" y="147647"/>
                    <a:pt x="152594" y="146680"/>
                    <a:pt x="154157" y="146489"/>
                  </a:cubicBezTo>
                  <a:lnTo>
                    <a:pt x="223880" y="136963"/>
                  </a:lnTo>
                  <a:lnTo>
                    <a:pt x="173683" y="87624"/>
                  </a:lnTo>
                  <a:cubicBezTo>
                    <a:pt x="172551" y="86507"/>
                    <a:pt x="172051" y="84899"/>
                    <a:pt x="172350" y="83338"/>
                  </a:cubicBezTo>
                  <a:lnTo>
                    <a:pt x="184542" y="13996"/>
                  </a:lnTo>
                  <a:lnTo>
                    <a:pt x="122058" y="46476"/>
                  </a:lnTo>
                  <a:cubicBezTo>
                    <a:pt x="120663" y="47238"/>
                    <a:pt x="118976" y="47238"/>
                    <a:pt x="117581" y="46476"/>
                  </a:cubicBezTo>
                  <a:lnTo>
                    <a:pt x="55478" y="13424"/>
                  </a:lnTo>
                  <a:lnTo>
                    <a:pt x="67003" y="82861"/>
                  </a:lnTo>
                  <a:cubicBezTo>
                    <a:pt x="67302" y="84423"/>
                    <a:pt x="66802" y="86031"/>
                    <a:pt x="65670" y="8714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xmlns="" id="{0A779040-99D0-581B-51FD-1B9AA9E1B404}"/>
                </a:ext>
              </a:extLst>
            </p:cNvPr>
            <p:cNvSpPr/>
            <p:nvPr/>
          </p:nvSpPr>
          <p:spPr>
            <a:xfrm>
              <a:off x="3804570" y="1175290"/>
              <a:ext cx="229362" cy="218408"/>
            </a:xfrm>
            <a:custGeom>
              <a:avLst/>
              <a:gdLst>
                <a:gd name="connsiteX0" fmla="*/ 186119 w 229362"/>
                <a:gd name="connsiteY0" fmla="*/ 572 h 218408"/>
                <a:gd name="connsiteX1" fmla="*/ 172212 w 229362"/>
                <a:gd name="connsiteY1" fmla="*/ 79439 h 218408"/>
                <a:gd name="connsiteX2" fmla="*/ 229362 w 229362"/>
                <a:gd name="connsiteY2" fmla="*/ 135636 h 218408"/>
                <a:gd name="connsiteX3" fmla="*/ 150019 w 229362"/>
                <a:gd name="connsiteY3" fmla="*/ 146780 h 218408"/>
                <a:gd name="connsiteX4" fmla="*/ 114300 w 229362"/>
                <a:gd name="connsiteY4" fmla="*/ 218408 h 218408"/>
                <a:gd name="connsiteX5" fmla="*/ 79153 w 229362"/>
                <a:gd name="connsiteY5" fmla="*/ 146495 h 218408"/>
                <a:gd name="connsiteX6" fmla="*/ 0 w 229362"/>
                <a:gd name="connsiteY6" fmla="*/ 134588 h 218408"/>
                <a:gd name="connsiteX7" fmla="*/ 57626 w 229362"/>
                <a:gd name="connsiteY7" fmla="*/ 78962 h 218408"/>
                <a:gd name="connsiteX8" fmla="*/ 44387 w 229362"/>
                <a:gd name="connsiteY8" fmla="*/ 0 h 218408"/>
                <a:gd name="connsiteX9" fmla="*/ 115062 w 229362"/>
                <a:gd name="connsiteY9" fmla="*/ 37529 h 218408"/>
                <a:gd name="connsiteX10" fmla="*/ 186119 w 229362"/>
                <a:gd name="connsiteY10" fmla="*/ 572 h 21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362" h="218408">
                  <a:moveTo>
                    <a:pt x="186119" y="572"/>
                  </a:moveTo>
                  <a:lnTo>
                    <a:pt x="172212" y="79439"/>
                  </a:lnTo>
                  <a:lnTo>
                    <a:pt x="229362" y="135636"/>
                  </a:lnTo>
                  <a:lnTo>
                    <a:pt x="150019" y="146780"/>
                  </a:lnTo>
                  <a:lnTo>
                    <a:pt x="114300" y="218408"/>
                  </a:lnTo>
                  <a:lnTo>
                    <a:pt x="79153" y="146495"/>
                  </a:lnTo>
                  <a:lnTo>
                    <a:pt x="0" y="134588"/>
                  </a:lnTo>
                  <a:lnTo>
                    <a:pt x="57626" y="78962"/>
                  </a:lnTo>
                  <a:lnTo>
                    <a:pt x="44387" y="0"/>
                  </a:lnTo>
                  <a:lnTo>
                    <a:pt x="115062" y="37529"/>
                  </a:lnTo>
                  <a:lnTo>
                    <a:pt x="186119" y="57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39AF6062-3C3B-AA82-57C6-2BA2077C44D7}"/>
                </a:ext>
              </a:extLst>
            </p:cNvPr>
            <p:cNvSpPr/>
            <p:nvPr/>
          </p:nvSpPr>
          <p:spPr>
            <a:xfrm>
              <a:off x="3800042" y="1170819"/>
              <a:ext cx="238609" cy="227641"/>
            </a:xfrm>
            <a:custGeom>
              <a:avLst/>
              <a:gdLst>
                <a:gd name="connsiteX0" fmla="*/ 118828 w 238609"/>
                <a:gd name="connsiteY0" fmla="*/ 227642 h 227641"/>
                <a:gd name="connsiteX1" fmla="*/ 118828 w 238609"/>
                <a:gd name="connsiteY1" fmla="*/ 227642 h 227641"/>
                <a:gd name="connsiteX2" fmla="*/ 114733 w 238609"/>
                <a:gd name="connsiteY2" fmla="*/ 224594 h 227641"/>
                <a:gd name="connsiteX3" fmla="*/ 80728 w 238609"/>
                <a:gd name="connsiteY3" fmla="*/ 154871 h 227641"/>
                <a:gd name="connsiteX4" fmla="*/ 4052 w 238609"/>
                <a:gd name="connsiteY4" fmla="*/ 143345 h 227641"/>
                <a:gd name="connsiteX5" fmla="*/ 242 w 238609"/>
                <a:gd name="connsiteY5" fmla="*/ 140107 h 227641"/>
                <a:gd name="connsiteX6" fmla="*/ 1385 w 238609"/>
                <a:gd name="connsiteY6" fmla="*/ 135249 h 227641"/>
                <a:gd name="connsiteX7" fmla="*/ 57011 w 238609"/>
                <a:gd name="connsiteY7" fmla="*/ 81719 h 227641"/>
                <a:gd name="connsiteX8" fmla="*/ 44248 w 238609"/>
                <a:gd name="connsiteY8" fmla="*/ 5519 h 227641"/>
                <a:gd name="connsiteX9" fmla="*/ 48194 w 238609"/>
                <a:gd name="connsiteY9" fmla="*/ 60 h 227641"/>
                <a:gd name="connsiteX10" fmla="*/ 51201 w 238609"/>
                <a:gd name="connsiteY10" fmla="*/ 566 h 227641"/>
                <a:gd name="connsiteX11" fmla="*/ 119686 w 238609"/>
                <a:gd name="connsiteY11" fmla="*/ 36951 h 227641"/>
                <a:gd name="connsiteX12" fmla="*/ 188456 w 238609"/>
                <a:gd name="connsiteY12" fmla="*/ 1137 h 227641"/>
                <a:gd name="connsiteX13" fmla="*/ 193504 w 238609"/>
                <a:gd name="connsiteY13" fmla="*/ 1137 h 227641"/>
                <a:gd name="connsiteX14" fmla="*/ 195314 w 238609"/>
                <a:gd name="connsiteY14" fmla="*/ 5804 h 227641"/>
                <a:gd name="connsiteX15" fmla="*/ 181884 w 238609"/>
                <a:gd name="connsiteY15" fmla="*/ 82004 h 227641"/>
                <a:gd name="connsiteX16" fmla="*/ 237224 w 238609"/>
                <a:gd name="connsiteY16" fmla="*/ 136392 h 227641"/>
                <a:gd name="connsiteX17" fmla="*/ 238367 w 238609"/>
                <a:gd name="connsiteY17" fmla="*/ 141250 h 227641"/>
                <a:gd name="connsiteX18" fmla="*/ 234557 w 238609"/>
                <a:gd name="connsiteY18" fmla="*/ 144488 h 227641"/>
                <a:gd name="connsiteX19" fmla="*/ 157691 w 238609"/>
                <a:gd name="connsiteY19" fmla="*/ 155347 h 227641"/>
                <a:gd name="connsiteX20" fmla="*/ 123115 w 238609"/>
                <a:gd name="connsiteY20" fmla="*/ 224594 h 227641"/>
                <a:gd name="connsiteX21" fmla="*/ 118828 w 238609"/>
                <a:gd name="connsiteY21" fmla="*/ 227642 h 227641"/>
                <a:gd name="connsiteX22" fmla="*/ 14816 w 238609"/>
                <a:gd name="connsiteY22" fmla="*/ 135821 h 227641"/>
                <a:gd name="connsiteX23" fmla="*/ 84443 w 238609"/>
                <a:gd name="connsiteY23" fmla="*/ 146203 h 227641"/>
                <a:gd name="connsiteX24" fmla="*/ 87968 w 238609"/>
                <a:gd name="connsiteY24" fmla="*/ 148870 h 227641"/>
                <a:gd name="connsiteX25" fmla="*/ 118828 w 238609"/>
                <a:gd name="connsiteY25" fmla="*/ 212116 h 227641"/>
                <a:gd name="connsiteX26" fmla="*/ 150356 w 238609"/>
                <a:gd name="connsiteY26" fmla="*/ 149060 h 227641"/>
                <a:gd name="connsiteX27" fmla="*/ 153880 w 238609"/>
                <a:gd name="connsiteY27" fmla="*/ 146489 h 227641"/>
                <a:gd name="connsiteX28" fmla="*/ 223603 w 238609"/>
                <a:gd name="connsiteY28" fmla="*/ 136964 h 227641"/>
                <a:gd name="connsiteX29" fmla="*/ 173407 w 238609"/>
                <a:gd name="connsiteY29" fmla="*/ 87624 h 227641"/>
                <a:gd name="connsiteX30" fmla="*/ 172073 w 238609"/>
                <a:gd name="connsiteY30" fmla="*/ 83433 h 227641"/>
                <a:gd name="connsiteX31" fmla="*/ 184265 w 238609"/>
                <a:gd name="connsiteY31" fmla="*/ 14091 h 227641"/>
                <a:gd name="connsiteX32" fmla="*/ 121781 w 238609"/>
                <a:gd name="connsiteY32" fmla="*/ 46571 h 227641"/>
                <a:gd name="connsiteX33" fmla="*/ 117400 w 238609"/>
                <a:gd name="connsiteY33" fmla="*/ 46571 h 227641"/>
                <a:gd name="connsiteX34" fmla="*/ 55202 w 238609"/>
                <a:gd name="connsiteY34" fmla="*/ 13615 h 227641"/>
                <a:gd name="connsiteX35" fmla="*/ 67108 w 238609"/>
                <a:gd name="connsiteY35" fmla="*/ 82671 h 227641"/>
                <a:gd name="connsiteX36" fmla="*/ 65679 w 238609"/>
                <a:gd name="connsiteY36" fmla="*/ 86862 h 22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38609" h="227641">
                  <a:moveTo>
                    <a:pt x="118828" y="227642"/>
                  </a:moveTo>
                  <a:lnTo>
                    <a:pt x="118828" y="227642"/>
                  </a:lnTo>
                  <a:cubicBezTo>
                    <a:pt x="116988" y="227505"/>
                    <a:pt x="115392" y="226317"/>
                    <a:pt x="114733" y="224594"/>
                  </a:cubicBezTo>
                  <a:lnTo>
                    <a:pt x="80728" y="154871"/>
                  </a:lnTo>
                  <a:lnTo>
                    <a:pt x="4052" y="143345"/>
                  </a:lnTo>
                  <a:cubicBezTo>
                    <a:pt x="2242" y="143142"/>
                    <a:pt x="735" y="141861"/>
                    <a:pt x="242" y="140107"/>
                  </a:cubicBezTo>
                  <a:cubicBezTo>
                    <a:pt x="-323" y="138402"/>
                    <a:pt x="119" y="136523"/>
                    <a:pt x="1385" y="135249"/>
                  </a:cubicBezTo>
                  <a:lnTo>
                    <a:pt x="57011" y="81719"/>
                  </a:lnTo>
                  <a:lnTo>
                    <a:pt x="44248" y="5519"/>
                  </a:lnTo>
                  <a:cubicBezTo>
                    <a:pt x="43830" y="2922"/>
                    <a:pt x="45597" y="478"/>
                    <a:pt x="48194" y="60"/>
                  </a:cubicBezTo>
                  <a:cubicBezTo>
                    <a:pt x="49225" y="-105"/>
                    <a:pt x="50281" y="72"/>
                    <a:pt x="51201" y="566"/>
                  </a:cubicBezTo>
                  <a:lnTo>
                    <a:pt x="119686" y="36951"/>
                  </a:lnTo>
                  <a:lnTo>
                    <a:pt x="188456" y="1137"/>
                  </a:lnTo>
                  <a:cubicBezTo>
                    <a:pt x="190007" y="194"/>
                    <a:pt x="191954" y="194"/>
                    <a:pt x="193504" y="1137"/>
                  </a:cubicBezTo>
                  <a:cubicBezTo>
                    <a:pt x="194962" y="2210"/>
                    <a:pt x="195667" y="4029"/>
                    <a:pt x="195314" y="5804"/>
                  </a:cubicBezTo>
                  <a:lnTo>
                    <a:pt x="181884" y="82004"/>
                  </a:lnTo>
                  <a:lnTo>
                    <a:pt x="237224" y="136392"/>
                  </a:lnTo>
                  <a:cubicBezTo>
                    <a:pt x="238491" y="137666"/>
                    <a:pt x="238933" y="139545"/>
                    <a:pt x="238367" y="141250"/>
                  </a:cubicBezTo>
                  <a:cubicBezTo>
                    <a:pt x="237793" y="142950"/>
                    <a:pt x="236328" y="144196"/>
                    <a:pt x="234557" y="144488"/>
                  </a:cubicBezTo>
                  <a:lnTo>
                    <a:pt x="157691" y="155347"/>
                  </a:lnTo>
                  <a:lnTo>
                    <a:pt x="123115" y="224594"/>
                  </a:lnTo>
                  <a:cubicBezTo>
                    <a:pt x="122407" y="226362"/>
                    <a:pt x="120731" y="227554"/>
                    <a:pt x="118828" y="227642"/>
                  </a:cubicBezTo>
                  <a:close/>
                  <a:moveTo>
                    <a:pt x="14816" y="135821"/>
                  </a:moveTo>
                  <a:lnTo>
                    <a:pt x="84443" y="146203"/>
                  </a:lnTo>
                  <a:cubicBezTo>
                    <a:pt x="85998" y="146427"/>
                    <a:pt x="87329" y="147434"/>
                    <a:pt x="87968" y="148870"/>
                  </a:cubicBezTo>
                  <a:lnTo>
                    <a:pt x="118828" y="212116"/>
                  </a:lnTo>
                  <a:lnTo>
                    <a:pt x="150356" y="149060"/>
                  </a:lnTo>
                  <a:cubicBezTo>
                    <a:pt x="151070" y="147704"/>
                    <a:pt x="152371" y="146754"/>
                    <a:pt x="153880" y="146489"/>
                  </a:cubicBezTo>
                  <a:lnTo>
                    <a:pt x="223603" y="136964"/>
                  </a:lnTo>
                  <a:lnTo>
                    <a:pt x="173407" y="87624"/>
                  </a:lnTo>
                  <a:cubicBezTo>
                    <a:pt x="172332" y="86512"/>
                    <a:pt x="171839" y="84962"/>
                    <a:pt x="172073" y="83433"/>
                  </a:cubicBezTo>
                  <a:lnTo>
                    <a:pt x="184265" y="14091"/>
                  </a:lnTo>
                  <a:lnTo>
                    <a:pt x="121781" y="46571"/>
                  </a:lnTo>
                  <a:cubicBezTo>
                    <a:pt x="120407" y="47283"/>
                    <a:pt x="118774" y="47283"/>
                    <a:pt x="117400" y="46571"/>
                  </a:cubicBezTo>
                  <a:lnTo>
                    <a:pt x="55202" y="13615"/>
                  </a:lnTo>
                  <a:lnTo>
                    <a:pt x="67108" y="82671"/>
                  </a:lnTo>
                  <a:cubicBezTo>
                    <a:pt x="67367" y="84220"/>
                    <a:pt x="66830" y="85794"/>
                    <a:pt x="65679" y="8686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E4952EDD-44E5-3818-3F6B-8A175726DD61}"/>
                </a:ext>
              </a:extLst>
            </p:cNvPr>
            <p:cNvSpPr/>
            <p:nvPr/>
          </p:nvSpPr>
          <p:spPr>
            <a:xfrm>
              <a:off x="2655284" y="4776788"/>
              <a:ext cx="158114" cy="150590"/>
            </a:xfrm>
            <a:custGeom>
              <a:avLst/>
              <a:gdLst>
                <a:gd name="connsiteX0" fmla="*/ 128302 w 158114"/>
                <a:gd name="connsiteY0" fmla="*/ 476 h 150590"/>
                <a:gd name="connsiteX1" fmla="*/ 118777 w 158114"/>
                <a:gd name="connsiteY1" fmla="*/ 54864 h 150590"/>
                <a:gd name="connsiteX2" fmla="*/ 158115 w 158114"/>
                <a:gd name="connsiteY2" fmla="*/ 93536 h 150590"/>
                <a:gd name="connsiteX3" fmla="*/ 103442 w 158114"/>
                <a:gd name="connsiteY3" fmla="*/ 101251 h 150590"/>
                <a:gd name="connsiteX4" fmla="*/ 78772 w 158114"/>
                <a:gd name="connsiteY4" fmla="*/ 150590 h 150590"/>
                <a:gd name="connsiteX5" fmla="*/ 54578 w 158114"/>
                <a:gd name="connsiteY5" fmla="*/ 100965 h 150590"/>
                <a:gd name="connsiteX6" fmla="*/ 0 w 158114"/>
                <a:gd name="connsiteY6" fmla="*/ 92869 h 150590"/>
                <a:gd name="connsiteX7" fmla="*/ 39719 w 158114"/>
                <a:gd name="connsiteY7" fmla="*/ 54483 h 150590"/>
                <a:gd name="connsiteX8" fmla="*/ 30575 w 158114"/>
                <a:gd name="connsiteY8" fmla="*/ 0 h 150590"/>
                <a:gd name="connsiteX9" fmla="*/ 79343 w 158114"/>
                <a:gd name="connsiteY9" fmla="*/ 25908 h 150590"/>
                <a:gd name="connsiteX10" fmla="*/ 128302 w 158114"/>
                <a:gd name="connsiteY10" fmla="*/ 476 h 1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114" h="150590">
                  <a:moveTo>
                    <a:pt x="128302" y="476"/>
                  </a:moveTo>
                  <a:lnTo>
                    <a:pt x="118777" y="54864"/>
                  </a:lnTo>
                  <a:lnTo>
                    <a:pt x="158115" y="93536"/>
                  </a:lnTo>
                  <a:lnTo>
                    <a:pt x="103442" y="101251"/>
                  </a:lnTo>
                  <a:lnTo>
                    <a:pt x="78772" y="150590"/>
                  </a:lnTo>
                  <a:lnTo>
                    <a:pt x="54578" y="100965"/>
                  </a:lnTo>
                  <a:lnTo>
                    <a:pt x="0" y="92869"/>
                  </a:lnTo>
                  <a:lnTo>
                    <a:pt x="39719" y="54483"/>
                  </a:lnTo>
                  <a:lnTo>
                    <a:pt x="30575" y="0"/>
                  </a:lnTo>
                  <a:lnTo>
                    <a:pt x="79343" y="25908"/>
                  </a:lnTo>
                  <a:lnTo>
                    <a:pt x="128302" y="47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270F7F65-229C-8584-7A09-E61A42D4A9D1}"/>
                </a:ext>
              </a:extLst>
            </p:cNvPr>
            <p:cNvSpPr/>
            <p:nvPr/>
          </p:nvSpPr>
          <p:spPr>
            <a:xfrm>
              <a:off x="2650184" y="4771736"/>
              <a:ext cx="167359" cy="160408"/>
            </a:xfrm>
            <a:custGeom>
              <a:avLst/>
              <a:gdLst>
                <a:gd name="connsiteX0" fmla="*/ 83491 w 167359"/>
                <a:gd name="connsiteY0" fmla="*/ 160405 h 160408"/>
                <a:gd name="connsiteX1" fmla="*/ 79205 w 167359"/>
                <a:gd name="connsiteY1" fmla="*/ 157738 h 160408"/>
                <a:gd name="connsiteX2" fmla="*/ 56154 w 167359"/>
                <a:gd name="connsiteY2" fmla="*/ 110113 h 160408"/>
                <a:gd name="connsiteX3" fmla="*/ 4052 w 167359"/>
                <a:gd name="connsiteY3" fmla="*/ 102302 h 160408"/>
                <a:gd name="connsiteX4" fmla="*/ 242 w 167359"/>
                <a:gd name="connsiteY4" fmla="*/ 99064 h 160408"/>
                <a:gd name="connsiteX5" fmla="*/ 1385 w 167359"/>
                <a:gd name="connsiteY5" fmla="*/ 94206 h 160408"/>
                <a:gd name="connsiteX6" fmla="*/ 39485 w 167359"/>
                <a:gd name="connsiteY6" fmla="*/ 57535 h 160408"/>
                <a:gd name="connsiteX7" fmla="*/ 30818 w 167359"/>
                <a:gd name="connsiteY7" fmla="*/ 5623 h 160408"/>
                <a:gd name="connsiteX8" fmla="*/ 34641 w 167359"/>
                <a:gd name="connsiteY8" fmla="*/ 78 h 160408"/>
                <a:gd name="connsiteX9" fmla="*/ 37771 w 167359"/>
                <a:gd name="connsiteY9" fmla="*/ 575 h 160408"/>
                <a:gd name="connsiteX10" fmla="*/ 84253 w 167359"/>
                <a:gd name="connsiteY10" fmla="*/ 25340 h 160408"/>
                <a:gd name="connsiteX11" fmla="*/ 131021 w 167359"/>
                <a:gd name="connsiteY11" fmla="*/ 1051 h 160408"/>
                <a:gd name="connsiteX12" fmla="*/ 137427 w 167359"/>
                <a:gd name="connsiteY12" fmla="*/ 3129 h 160408"/>
                <a:gd name="connsiteX13" fmla="*/ 137879 w 167359"/>
                <a:gd name="connsiteY13" fmla="*/ 6100 h 160408"/>
                <a:gd name="connsiteX14" fmla="*/ 128354 w 167359"/>
                <a:gd name="connsiteY14" fmla="*/ 57916 h 160408"/>
                <a:gd name="connsiteX15" fmla="*/ 165977 w 167359"/>
                <a:gd name="connsiteY15" fmla="*/ 94873 h 160408"/>
                <a:gd name="connsiteX16" fmla="*/ 167120 w 167359"/>
                <a:gd name="connsiteY16" fmla="*/ 99826 h 160408"/>
                <a:gd name="connsiteX17" fmla="*/ 163310 w 167359"/>
                <a:gd name="connsiteY17" fmla="*/ 102969 h 160408"/>
                <a:gd name="connsiteX18" fmla="*/ 111113 w 167359"/>
                <a:gd name="connsiteY18" fmla="*/ 110303 h 160408"/>
                <a:gd name="connsiteX19" fmla="*/ 88158 w 167359"/>
                <a:gd name="connsiteY19" fmla="*/ 157452 h 160408"/>
                <a:gd name="connsiteX20" fmla="*/ 83491 w 167359"/>
                <a:gd name="connsiteY20" fmla="*/ 160405 h 160408"/>
                <a:gd name="connsiteX21" fmla="*/ 15006 w 167359"/>
                <a:gd name="connsiteY21" fmla="*/ 94587 h 160408"/>
                <a:gd name="connsiteX22" fmla="*/ 59964 w 167359"/>
                <a:gd name="connsiteY22" fmla="*/ 101350 h 160408"/>
                <a:gd name="connsiteX23" fmla="*/ 63584 w 167359"/>
                <a:gd name="connsiteY23" fmla="*/ 103921 h 160408"/>
                <a:gd name="connsiteX24" fmla="*/ 83586 w 167359"/>
                <a:gd name="connsiteY24" fmla="*/ 144879 h 160408"/>
                <a:gd name="connsiteX25" fmla="*/ 103874 w 167359"/>
                <a:gd name="connsiteY25" fmla="*/ 104112 h 160408"/>
                <a:gd name="connsiteX26" fmla="*/ 107494 w 167359"/>
                <a:gd name="connsiteY26" fmla="*/ 101540 h 160408"/>
                <a:gd name="connsiteX27" fmla="*/ 152547 w 167359"/>
                <a:gd name="connsiteY27" fmla="*/ 95254 h 160408"/>
                <a:gd name="connsiteX28" fmla="*/ 120067 w 167359"/>
                <a:gd name="connsiteY28" fmla="*/ 63250 h 160408"/>
                <a:gd name="connsiteX29" fmla="*/ 118733 w 167359"/>
                <a:gd name="connsiteY29" fmla="*/ 59059 h 160408"/>
                <a:gd name="connsiteX30" fmla="*/ 126639 w 167359"/>
                <a:gd name="connsiteY30" fmla="*/ 14196 h 160408"/>
                <a:gd name="connsiteX31" fmla="*/ 86253 w 167359"/>
                <a:gd name="connsiteY31" fmla="*/ 35246 h 160408"/>
                <a:gd name="connsiteX32" fmla="*/ 81776 w 167359"/>
                <a:gd name="connsiteY32" fmla="*/ 35246 h 160408"/>
                <a:gd name="connsiteX33" fmla="*/ 41581 w 167359"/>
                <a:gd name="connsiteY33" fmla="*/ 13815 h 160408"/>
                <a:gd name="connsiteX34" fmla="*/ 49106 w 167359"/>
                <a:gd name="connsiteY34" fmla="*/ 58773 h 160408"/>
                <a:gd name="connsiteX35" fmla="*/ 47677 w 167359"/>
                <a:gd name="connsiteY35" fmla="*/ 62964 h 16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7359" h="160408">
                  <a:moveTo>
                    <a:pt x="83491" y="160405"/>
                  </a:moveTo>
                  <a:cubicBezTo>
                    <a:pt x="81740" y="160189"/>
                    <a:pt x="80172" y="159214"/>
                    <a:pt x="79205" y="157738"/>
                  </a:cubicBezTo>
                  <a:lnTo>
                    <a:pt x="56154" y="110113"/>
                  </a:lnTo>
                  <a:lnTo>
                    <a:pt x="4052" y="102302"/>
                  </a:lnTo>
                  <a:cubicBezTo>
                    <a:pt x="2263" y="102051"/>
                    <a:pt x="778" y="100790"/>
                    <a:pt x="242" y="99064"/>
                  </a:cubicBezTo>
                  <a:cubicBezTo>
                    <a:pt x="-323" y="97359"/>
                    <a:pt x="119" y="95480"/>
                    <a:pt x="1385" y="94206"/>
                  </a:cubicBezTo>
                  <a:lnTo>
                    <a:pt x="39485" y="57535"/>
                  </a:lnTo>
                  <a:lnTo>
                    <a:pt x="30818" y="5623"/>
                  </a:lnTo>
                  <a:cubicBezTo>
                    <a:pt x="30342" y="3037"/>
                    <a:pt x="32054" y="554"/>
                    <a:pt x="34641" y="78"/>
                  </a:cubicBezTo>
                  <a:cubicBezTo>
                    <a:pt x="35710" y="-118"/>
                    <a:pt x="36815" y="57"/>
                    <a:pt x="37771" y="575"/>
                  </a:cubicBezTo>
                  <a:lnTo>
                    <a:pt x="84253" y="25340"/>
                  </a:lnTo>
                  <a:lnTo>
                    <a:pt x="131021" y="1051"/>
                  </a:lnTo>
                  <a:cubicBezTo>
                    <a:pt x="133364" y="-144"/>
                    <a:pt x="136232" y="787"/>
                    <a:pt x="137427" y="3129"/>
                  </a:cubicBezTo>
                  <a:cubicBezTo>
                    <a:pt x="137894" y="4045"/>
                    <a:pt x="138053" y="5087"/>
                    <a:pt x="137879" y="6100"/>
                  </a:cubicBezTo>
                  <a:lnTo>
                    <a:pt x="128354" y="57916"/>
                  </a:lnTo>
                  <a:lnTo>
                    <a:pt x="165977" y="94873"/>
                  </a:lnTo>
                  <a:cubicBezTo>
                    <a:pt x="167241" y="96187"/>
                    <a:pt x="167680" y="98090"/>
                    <a:pt x="167120" y="99826"/>
                  </a:cubicBezTo>
                  <a:cubicBezTo>
                    <a:pt x="166554" y="101514"/>
                    <a:pt x="165076" y="102734"/>
                    <a:pt x="163310" y="102969"/>
                  </a:cubicBezTo>
                  <a:lnTo>
                    <a:pt x="111113" y="110303"/>
                  </a:lnTo>
                  <a:lnTo>
                    <a:pt x="88158" y="157452"/>
                  </a:lnTo>
                  <a:cubicBezTo>
                    <a:pt x="87368" y="159311"/>
                    <a:pt x="85509" y="160487"/>
                    <a:pt x="83491" y="160405"/>
                  </a:cubicBezTo>
                  <a:close/>
                  <a:moveTo>
                    <a:pt x="15006" y="94587"/>
                  </a:moveTo>
                  <a:lnTo>
                    <a:pt x="59964" y="101350"/>
                  </a:lnTo>
                  <a:cubicBezTo>
                    <a:pt x="61527" y="101541"/>
                    <a:pt x="62888" y="102508"/>
                    <a:pt x="63584" y="103921"/>
                  </a:cubicBezTo>
                  <a:lnTo>
                    <a:pt x="83586" y="144879"/>
                  </a:lnTo>
                  <a:lnTo>
                    <a:pt x="103874" y="104112"/>
                  </a:lnTo>
                  <a:cubicBezTo>
                    <a:pt x="104619" y="102742"/>
                    <a:pt x="105955" y="101792"/>
                    <a:pt x="107494" y="101540"/>
                  </a:cubicBezTo>
                  <a:lnTo>
                    <a:pt x="152547" y="95254"/>
                  </a:lnTo>
                  <a:lnTo>
                    <a:pt x="120067" y="63250"/>
                  </a:lnTo>
                  <a:cubicBezTo>
                    <a:pt x="118979" y="62145"/>
                    <a:pt x="118484" y="60588"/>
                    <a:pt x="118733" y="59059"/>
                  </a:cubicBezTo>
                  <a:lnTo>
                    <a:pt x="126639" y="14196"/>
                  </a:lnTo>
                  <a:lnTo>
                    <a:pt x="86253" y="35246"/>
                  </a:lnTo>
                  <a:cubicBezTo>
                    <a:pt x="84836" y="35916"/>
                    <a:pt x="83193" y="35916"/>
                    <a:pt x="81776" y="35246"/>
                  </a:cubicBezTo>
                  <a:lnTo>
                    <a:pt x="41581" y="13815"/>
                  </a:lnTo>
                  <a:lnTo>
                    <a:pt x="49106" y="58773"/>
                  </a:lnTo>
                  <a:cubicBezTo>
                    <a:pt x="49364" y="60322"/>
                    <a:pt x="48828" y="61896"/>
                    <a:pt x="47677" y="6296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B0806A14-3935-1EEC-6214-6476E7F913B7}"/>
                </a:ext>
              </a:extLst>
            </p:cNvPr>
            <p:cNvSpPr/>
            <p:nvPr/>
          </p:nvSpPr>
          <p:spPr>
            <a:xfrm>
              <a:off x="1340072" y="3728847"/>
              <a:ext cx="155447" cy="156686"/>
            </a:xfrm>
            <a:custGeom>
              <a:avLst/>
              <a:gdLst>
                <a:gd name="connsiteX0" fmla="*/ 155448 w 155447"/>
                <a:gd name="connsiteY0" fmla="*/ 42196 h 156686"/>
                <a:gd name="connsiteX1" fmla="*/ 123539 w 155447"/>
                <a:gd name="connsiteY1" fmla="*/ 87154 h 156686"/>
                <a:gd name="connsiteX2" fmla="*/ 142589 w 155447"/>
                <a:gd name="connsiteY2" fmla="*/ 138970 h 156686"/>
                <a:gd name="connsiteX3" fmla="*/ 89821 w 155447"/>
                <a:gd name="connsiteY3" fmla="*/ 122587 h 156686"/>
                <a:gd name="connsiteX4" fmla="*/ 46482 w 155447"/>
                <a:gd name="connsiteY4" fmla="*/ 156686 h 156686"/>
                <a:gd name="connsiteX5" fmla="*/ 45815 w 155447"/>
                <a:gd name="connsiteY5" fmla="*/ 101441 h 156686"/>
                <a:gd name="connsiteX6" fmla="*/ 0 w 155447"/>
                <a:gd name="connsiteY6" fmla="*/ 70771 h 156686"/>
                <a:gd name="connsiteX7" fmla="*/ 52292 w 155447"/>
                <a:gd name="connsiteY7" fmla="*/ 53054 h 156686"/>
                <a:gd name="connsiteX8" fmla="*/ 67342 w 155447"/>
                <a:gd name="connsiteY8" fmla="*/ 0 h 156686"/>
                <a:gd name="connsiteX9" fmla="*/ 100298 w 155447"/>
                <a:gd name="connsiteY9" fmla="*/ 44196 h 156686"/>
                <a:gd name="connsiteX10" fmla="*/ 155448 w 155447"/>
                <a:gd name="connsiteY10" fmla="*/ 42196 h 15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447" h="156686">
                  <a:moveTo>
                    <a:pt x="155448" y="42196"/>
                  </a:moveTo>
                  <a:lnTo>
                    <a:pt x="123539" y="87154"/>
                  </a:lnTo>
                  <a:lnTo>
                    <a:pt x="142589" y="138970"/>
                  </a:lnTo>
                  <a:lnTo>
                    <a:pt x="89821" y="122587"/>
                  </a:lnTo>
                  <a:lnTo>
                    <a:pt x="46482" y="156686"/>
                  </a:lnTo>
                  <a:lnTo>
                    <a:pt x="45815" y="101441"/>
                  </a:lnTo>
                  <a:lnTo>
                    <a:pt x="0" y="70771"/>
                  </a:lnTo>
                  <a:lnTo>
                    <a:pt x="52292" y="53054"/>
                  </a:lnTo>
                  <a:lnTo>
                    <a:pt x="67342" y="0"/>
                  </a:lnTo>
                  <a:lnTo>
                    <a:pt x="100298" y="44196"/>
                  </a:lnTo>
                  <a:lnTo>
                    <a:pt x="155448" y="421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6899DAF0-E5B5-B2E9-57D7-34E5E95B3E89}"/>
                </a:ext>
              </a:extLst>
            </p:cNvPr>
            <p:cNvSpPr/>
            <p:nvPr/>
          </p:nvSpPr>
          <p:spPr>
            <a:xfrm>
              <a:off x="1335289" y="3724100"/>
              <a:ext cx="165022" cy="166196"/>
            </a:xfrm>
            <a:custGeom>
              <a:avLst/>
              <a:gdLst>
                <a:gd name="connsiteX0" fmla="*/ 51264 w 165022"/>
                <a:gd name="connsiteY0" fmla="*/ 166196 h 166196"/>
                <a:gd name="connsiteX1" fmla="*/ 49169 w 165022"/>
                <a:gd name="connsiteY1" fmla="*/ 165720 h 166196"/>
                <a:gd name="connsiteX2" fmla="*/ 46502 w 165022"/>
                <a:gd name="connsiteY2" fmla="*/ 161434 h 166196"/>
                <a:gd name="connsiteX3" fmla="*/ 45835 w 165022"/>
                <a:gd name="connsiteY3" fmla="*/ 108760 h 166196"/>
                <a:gd name="connsiteX4" fmla="*/ 2115 w 165022"/>
                <a:gd name="connsiteY4" fmla="*/ 79424 h 166196"/>
                <a:gd name="connsiteX5" fmla="*/ 804 w 165022"/>
                <a:gd name="connsiteY5" fmla="*/ 72817 h 166196"/>
                <a:gd name="connsiteX6" fmla="*/ 3258 w 165022"/>
                <a:gd name="connsiteY6" fmla="*/ 70946 h 166196"/>
                <a:gd name="connsiteX7" fmla="*/ 53169 w 165022"/>
                <a:gd name="connsiteY7" fmla="*/ 54087 h 166196"/>
                <a:gd name="connsiteX8" fmla="*/ 67552 w 165022"/>
                <a:gd name="connsiteY8" fmla="*/ 3414 h 166196"/>
                <a:gd name="connsiteX9" fmla="*/ 71267 w 165022"/>
                <a:gd name="connsiteY9" fmla="*/ 80 h 166196"/>
                <a:gd name="connsiteX10" fmla="*/ 75934 w 165022"/>
                <a:gd name="connsiteY10" fmla="*/ 1890 h 166196"/>
                <a:gd name="connsiteX11" fmla="*/ 107367 w 165022"/>
                <a:gd name="connsiteY11" fmla="*/ 44086 h 166196"/>
                <a:gd name="connsiteX12" fmla="*/ 160040 w 165022"/>
                <a:gd name="connsiteY12" fmla="*/ 42181 h 166196"/>
                <a:gd name="connsiteX13" fmla="*/ 165017 w 165022"/>
                <a:gd name="connsiteY13" fmla="*/ 46719 h 166196"/>
                <a:gd name="connsiteX14" fmla="*/ 164136 w 165022"/>
                <a:gd name="connsiteY14" fmla="*/ 49706 h 166196"/>
                <a:gd name="connsiteX15" fmla="*/ 133656 w 165022"/>
                <a:gd name="connsiteY15" fmla="*/ 92663 h 166196"/>
                <a:gd name="connsiteX16" fmla="*/ 151753 w 165022"/>
                <a:gd name="connsiteY16" fmla="*/ 142098 h 166196"/>
                <a:gd name="connsiteX17" fmla="*/ 150801 w 165022"/>
                <a:gd name="connsiteY17" fmla="*/ 147051 h 166196"/>
                <a:gd name="connsiteX18" fmla="*/ 145943 w 165022"/>
                <a:gd name="connsiteY18" fmla="*/ 148289 h 166196"/>
                <a:gd name="connsiteX19" fmla="*/ 95651 w 165022"/>
                <a:gd name="connsiteY19" fmla="*/ 132668 h 166196"/>
                <a:gd name="connsiteX20" fmla="*/ 54217 w 165022"/>
                <a:gd name="connsiteY20" fmla="*/ 165149 h 166196"/>
                <a:gd name="connsiteX21" fmla="*/ 51264 w 165022"/>
                <a:gd name="connsiteY21" fmla="*/ 166196 h 166196"/>
                <a:gd name="connsiteX22" fmla="*/ 15450 w 165022"/>
                <a:gd name="connsiteY22" fmla="*/ 76852 h 166196"/>
                <a:gd name="connsiteX23" fmla="*/ 53550 w 165022"/>
                <a:gd name="connsiteY23" fmla="*/ 102283 h 166196"/>
                <a:gd name="connsiteX24" fmla="*/ 55646 w 165022"/>
                <a:gd name="connsiteY24" fmla="*/ 106189 h 166196"/>
                <a:gd name="connsiteX25" fmla="*/ 56217 w 165022"/>
                <a:gd name="connsiteY25" fmla="*/ 151718 h 166196"/>
                <a:gd name="connsiteX26" fmla="*/ 92031 w 165022"/>
                <a:gd name="connsiteY26" fmla="*/ 123143 h 166196"/>
                <a:gd name="connsiteX27" fmla="*/ 96318 w 165022"/>
                <a:gd name="connsiteY27" fmla="*/ 122286 h 166196"/>
                <a:gd name="connsiteX28" fmla="*/ 139847 w 165022"/>
                <a:gd name="connsiteY28" fmla="*/ 135907 h 166196"/>
                <a:gd name="connsiteX29" fmla="*/ 124131 w 165022"/>
                <a:gd name="connsiteY29" fmla="*/ 93140 h 166196"/>
                <a:gd name="connsiteX30" fmla="*/ 124702 w 165022"/>
                <a:gd name="connsiteY30" fmla="*/ 88758 h 166196"/>
                <a:gd name="connsiteX31" fmla="*/ 150610 w 165022"/>
                <a:gd name="connsiteY31" fmla="*/ 52563 h 166196"/>
                <a:gd name="connsiteX32" fmla="*/ 105081 w 165022"/>
                <a:gd name="connsiteY32" fmla="*/ 54182 h 166196"/>
                <a:gd name="connsiteX33" fmla="*/ 101080 w 165022"/>
                <a:gd name="connsiteY33" fmla="*/ 52277 h 166196"/>
                <a:gd name="connsiteX34" fmla="*/ 74410 w 165022"/>
                <a:gd name="connsiteY34" fmla="*/ 15320 h 166196"/>
                <a:gd name="connsiteX35" fmla="*/ 62028 w 165022"/>
                <a:gd name="connsiteY35" fmla="*/ 59135 h 166196"/>
                <a:gd name="connsiteX36" fmla="*/ 58980 w 165022"/>
                <a:gd name="connsiteY36" fmla="*/ 62278 h 16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5022" h="166196">
                  <a:moveTo>
                    <a:pt x="51264" y="166196"/>
                  </a:moveTo>
                  <a:cubicBezTo>
                    <a:pt x="50540" y="166187"/>
                    <a:pt x="49826" y="166024"/>
                    <a:pt x="49169" y="165720"/>
                  </a:cubicBezTo>
                  <a:cubicBezTo>
                    <a:pt x="47533" y="164919"/>
                    <a:pt x="46498" y="163255"/>
                    <a:pt x="46502" y="161434"/>
                  </a:cubicBezTo>
                  <a:lnTo>
                    <a:pt x="45835" y="108760"/>
                  </a:lnTo>
                  <a:lnTo>
                    <a:pt x="2115" y="79424"/>
                  </a:lnTo>
                  <a:cubicBezTo>
                    <a:pt x="-71" y="77961"/>
                    <a:pt x="-658" y="75003"/>
                    <a:pt x="804" y="72817"/>
                  </a:cubicBezTo>
                  <a:cubicBezTo>
                    <a:pt x="1392" y="71939"/>
                    <a:pt x="2255" y="71280"/>
                    <a:pt x="3258" y="70946"/>
                  </a:cubicBezTo>
                  <a:lnTo>
                    <a:pt x="53169" y="54087"/>
                  </a:lnTo>
                  <a:lnTo>
                    <a:pt x="67552" y="3414"/>
                  </a:lnTo>
                  <a:cubicBezTo>
                    <a:pt x="68021" y="1665"/>
                    <a:pt x="69478" y="358"/>
                    <a:pt x="71267" y="80"/>
                  </a:cubicBezTo>
                  <a:cubicBezTo>
                    <a:pt x="73040" y="-249"/>
                    <a:pt x="74846" y="452"/>
                    <a:pt x="75934" y="1890"/>
                  </a:cubicBezTo>
                  <a:lnTo>
                    <a:pt x="107367" y="44086"/>
                  </a:lnTo>
                  <a:lnTo>
                    <a:pt x="160040" y="42181"/>
                  </a:lnTo>
                  <a:cubicBezTo>
                    <a:pt x="162667" y="42059"/>
                    <a:pt x="164896" y="44091"/>
                    <a:pt x="165017" y="46719"/>
                  </a:cubicBezTo>
                  <a:cubicBezTo>
                    <a:pt x="165066" y="47785"/>
                    <a:pt x="164756" y="48837"/>
                    <a:pt x="164136" y="49706"/>
                  </a:cubicBezTo>
                  <a:lnTo>
                    <a:pt x="133656" y="92663"/>
                  </a:lnTo>
                  <a:lnTo>
                    <a:pt x="151753" y="142098"/>
                  </a:lnTo>
                  <a:cubicBezTo>
                    <a:pt x="152408" y="143795"/>
                    <a:pt x="152038" y="145717"/>
                    <a:pt x="150801" y="147051"/>
                  </a:cubicBezTo>
                  <a:cubicBezTo>
                    <a:pt x="149559" y="148372"/>
                    <a:pt x="147665" y="148855"/>
                    <a:pt x="145943" y="148289"/>
                  </a:cubicBezTo>
                  <a:lnTo>
                    <a:pt x="95651" y="132668"/>
                  </a:lnTo>
                  <a:lnTo>
                    <a:pt x="54217" y="165149"/>
                  </a:lnTo>
                  <a:cubicBezTo>
                    <a:pt x="53376" y="165814"/>
                    <a:pt x="52337" y="166183"/>
                    <a:pt x="51264" y="166196"/>
                  </a:cubicBezTo>
                  <a:close/>
                  <a:moveTo>
                    <a:pt x="15450" y="76852"/>
                  </a:moveTo>
                  <a:lnTo>
                    <a:pt x="53550" y="102283"/>
                  </a:lnTo>
                  <a:cubicBezTo>
                    <a:pt x="54849" y="103161"/>
                    <a:pt x="55632" y="104621"/>
                    <a:pt x="55646" y="106189"/>
                  </a:cubicBezTo>
                  <a:lnTo>
                    <a:pt x="56217" y="151718"/>
                  </a:lnTo>
                  <a:lnTo>
                    <a:pt x="92031" y="123143"/>
                  </a:lnTo>
                  <a:cubicBezTo>
                    <a:pt x="93250" y="122208"/>
                    <a:pt x="94833" y="121892"/>
                    <a:pt x="96318" y="122286"/>
                  </a:cubicBezTo>
                  <a:lnTo>
                    <a:pt x="139847" y="135907"/>
                  </a:lnTo>
                  <a:lnTo>
                    <a:pt x="124131" y="93140"/>
                  </a:lnTo>
                  <a:cubicBezTo>
                    <a:pt x="123591" y="91674"/>
                    <a:pt x="123805" y="90037"/>
                    <a:pt x="124702" y="88758"/>
                  </a:cubicBezTo>
                  <a:lnTo>
                    <a:pt x="150610" y="52563"/>
                  </a:lnTo>
                  <a:lnTo>
                    <a:pt x="105081" y="54182"/>
                  </a:lnTo>
                  <a:cubicBezTo>
                    <a:pt x="103522" y="54213"/>
                    <a:pt x="102039" y="53507"/>
                    <a:pt x="101080" y="52277"/>
                  </a:cubicBezTo>
                  <a:lnTo>
                    <a:pt x="74410" y="15320"/>
                  </a:lnTo>
                  <a:lnTo>
                    <a:pt x="62028" y="59135"/>
                  </a:lnTo>
                  <a:cubicBezTo>
                    <a:pt x="61582" y="60616"/>
                    <a:pt x="60446" y="61788"/>
                    <a:pt x="58980" y="6227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xmlns="" id="{FDC244F5-ED47-5216-4762-42AB78281131}"/>
                </a:ext>
              </a:extLst>
            </p:cNvPr>
            <p:cNvSpPr/>
            <p:nvPr/>
          </p:nvSpPr>
          <p:spPr>
            <a:xfrm>
              <a:off x="4783740" y="2477929"/>
              <a:ext cx="155543" cy="156686"/>
            </a:xfrm>
            <a:custGeom>
              <a:avLst/>
              <a:gdLst>
                <a:gd name="connsiteX0" fmla="*/ 155543 w 155543"/>
                <a:gd name="connsiteY0" fmla="*/ 42196 h 156686"/>
                <a:gd name="connsiteX1" fmla="*/ 123539 w 155543"/>
                <a:gd name="connsiteY1" fmla="*/ 87249 h 156686"/>
                <a:gd name="connsiteX2" fmla="*/ 142589 w 155543"/>
                <a:gd name="connsiteY2" fmla="*/ 139065 h 156686"/>
                <a:gd name="connsiteX3" fmla="*/ 89916 w 155543"/>
                <a:gd name="connsiteY3" fmla="*/ 122587 h 156686"/>
                <a:gd name="connsiteX4" fmla="*/ 46482 w 155543"/>
                <a:gd name="connsiteY4" fmla="*/ 156686 h 156686"/>
                <a:gd name="connsiteX5" fmla="*/ 45815 w 155543"/>
                <a:gd name="connsiteY5" fmla="*/ 101537 h 156686"/>
                <a:gd name="connsiteX6" fmla="*/ 0 w 155543"/>
                <a:gd name="connsiteY6" fmla="*/ 70771 h 156686"/>
                <a:gd name="connsiteX7" fmla="*/ 52292 w 155543"/>
                <a:gd name="connsiteY7" fmla="*/ 53054 h 156686"/>
                <a:gd name="connsiteX8" fmla="*/ 67437 w 155543"/>
                <a:gd name="connsiteY8" fmla="*/ 0 h 156686"/>
                <a:gd name="connsiteX9" fmla="*/ 100393 w 155543"/>
                <a:gd name="connsiteY9" fmla="*/ 44291 h 156686"/>
                <a:gd name="connsiteX10" fmla="*/ 155543 w 155543"/>
                <a:gd name="connsiteY10" fmla="*/ 42196 h 15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543" h="156686">
                  <a:moveTo>
                    <a:pt x="155543" y="42196"/>
                  </a:moveTo>
                  <a:lnTo>
                    <a:pt x="123539" y="87249"/>
                  </a:lnTo>
                  <a:lnTo>
                    <a:pt x="142589" y="139065"/>
                  </a:lnTo>
                  <a:lnTo>
                    <a:pt x="89916" y="122587"/>
                  </a:lnTo>
                  <a:lnTo>
                    <a:pt x="46482" y="156686"/>
                  </a:lnTo>
                  <a:lnTo>
                    <a:pt x="45815" y="101537"/>
                  </a:lnTo>
                  <a:lnTo>
                    <a:pt x="0" y="70771"/>
                  </a:lnTo>
                  <a:lnTo>
                    <a:pt x="52292" y="53054"/>
                  </a:lnTo>
                  <a:lnTo>
                    <a:pt x="67437" y="0"/>
                  </a:lnTo>
                  <a:lnTo>
                    <a:pt x="100393" y="44291"/>
                  </a:lnTo>
                  <a:lnTo>
                    <a:pt x="155543" y="421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xmlns="" id="{64B3AAEE-8025-B0EE-EB26-AED2CF2E22F9}"/>
                </a:ext>
              </a:extLst>
            </p:cNvPr>
            <p:cNvSpPr/>
            <p:nvPr/>
          </p:nvSpPr>
          <p:spPr>
            <a:xfrm>
              <a:off x="4779020" y="2473658"/>
              <a:ext cx="165162" cy="165826"/>
            </a:xfrm>
            <a:custGeom>
              <a:avLst/>
              <a:gdLst>
                <a:gd name="connsiteX0" fmla="*/ 51203 w 165162"/>
                <a:gd name="connsiteY0" fmla="*/ 165720 h 165826"/>
                <a:gd name="connsiteX1" fmla="*/ 49202 w 165162"/>
                <a:gd name="connsiteY1" fmla="*/ 165720 h 165826"/>
                <a:gd name="connsiteX2" fmla="*/ 46440 w 165162"/>
                <a:gd name="connsiteY2" fmla="*/ 161434 h 165826"/>
                <a:gd name="connsiteX3" fmla="*/ 45869 w 165162"/>
                <a:gd name="connsiteY3" fmla="*/ 108760 h 165826"/>
                <a:gd name="connsiteX4" fmla="*/ 2054 w 165162"/>
                <a:gd name="connsiteY4" fmla="*/ 79423 h 165826"/>
                <a:gd name="connsiteX5" fmla="*/ 54 w 165162"/>
                <a:gd name="connsiteY5" fmla="*/ 74851 h 165826"/>
                <a:gd name="connsiteX6" fmla="*/ 3197 w 165162"/>
                <a:gd name="connsiteY6" fmla="*/ 70946 h 165826"/>
                <a:gd name="connsiteX7" fmla="*/ 53108 w 165162"/>
                <a:gd name="connsiteY7" fmla="*/ 54087 h 165826"/>
                <a:gd name="connsiteX8" fmla="*/ 67586 w 165162"/>
                <a:gd name="connsiteY8" fmla="*/ 3414 h 165826"/>
                <a:gd name="connsiteX9" fmla="*/ 71301 w 165162"/>
                <a:gd name="connsiteY9" fmla="*/ 80 h 165826"/>
                <a:gd name="connsiteX10" fmla="*/ 75968 w 165162"/>
                <a:gd name="connsiteY10" fmla="*/ 1890 h 165826"/>
                <a:gd name="connsiteX11" fmla="*/ 107400 w 165162"/>
                <a:gd name="connsiteY11" fmla="*/ 44181 h 165826"/>
                <a:gd name="connsiteX12" fmla="*/ 160074 w 165162"/>
                <a:gd name="connsiteY12" fmla="*/ 42181 h 165826"/>
                <a:gd name="connsiteX13" fmla="*/ 164455 w 165162"/>
                <a:gd name="connsiteY13" fmla="*/ 44657 h 165826"/>
                <a:gd name="connsiteX14" fmla="*/ 164455 w 165162"/>
                <a:gd name="connsiteY14" fmla="*/ 49705 h 165826"/>
                <a:gd name="connsiteX15" fmla="*/ 133975 w 165162"/>
                <a:gd name="connsiteY15" fmla="*/ 92663 h 165826"/>
                <a:gd name="connsiteX16" fmla="*/ 152168 w 165162"/>
                <a:gd name="connsiteY16" fmla="*/ 142098 h 165826"/>
                <a:gd name="connsiteX17" fmla="*/ 151120 w 165162"/>
                <a:gd name="connsiteY17" fmla="*/ 147051 h 165826"/>
                <a:gd name="connsiteX18" fmla="*/ 146262 w 165162"/>
                <a:gd name="connsiteY18" fmla="*/ 148289 h 165826"/>
                <a:gd name="connsiteX19" fmla="*/ 95970 w 165162"/>
                <a:gd name="connsiteY19" fmla="*/ 132668 h 165826"/>
                <a:gd name="connsiteX20" fmla="*/ 54536 w 165162"/>
                <a:gd name="connsiteY20" fmla="*/ 165148 h 165826"/>
                <a:gd name="connsiteX21" fmla="*/ 51203 w 165162"/>
                <a:gd name="connsiteY21" fmla="*/ 165720 h 165826"/>
                <a:gd name="connsiteX22" fmla="*/ 15389 w 165162"/>
                <a:gd name="connsiteY22" fmla="*/ 76471 h 165826"/>
                <a:gd name="connsiteX23" fmla="*/ 53489 w 165162"/>
                <a:gd name="connsiteY23" fmla="*/ 101807 h 165826"/>
                <a:gd name="connsiteX24" fmla="*/ 55584 w 165162"/>
                <a:gd name="connsiteY24" fmla="*/ 105712 h 165826"/>
                <a:gd name="connsiteX25" fmla="*/ 56156 w 165162"/>
                <a:gd name="connsiteY25" fmla="*/ 151242 h 165826"/>
                <a:gd name="connsiteX26" fmla="*/ 91970 w 165162"/>
                <a:gd name="connsiteY26" fmla="*/ 122667 h 165826"/>
                <a:gd name="connsiteX27" fmla="*/ 96351 w 165162"/>
                <a:gd name="connsiteY27" fmla="*/ 121810 h 165826"/>
                <a:gd name="connsiteX28" fmla="*/ 139785 w 165162"/>
                <a:gd name="connsiteY28" fmla="*/ 135430 h 165826"/>
                <a:gd name="connsiteX29" fmla="*/ 123878 w 165162"/>
                <a:gd name="connsiteY29" fmla="*/ 93330 h 165826"/>
                <a:gd name="connsiteX30" fmla="*/ 124450 w 165162"/>
                <a:gd name="connsiteY30" fmla="*/ 88948 h 165826"/>
                <a:gd name="connsiteX31" fmla="*/ 150739 w 165162"/>
                <a:gd name="connsiteY31" fmla="*/ 51801 h 165826"/>
                <a:gd name="connsiteX32" fmla="*/ 105209 w 165162"/>
                <a:gd name="connsiteY32" fmla="*/ 53420 h 165826"/>
                <a:gd name="connsiteX33" fmla="*/ 101209 w 165162"/>
                <a:gd name="connsiteY33" fmla="*/ 51515 h 165826"/>
                <a:gd name="connsiteX34" fmla="*/ 74063 w 165162"/>
                <a:gd name="connsiteY34" fmla="*/ 15034 h 165826"/>
                <a:gd name="connsiteX35" fmla="*/ 61585 w 165162"/>
                <a:gd name="connsiteY35" fmla="*/ 58849 h 165826"/>
                <a:gd name="connsiteX36" fmla="*/ 58537 w 165162"/>
                <a:gd name="connsiteY36" fmla="*/ 62088 h 16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5162" h="165826">
                  <a:moveTo>
                    <a:pt x="51203" y="165720"/>
                  </a:moveTo>
                  <a:cubicBezTo>
                    <a:pt x="50543" y="165862"/>
                    <a:pt x="49862" y="165862"/>
                    <a:pt x="49202" y="165720"/>
                  </a:cubicBezTo>
                  <a:cubicBezTo>
                    <a:pt x="47514" y="164965"/>
                    <a:pt x="46430" y="163284"/>
                    <a:pt x="46440" y="161434"/>
                  </a:cubicBezTo>
                  <a:lnTo>
                    <a:pt x="45869" y="108760"/>
                  </a:lnTo>
                  <a:lnTo>
                    <a:pt x="2054" y="79423"/>
                  </a:lnTo>
                  <a:cubicBezTo>
                    <a:pt x="560" y="78414"/>
                    <a:pt x="-219" y="76634"/>
                    <a:pt x="54" y="74851"/>
                  </a:cubicBezTo>
                  <a:cubicBezTo>
                    <a:pt x="254" y="73050"/>
                    <a:pt x="1480" y="71527"/>
                    <a:pt x="3197" y="70946"/>
                  </a:cubicBezTo>
                  <a:lnTo>
                    <a:pt x="53108" y="54087"/>
                  </a:lnTo>
                  <a:lnTo>
                    <a:pt x="67586" y="3414"/>
                  </a:lnTo>
                  <a:cubicBezTo>
                    <a:pt x="68054" y="1665"/>
                    <a:pt x="69511" y="358"/>
                    <a:pt x="71301" y="80"/>
                  </a:cubicBezTo>
                  <a:cubicBezTo>
                    <a:pt x="73073" y="-249"/>
                    <a:pt x="74880" y="452"/>
                    <a:pt x="75968" y="1890"/>
                  </a:cubicBezTo>
                  <a:lnTo>
                    <a:pt x="107400" y="44181"/>
                  </a:lnTo>
                  <a:lnTo>
                    <a:pt x="160074" y="42181"/>
                  </a:lnTo>
                  <a:cubicBezTo>
                    <a:pt x="161904" y="42029"/>
                    <a:pt x="163641" y="43011"/>
                    <a:pt x="164455" y="44657"/>
                  </a:cubicBezTo>
                  <a:cubicBezTo>
                    <a:pt x="165398" y="46208"/>
                    <a:pt x="165398" y="48155"/>
                    <a:pt x="164455" y="49705"/>
                  </a:cubicBezTo>
                  <a:lnTo>
                    <a:pt x="133975" y="92663"/>
                  </a:lnTo>
                  <a:lnTo>
                    <a:pt x="152168" y="142098"/>
                  </a:lnTo>
                  <a:cubicBezTo>
                    <a:pt x="152752" y="143816"/>
                    <a:pt x="152350" y="145717"/>
                    <a:pt x="151120" y="147051"/>
                  </a:cubicBezTo>
                  <a:cubicBezTo>
                    <a:pt x="149892" y="148394"/>
                    <a:pt x="147984" y="148880"/>
                    <a:pt x="146262" y="148289"/>
                  </a:cubicBezTo>
                  <a:lnTo>
                    <a:pt x="95970" y="132668"/>
                  </a:lnTo>
                  <a:lnTo>
                    <a:pt x="54536" y="165148"/>
                  </a:lnTo>
                  <a:cubicBezTo>
                    <a:pt x="53529" y="165732"/>
                    <a:pt x="52346" y="165935"/>
                    <a:pt x="51203" y="165720"/>
                  </a:cubicBezTo>
                  <a:close/>
                  <a:moveTo>
                    <a:pt x="15389" y="76471"/>
                  </a:moveTo>
                  <a:lnTo>
                    <a:pt x="53489" y="101807"/>
                  </a:lnTo>
                  <a:cubicBezTo>
                    <a:pt x="54814" y="102661"/>
                    <a:pt x="55606" y="104136"/>
                    <a:pt x="55584" y="105712"/>
                  </a:cubicBezTo>
                  <a:lnTo>
                    <a:pt x="56156" y="151242"/>
                  </a:lnTo>
                  <a:lnTo>
                    <a:pt x="91970" y="122667"/>
                  </a:lnTo>
                  <a:cubicBezTo>
                    <a:pt x="93205" y="121687"/>
                    <a:pt x="94838" y="121368"/>
                    <a:pt x="96351" y="121810"/>
                  </a:cubicBezTo>
                  <a:lnTo>
                    <a:pt x="139785" y="135430"/>
                  </a:lnTo>
                  <a:lnTo>
                    <a:pt x="123878" y="93330"/>
                  </a:lnTo>
                  <a:cubicBezTo>
                    <a:pt x="123285" y="91871"/>
                    <a:pt x="123502" y="90207"/>
                    <a:pt x="124450" y="88948"/>
                  </a:cubicBezTo>
                  <a:lnTo>
                    <a:pt x="150739" y="51801"/>
                  </a:lnTo>
                  <a:lnTo>
                    <a:pt x="105209" y="53420"/>
                  </a:lnTo>
                  <a:cubicBezTo>
                    <a:pt x="103626" y="53577"/>
                    <a:pt x="102085" y="52844"/>
                    <a:pt x="101209" y="51515"/>
                  </a:cubicBezTo>
                  <a:lnTo>
                    <a:pt x="74063" y="15034"/>
                  </a:lnTo>
                  <a:lnTo>
                    <a:pt x="61585" y="58849"/>
                  </a:lnTo>
                  <a:cubicBezTo>
                    <a:pt x="61167" y="60366"/>
                    <a:pt x="60026" y="61578"/>
                    <a:pt x="58537" y="6208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xmlns="" id="{076F9402-F9C9-E6A2-5ABA-52B098742AE3}"/>
                </a:ext>
              </a:extLst>
            </p:cNvPr>
            <p:cNvSpPr/>
            <p:nvPr/>
          </p:nvSpPr>
          <p:spPr>
            <a:xfrm>
              <a:off x="1609248" y="2210562"/>
              <a:ext cx="155448" cy="156686"/>
            </a:xfrm>
            <a:custGeom>
              <a:avLst/>
              <a:gdLst>
                <a:gd name="connsiteX0" fmla="*/ 155448 w 155448"/>
                <a:gd name="connsiteY0" fmla="*/ 42196 h 156686"/>
                <a:gd name="connsiteX1" fmla="*/ 123539 w 155448"/>
                <a:gd name="connsiteY1" fmla="*/ 87154 h 156686"/>
                <a:gd name="connsiteX2" fmla="*/ 142589 w 155448"/>
                <a:gd name="connsiteY2" fmla="*/ 138970 h 156686"/>
                <a:gd name="connsiteX3" fmla="*/ 89916 w 155448"/>
                <a:gd name="connsiteY3" fmla="*/ 122587 h 156686"/>
                <a:gd name="connsiteX4" fmla="*/ 46482 w 155448"/>
                <a:gd name="connsiteY4" fmla="*/ 156686 h 156686"/>
                <a:gd name="connsiteX5" fmla="*/ 45815 w 155448"/>
                <a:gd name="connsiteY5" fmla="*/ 101441 h 156686"/>
                <a:gd name="connsiteX6" fmla="*/ 0 w 155448"/>
                <a:gd name="connsiteY6" fmla="*/ 70675 h 156686"/>
                <a:gd name="connsiteX7" fmla="*/ 52292 w 155448"/>
                <a:gd name="connsiteY7" fmla="*/ 53054 h 156686"/>
                <a:gd name="connsiteX8" fmla="*/ 67342 w 155448"/>
                <a:gd name="connsiteY8" fmla="*/ 0 h 156686"/>
                <a:gd name="connsiteX9" fmla="*/ 100298 w 155448"/>
                <a:gd name="connsiteY9" fmla="*/ 44196 h 156686"/>
                <a:gd name="connsiteX10" fmla="*/ 155448 w 155448"/>
                <a:gd name="connsiteY10" fmla="*/ 42196 h 15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448" h="156686">
                  <a:moveTo>
                    <a:pt x="155448" y="42196"/>
                  </a:moveTo>
                  <a:lnTo>
                    <a:pt x="123539" y="87154"/>
                  </a:lnTo>
                  <a:lnTo>
                    <a:pt x="142589" y="138970"/>
                  </a:lnTo>
                  <a:lnTo>
                    <a:pt x="89916" y="122587"/>
                  </a:lnTo>
                  <a:lnTo>
                    <a:pt x="46482" y="156686"/>
                  </a:lnTo>
                  <a:lnTo>
                    <a:pt x="45815" y="101441"/>
                  </a:lnTo>
                  <a:lnTo>
                    <a:pt x="0" y="70675"/>
                  </a:lnTo>
                  <a:lnTo>
                    <a:pt x="52292" y="53054"/>
                  </a:lnTo>
                  <a:lnTo>
                    <a:pt x="67342" y="0"/>
                  </a:lnTo>
                  <a:lnTo>
                    <a:pt x="100298" y="44196"/>
                  </a:lnTo>
                  <a:lnTo>
                    <a:pt x="155448" y="421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xmlns="" id="{737BDF54-EA78-1A6B-CD95-6C9BCBF08E91}"/>
                </a:ext>
              </a:extLst>
            </p:cNvPr>
            <p:cNvSpPr/>
            <p:nvPr/>
          </p:nvSpPr>
          <p:spPr>
            <a:xfrm>
              <a:off x="1604577" y="2205721"/>
              <a:ext cx="165017" cy="166289"/>
            </a:xfrm>
            <a:custGeom>
              <a:avLst/>
              <a:gdLst>
                <a:gd name="connsiteX0" fmla="*/ 51153 w 165017"/>
                <a:gd name="connsiteY0" fmla="*/ 166289 h 166289"/>
                <a:gd name="connsiteX1" fmla="*/ 49057 w 165017"/>
                <a:gd name="connsiteY1" fmla="*/ 165813 h 166289"/>
                <a:gd name="connsiteX2" fmla="*/ 46390 w 165017"/>
                <a:gd name="connsiteY2" fmla="*/ 161527 h 166289"/>
                <a:gd name="connsiteX3" fmla="*/ 45819 w 165017"/>
                <a:gd name="connsiteY3" fmla="*/ 108854 h 166289"/>
                <a:gd name="connsiteX4" fmla="*/ 2004 w 165017"/>
                <a:gd name="connsiteY4" fmla="*/ 79517 h 166289"/>
                <a:gd name="connsiteX5" fmla="*/ 927 w 165017"/>
                <a:gd name="connsiteY5" fmla="*/ 72731 h 166289"/>
                <a:gd name="connsiteX6" fmla="*/ 3147 w 165017"/>
                <a:gd name="connsiteY6" fmla="*/ 71039 h 166289"/>
                <a:gd name="connsiteX7" fmla="*/ 53058 w 165017"/>
                <a:gd name="connsiteY7" fmla="*/ 54180 h 166289"/>
                <a:gd name="connsiteX8" fmla="*/ 67441 w 165017"/>
                <a:gd name="connsiteY8" fmla="*/ 3507 h 166289"/>
                <a:gd name="connsiteX9" fmla="*/ 71155 w 165017"/>
                <a:gd name="connsiteY9" fmla="*/ 78 h 166289"/>
                <a:gd name="connsiteX10" fmla="*/ 75823 w 165017"/>
                <a:gd name="connsiteY10" fmla="*/ 1983 h 166289"/>
                <a:gd name="connsiteX11" fmla="*/ 107351 w 165017"/>
                <a:gd name="connsiteY11" fmla="*/ 44179 h 166289"/>
                <a:gd name="connsiteX12" fmla="*/ 160024 w 165017"/>
                <a:gd name="connsiteY12" fmla="*/ 42274 h 166289"/>
                <a:gd name="connsiteX13" fmla="*/ 164310 w 165017"/>
                <a:gd name="connsiteY13" fmla="*/ 44750 h 166289"/>
                <a:gd name="connsiteX14" fmla="*/ 164310 w 165017"/>
                <a:gd name="connsiteY14" fmla="*/ 49798 h 166289"/>
                <a:gd name="connsiteX15" fmla="*/ 133830 w 165017"/>
                <a:gd name="connsiteY15" fmla="*/ 92756 h 166289"/>
                <a:gd name="connsiteX16" fmla="*/ 152023 w 165017"/>
                <a:gd name="connsiteY16" fmla="*/ 142191 h 166289"/>
                <a:gd name="connsiteX17" fmla="*/ 150975 w 165017"/>
                <a:gd name="connsiteY17" fmla="*/ 147144 h 166289"/>
                <a:gd name="connsiteX18" fmla="*/ 146117 w 165017"/>
                <a:gd name="connsiteY18" fmla="*/ 148382 h 166289"/>
                <a:gd name="connsiteX19" fmla="*/ 95539 w 165017"/>
                <a:gd name="connsiteY19" fmla="*/ 132666 h 166289"/>
                <a:gd name="connsiteX20" fmla="*/ 54106 w 165017"/>
                <a:gd name="connsiteY20" fmla="*/ 165242 h 166289"/>
                <a:gd name="connsiteX21" fmla="*/ 51153 w 165017"/>
                <a:gd name="connsiteY21" fmla="*/ 166289 h 166289"/>
                <a:gd name="connsiteX22" fmla="*/ 15339 w 165017"/>
                <a:gd name="connsiteY22" fmla="*/ 76945 h 166289"/>
                <a:gd name="connsiteX23" fmla="*/ 53439 w 165017"/>
                <a:gd name="connsiteY23" fmla="*/ 102377 h 166289"/>
                <a:gd name="connsiteX24" fmla="*/ 55534 w 165017"/>
                <a:gd name="connsiteY24" fmla="*/ 106282 h 166289"/>
                <a:gd name="connsiteX25" fmla="*/ 56106 w 165017"/>
                <a:gd name="connsiteY25" fmla="*/ 151811 h 166289"/>
                <a:gd name="connsiteX26" fmla="*/ 91920 w 165017"/>
                <a:gd name="connsiteY26" fmla="*/ 123236 h 166289"/>
                <a:gd name="connsiteX27" fmla="*/ 96301 w 165017"/>
                <a:gd name="connsiteY27" fmla="*/ 122474 h 166289"/>
                <a:gd name="connsiteX28" fmla="*/ 139736 w 165017"/>
                <a:gd name="connsiteY28" fmla="*/ 136000 h 166289"/>
                <a:gd name="connsiteX29" fmla="*/ 124019 w 165017"/>
                <a:gd name="connsiteY29" fmla="*/ 93328 h 166289"/>
                <a:gd name="connsiteX30" fmla="*/ 124686 w 165017"/>
                <a:gd name="connsiteY30" fmla="*/ 88851 h 166289"/>
                <a:gd name="connsiteX31" fmla="*/ 150975 w 165017"/>
                <a:gd name="connsiteY31" fmla="*/ 51704 h 166289"/>
                <a:gd name="connsiteX32" fmla="*/ 105445 w 165017"/>
                <a:gd name="connsiteY32" fmla="*/ 53418 h 166289"/>
                <a:gd name="connsiteX33" fmla="*/ 101445 w 165017"/>
                <a:gd name="connsiteY33" fmla="*/ 51513 h 166289"/>
                <a:gd name="connsiteX34" fmla="*/ 74299 w 165017"/>
                <a:gd name="connsiteY34" fmla="*/ 15032 h 166289"/>
                <a:gd name="connsiteX35" fmla="*/ 61821 w 165017"/>
                <a:gd name="connsiteY35" fmla="*/ 58847 h 166289"/>
                <a:gd name="connsiteX36" fmla="*/ 58773 w 165017"/>
                <a:gd name="connsiteY36" fmla="*/ 61991 h 16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5017" h="166289">
                  <a:moveTo>
                    <a:pt x="51153" y="166289"/>
                  </a:moveTo>
                  <a:cubicBezTo>
                    <a:pt x="50430" y="166267"/>
                    <a:pt x="49719" y="166105"/>
                    <a:pt x="49057" y="165813"/>
                  </a:cubicBezTo>
                  <a:cubicBezTo>
                    <a:pt x="47438" y="164995"/>
                    <a:pt x="46409" y="163341"/>
                    <a:pt x="46390" y="161527"/>
                  </a:cubicBezTo>
                  <a:lnTo>
                    <a:pt x="45819" y="108854"/>
                  </a:lnTo>
                  <a:lnTo>
                    <a:pt x="2004" y="79517"/>
                  </a:lnTo>
                  <a:cubicBezTo>
                    <a:pt x="-167" y="77940"/>
                    <a:pt x="-649" y="74902"/>
                    <a:pt x="927" y="72731"/>
                  </a:cubicBezTo>
                  <a:cubicBezTo>
                    <a:pt x="1486" y="71962"/>
                    <a:pt x="2258" y="71374"/>
                    <a:pt x="3147" y="71039"/>
                  </a:cubicBezTo>
                  <a:lnTo>
                    <a:pt x="53058" y="54180"/>
                  </a:lnTo>
                  <a:lnTo>
                    <a:pt x="67441" y="3507"/>
                  </a:lnTo>
                  <a:cubicBezTo>
                    <a:pt x="67976" y="1782"/>
                    <a:pt x="69393" y="474"/>
                    <a:pt x="71155" y="78"/>
                  </a:cubicBezTo>
                  <a:cubicBezTo>
                    <a:pt x="72950" y="-254"/>
                    <a:pt x="74773" y="490"/>
                    <a:pt x="75823" y="1983"/>
                  </a:cubicBezTo>
                  <a:lnTo>
                    <a:pt x="107351" y="44179"/>
                  </a:lnTo>
                  <a:lnTo>
                    <a:pt x="160024" y="42274"/>
                  </a:lnTo>
                  <a:cubicBezTo>
                    <a:pt x="161827" y="42136"/>
                    <a:pt x="163529" y="43119"/>
                    <a:pt x="164310" y="44750"/>
                  </a:cubicBezTo>
                  <a:cubicBezTo>
                    <a:pt x="165253" y="46301"/>
                    <a:pt x="165253" y="48248"/>
                    <a:pt x="164310" y="49798"/>
                  </a:cubicBezTo>
                  <a:lnTo>
                    <a:pt x="133830" y="92756"/>
                  </a:lnTo>
                  <a:lnTo>
                    <a:pt x="152023" y="142191"/>
                  </a:lnTo>
                  <a:cubicBezTo>
                    <a:pt x="152607" y="143909"/>
                    <a:pt x="152205" y="145810"/>
                    <a:pt x="150975" y="147144"/>
                  </a:cubicBezTo>
                  <a:cubicBezTo>
                    <a:pt x="149734" y="148465"/>
                    <a:pt x="147840" y="148948"/>
                    <a:pt x="146117" y="148382"/>
                  </a:cubicBezTo>
                  <a:lnTo>
                    <a:pt x="95539" y="132666"/>
                  </a:lnTo>
                  <a:lnTo>
                    <a:pt x="54106" y="165242"/>
                  </a:lnTo>
                  <a:cubicBezTo>
                    <a:pt x="53264" y="165907"/>
                    <a:pt x="52226" y="166276"/>
                    <a:pt x="51153" y="166289"/>
                  </a:cubicBezTo>
                  <a:close/>
                  <a:moveTo>
                    <a:pt x="15339" y="76945"/>
                  </a:moveTo>
                  <a:lnTo>
                    <a:pt x="53439" y="102377"/>
                  </a:lnTo>
                  <a:cubicBezTo>
                    <a:pt x="54764" y="103230"/>
                    <a:pt x="55556" y="104706"/>
                    <a:pt x="55534" y="106282"/>
                  </a:cubicBezTo>
                  <a:lnTo>
                    <a:pt x="56106" y="151811"/>
                  </a:lnTo>
                  <a:lnTo>
                    <a:pt x="91920" y="123236"/>
                  </a:lnTo>
                  <a:cubicBezTo>
                    <a:pt x="93165" y="122274"/>
                    <a:pt x="94805" y="121989"/>
                    <a:pt x="96301" y="122474"/>
                  </a:cubicBezTo>
                  <a:lnTo>
                    <a:pt x="139736" y="136000"/>
                  </a:lnTo>
                  <a:lnTo>
                    <a:pt x="124019" y="93328"/>
                  </a:lnTo>
                  <a:cubicBezTo>
                    <a:pt x="123523" y="91814"/>
                    <a:pt x="123770" y="90154"/>
                    <a:pt x="124686" y="88851"/>
                  </a:cubicBezTo>
                  <a:lnTo>
                    <a:pt x="150975" y="51704"/>
                  </a:lnTo>
                  <a:lnTo>
                    <a:pt x="105445" y="53418"/>
                  </a:lnTo>
                  <a:cubicBezTo>
                    <a:pt x="103876" y="53497"/>
                    <a:pt x="102373" y="52781"/>
                    <a:pt x="101445" y="51513"/>
                  </a:cubicBezTo>
                  <a:lnTo>
                    <a:pt x="74299" y="15032"/>
                  </a:lnTo>
                  <a:lnTo>
                    <a:pt x="61821" y="58847"/>
                  </a:lnTo>
                  <a:cubicBezTo>
                    <a:pt x="61405" y="60345"/>
                    <a:pt x="60257" y="61529"/>
                    <a:pt x="58773" y="61991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xmlns="" id="{1F95D1BC-A4D1-E7F7-3996-B1ACD96F14C5}"/>
                </a:ext>
              </a:extLst>
            </p:cNvPr>
            <p:cNvSpPr/>
            <p:nvPr/>
          </p:nvSpPr>
          <p:spPr>
            <a:xfrm>
              <a:off x="1361693" y="4749451"/>
              <a:ext cx="155447" cy="156591"/>
            </a:xfrm>
            <a:custGeom>
              <a:avLst/>
              <a:gdLst>
                <a:gd name="connsiteX0" fmla="*/ 155448 w 155447"/>
                <a:gd name="connsiteY0" fmla="*/ 42196 h 156591"/>
                <a:gd name="connsiteX1" fmla="*/ 123539 w 155447"/>
                <a:gd name="connsiteY1" fmla="*/ 87154 h 156591"/>
                <a:gd name="connsiteX2" fmla="*/ 142494 w 155447"/>
                <a:gd name="connsiteY2" fmla="*/ 138970 h 156591"/>
                <a:gd name="connsiteX3" fmla="*/ 89821 w 155447"/>
                <a:gd name="connsiteY3" fmla="*/ 122587 h 156591"/>
                <a:gd name="connsiteX4" fmla="*/ 46482 w 155447"/>
                <a:gd name="connsiteY4" fmla="*/ 156591 h 156591"/>
                <a:gd name="connsiteX5" fmla="*/ 45815 w 155447"/>
                <a:gd name="connsiteY5" fmla="*/ 101441 h 156591"/>
                <a:gd name="connsiteX6" fmla="*/ 0 w 155447"/>
                <a:gd name="connsiteY6" fmla="*/ 70675 h 156591"/>
                <a:gd name="connsiteX7" fmla="*/ 52292 w 155447"/>
                <a:gd name="connsiteY7" fmla="*/ 53054 h 156591"/>
                <a:gd name="connsiteX8" fmla="*/ 67342 w 155447"/>
                <a:gd name="connsiteY8" fmla="*/ 0 h 156591"/>
                <a:gd name="connsiteX9" fmla="*/ 100298 w 155447"/>
                <a:gd name="connsiteY9" fmla="*/ 44196 h 156591"/>
                <a:gd name="connsiteX10" fmla="*/ 155448 w 155447"/>
                <a:gd name="connsiteY10" fmla="*/ 42196 h 1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447" h="156591">
                  <a:moveTo>
                    <a:pt x="155448" y="42196"/>
                  </a:moveTo>
                  <a:lnTo>
                    <a:pt x="123539" y="87154"/>
                  </a:lnTo>
                  <a:lnTo>
                    <a:pt x="142494" y="138970"/>
                  </a:lnTo>
                  <a:lnTo>
                    <a:pt x="89821" y="122587"/>
                  </a:lnTo>
                  <a:lnTo>
                    <a:pt x="46482" y="156591"/>
                  </a:lnTo>
                  <a:lnTo>
                    <a:pt x="45815" y="101441"/>
                  </a:lnTo>
                  <a:lnTo>
                    <a:pt x="0" y="70675"/>
                  </a:lnTo>
                  <a:lnTo>
                    <a:pt x="52292" y="53054"/>
                  </a:lnTo>
                  <a:lnTo>
                    <a:pt x="67342" y="0"/>
                  </a:lnTo>
                  <a:lnTo>
                    <a:pt x="100298" y="44196"/>
                  </a:lnTo>
                  <a:lnTo>
                    <a:pt x="155448" y="421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xmlns="" id="{040A0017-436F-9A68-BF04-4ECDA4E4142C}"/>
                </a:ext>
              </a:extLst>
            </p:cNvPr>
            <p:cNvSpPr/>
            <p:nvPr/>
          </p:nvSpPr>
          <p:spPr>
            <a:xfrm>
              <a:off x="1356911" y="4744706"/>
              <a:ext cx="165022" cy="166204"/>
            </a:xfrm>
            <a:custGeom>
              <a:avLst/>
              <a:gdLst>
                <a:gd name="connsiteX0" fmla="*/ 51264 w 165022"/>
                <a:gd name="connsiteY0" fmla="*/ 166194 h 166204"/>
                <a:gd name="connsiteX1" fmla="*/ 49169 w 165022"/>
                <a:gd name="connsiteY1" fmla="*/ 165718 h 166204"/>
                <a:gd name="connsiteX2" fmla="*/ 46502 w 165022"/>
                <a:gd name="connsiteY2" fmla="*/ 161431 h 166204"/>
                <a:gd name="connsiteX3" fmla="*/ 45835 w 165022"/>
                <a:gd name="connsiteY3" fmla="*/ 108758 h 166204"/>
                <a:gd name="connsiteX4" fmla="*/ 2115 w 165022"/>
                <a:gd name="connsiteY4" fmla="*/ 79707 h 166204"/>
                <a:gd name="connsiteX5" fmla="*/ 804 w 165022"/>
                <a:gd name="connsiteY5" fmla="*/ 73101 h 166204"/>
                <a:gd name="connsiteX6" fmla="*/ 3258 w 165022"/>
                <a:gd name="connsiteY6" fmla="*/ 71230 h 166204"/>
                <a:gd name="connsiteX7" fmla="*/ 52788 w 165022"/>
                <a:gd name="connsiteY7" fmla="*/ 54085 h 166204"/>
                <a:gd name="connsiteX8" fmla="*/ 67552 w 165022"/>
                <a:gd name="connsiteY8" fmla="*/ 3507 h 166204"/>
                <a:gd name="connsiteX9" fmla="*/ 71267 w 165022"/>
                <a:gd name="connsiteY9" fmla="*/ 78 h 166204"/>
                <a:gd name="connsiteX10" fmla="*/ 75934 w 165022"/>
                <a:gd name="connsiteY10" fmla="*/ 1983 h 166204"/>
                <a:gd name="connsiteX11" fmla="*/ 107462 w 165022"/>
                <a:gd name="connsiteY11" fmla="*/ 44179 h 166204"/>
                <a:gd name="connsiteX12" fmla="*/ 160040 w 165022"/>
                <a:gd name="connsiteY12" fmla="*/ 42274 h 166204"/>
                <a:gd name="connsiteX13" fmla="*/ 165017 w 165022"/>
                <a:gd name="connsiteY13" fmla="*/ 46812 h 166204"/>
                <a:gd name="connsiteX14" fmla="*/ 164136 w 165022"/>
                <a:gd name="connsiteY14" fmla="*/ 49799 h 166204"/>
                <a:gd name="connsiteX15" fmla="*/ 133656 w 165022"/>
                <a:gd name="connsiteY15" fmla="*/ 92756 h 166204"/>
                <a:gd name="connsiteX16" fmla="*/ 151753 w 165022"/>
                <a:gd name="connsiteY16" fmla="*/ 142191 h 166204"/>
                <a:gd name="connsiteX17" fmla="*/ 150801 w 165022"/>
                <a:gd name="connsiteY17" fmla="*/ 147144 h 166204"/>
                <a:gd name="connsiteX18" fmla="*/ 145943 w 165022"/>
                <a:gd name="connsiteY18" fmla="*/ 148382 h 166204"/>
                <a:gd name="connsiteX19" fmla="*/ 95651 w 165022"/>
                <a:gd name="connsiteY19" fmla="*/ 132666 h 166204"/>
                <a:gd name="connsiteX20" fmla="*/ 54217 w 165022"/>
                <a:gd name="connsiteY20" fmla="*/ 165432 h 166204"/>
                <a:gd name="connsiteX21" fmla="*/ 51264 w 165022"/>
                <a:gd name="connsiteY21" fmla="*/ 166194 h 166204"/>
                <a:gd name="connsiteX22" fmla="*/ 15450 w 165022"/>
                <a:gd name="connsiteY22" fmla="*/ 76850 h 166204"/>
                <a:gd name="connsiteX23" fmla="*/ 53550 w 165022"/>
                <a:gd name="connsiteY23" fmla="*/ 102281 h 166204"/>
                <a:gd name="connsiteX24" fmla="*/ 55646 w 165022"/>
                <a:gd name="connsiteY24" fmla="*/ 106186 h 166204"/>
                <a:gd name="connsiteX25" fmla="*/ 56217 w 165022"/>
                <a:gd name="connsiteY25" fmla="*/ 151716 h 166204"/>
                <a:gd name="connsiteX26" fmla="*/ 92031 w 165022"/>
                <a:gd name="connsiteY26" fmla="*/ 123141 h 166204"/>
                <a:gd name="connsiteX27" fmla="*/ 96318 w 165022"/>
                <a:gd name="connsiteY27" fmla="*/ 122379 h 166204"/>
                <a:gd name="connsiteX28" fmla="*/ 139847 w 165022"/>
                <a:gd name="connsiteY28" fmla="*/ 135904 h 166204"/>
                <a:gd name="connsiteX29" fmla="*/ 124131 w 165022"/>
                <a:gd name="connsiteY29" fmla="*/ 93233 h 166204"/>
                <a:gd name="connsiteX30" fmla="*/ 124702 w 165022"/>
                <a:gd name="connsiteY30" fmla="*/ 88756 h 166204"/>
                <a:gd name="connsiteX31" fmla="*/ 151086 w 165022"/>
                <a:gd name="connsiteY31" fmla="*/ 51608 h 166204"/>
                <a:gd name="connsiteX32" fmla="*/ 105557 w 165022"/>
                <a:gd name="connsiteY32" fmla="*/ 53323 h 166204"/>
                <a:gd name="connsiteX33" fmla="*/ 101556 w 165022"/>
                <a:gd name="connsiteY33" fmla="*/ 51418 h 166204"/>
                <a:gd name="connsiteX34" fmla="*/ 74315 w 165022"/>
                <a:gd name="connsiteY34" fmla="*/ 14937 h 166204"/>
                <a:gd name="connsiteX35" fmla="*/ 61932 w 165022"/>
                <a:gd name="connsiteY35" fmla="*/ 58752 h 166204"/>
                <a:gd name="connsiteX36" fmla="*/ 58884 w 165022"/>
                <a:gd name="connsiteY36" fmla="*/ 61895 h 16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5022" h="166204">
                  <a:moveTo>
                    <a:pt x="51264" y="166194"/>
                  </a:moveTo>
                  <a:cubicBezTo>
                    <a:pt x="50540" y="166184"/>
                    <a:pt x="49826" y="166022"/>
                    <a:pt x="49169" y="165718"/>
                  </a:cubicBezTo>
                  <a:cubicBezTo>
                    <a:pt x="47549" y="164899"/>
                    <a:pt x="46520" y="163246"/>
                    <a:pt x="46502" y="161431"/>
                  </a:cubicBezTo>
                  <a:lnTo>
                    <a:pt x="45835" y="108758"/>
                  </a:lnTo>
                  <a:lnTo>
                    <a:pt x="2115" y="79707"/>
                  </a:lnTo>
                  <a:cubicBezTo>
                    <a:pt x="-71" y="78245"/>
                    <a:pt x="-658" y="75287"/>
                    <a:pt x="804" y="73101"/>
                  </a:cubicBezTo>
                  <a:cubicBezTo>
                    <a:pt x="1392" y="72222"/>
                    <a:pt x="2255" y="71564"/>
                    <a:pt x="3258" y="71230"/>
                  </a:cubicBezTo>
                  <a:lnTo>
                    <a:pt x="52788" y="54085"/>
                  </a:lnTo>
                  <a:lnTo>
                    <a:pt x="67552" y="3507"/>
                  </a:lnTo>
                  <a:cubicBezTo>
                    <a:pt x="68051" y="1759"/>
                    <a:pt x="69485" y="436"/>
                    <a:pt x="71267" y="78"/>
                  </a:cubicBezTo>
                  <a:cubicBezTo>
                    <a:pt x="73061" y="-254"/>
                    <a:pt x="74885" y="490"/>
                    <a:pt x="75934" y="1983"/>
                  </a:cubicBezTo>
                  <a:lnTo>
                    <a:pt x="107462" y="44179"/>
                  </a:lnTo>
                  <a:lnTo>
                    <a:pt x="160040" y="42274"/>
                  </a:lnTo>
                  <a:cubicBezTo>
                    <a:pt x="162667" y="42152"/>
                    <a:pt x="164896" y="44184"/>
                    <a:pt x="165017" y="46812"/>
                  </a:cubicBezTo>
                  <a:cubicBezTo>
                    <a:pt x="165066" y="47878"/>
                    <a:pt x="164756" y="48930"/>
                    <a:pt x="164136" y="49799"/>
                  </a:cubicBezTo>
                  <a:lnTo>
                    <a:pt x="133656" y="92756"/>
                  </a:lnTo>
                  <a:lnTo>
                    <a:pt x="151753" y="142191"/>
                  </a:lnTo>
                  <a:cubicBezTo>
                    <a:pt x="152408" y="143888"/>
                    <a:pt x="152038" y="145810"/>
                    <a:pt x="150801" y="147144"/>
                  </a:cubicBezTo>
                  <a:cubicBezTo>
                    <a:pt x="149559" y="148465"/>
                    <a:pt x="147665" y="148948"/>
                    <a:pt x="145943" y="148382"/>
                  </a:cubicBezTo>
                  <a:lnTo>
                    <a:pt x="95651" y="132666"/>
                  </a:lnTo>
                  <a:lnTo>
                    <a:pt x="54217" y="165432"/>
                  </a:lnTo>
                  <a:cubicBezTo>
                    <a:pt x="53340" y="165996"/>
                    <a:pt x="52305" y="166264"/>
                    <a:pt x="51264" y="166194"/>
                  </a:cubicBezTo>
                  <a:close/>
                  <a:moveTo>
                    <a:pt x="15450" y="76850"/>
                  </a:moveTo>
                  <a:lnTo>
                    <a:pt x="53550" y="102281"/>
                  </a:lnTo>
                  <a:cubicBezTo>
                    <a:pt x="54849" y="103159"/>
                    <a:pt x="55633" y="104619"/>
                    <a:pt x="55646" y="106186"/>
                  </a:cubicBezTo>
                  <a:lnTo>
                    <a:pt x="56217" y="151716"/>
                  </a:lnTo>
                  <a:lnTo>
                    <a:pt x="92031" y="123141"/>
                  </a:lnTo>
                  <a:cubicBezTo>
                    <a:pt x="93240" y="122179"/>
                    <a:pt x="94852" y="121893"/>
                    <a:pt x="96318" y="122379"/>
                  </a:cubicBezTo>
                  <a:lnTo>
                    <a:pt x="139847" y="135904"/>
                  </a:lnTo>
                  <a:lnTo>
                    <a:pt x="124131" y="93233"/>
                  </a:lnTo>
                  <a:cubicBezTo>
                    <a:pt x="123591" y="91735"/>
                    <a:pt x="123803" y="90070"/>
                    <a:pt x="124702" y="88756"/>
                  </a:cubicBezTo>
                  <a:lnTo>
                    <a:pt x="151086" y="51608"/>
                  </a:lnTo>
                  <a:lnTo>
                    <a:pt x="105557" y="53323"/>
                  </a:lnTo>
                  <a:cubicBezTo>
                    <a:pt x="103991" y="53384"/>
                    <a:pt x="102495" y="52672"/>
                    <a:pt x="101556" y="51418"/>
                  </a:cubicBezTo>
                  <a:lnTo>
                    <a:pt x="74315" y="14937"/>
                  </a:lnTo>
                  <a:lnTo>
                    <a:pt x="61932" y="58752"/>
                  </a:lnTo>
                  <a:cubicBezTo>
                    <a:pt x="61460" y="60216"/>
                    <a:pt x="60333" y="61378"/>
                    <a:pt x="58884" y="6189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xmlns="" id="{14EEA636-1E6C-C769-8B83-966423177771}"/>
                </a:ext>
              </a:extLst>
            </p:cNvPr>
            <p:cNvSpPr/>
            <p:nvPr/>
          </p:nvSpPr>
          <p:spPr>
            <a:xfrm>
              <a:off x="752475" y="2889313"/>
              <a:ext cx="155447" cy="156686"/>
            </a:xfrm>
            <a:custGeom>
              <a:avLst/>
              <a:gdLst>
                <a:gd name="connsiteX0" fmla="*/ 155448 w 155447"/>
                <a:gd name="connsiteY0" fmla="*/ 42196 h 156686"/>
                <a:gd name="connsiteX1" fmla="*/ 123539 w 155447"/>
                <a:gd name="connsiteY1" fmla="*/ 87249 h 156686"/>
                <a:gd name="connsiteX2" fmla="*/ 142494 w 155447"/>
                <a:gd name="connsiteY2" fmla="*/ 138970 h 156686"/>
                <a:gd name="connsiteX3" fmla="*/ 89821 w 155447"/>
                <a:gd name="connsiteY3" fmla="*/ 122587 h 156686"/>
                <a:gd name="connsiteX4" fmla="*/ 46482 w 155447"/>
                <a:gd name="connsiteY4" fmla="*/ 156686 h 156686"/>
                <a:gd name="connsiteX5" fmla="*/ 45815 w 155447"/>
                <a:gd name="connsiteY5" fmla="*/ 101441 h 156686"/>
                <a:gd name="connsiteX6" fmla="*/ 0 w 155447"/>
                <a:gd name="connsiteY6" fmla="*/ 70675 h 156686"/>
                <a:gd name="connsiteX7" fmla="*/ 52197 w 155447"/>
                <a:gd name="connsiteY7" fmla="*/ 53054 h 156686"/>
                <a:gd name="connsiteX8" fmla="*/ 67342 w 155447"/>
                <a:gd name="connsiteY8" fmla="*/ 0 h 156686"/>
                <a:gd name="connsiteX9" fmla="*/ 100298 w 155447"/>
                <a:gd name="connsiteY9" fmla="*/ 44196 h 156686"/>
                <a:gd name="connsiteX10" fmla="*/ 155448 w 155447"/>
                <a:gd name="connsiteY10" fmla="*/ 42196 h 15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447" h="156686">
                  <a:moveTo>
                    <a:pt x="155448" y="42196"/>
                  </a:moveTo>
                  <a:lnTo>
                    <a:pt x="123539" y="87249"/>
                  </a:lnTo>
                  <a:lnTo>
                    <a:pt x="142494" y="138970"/>
                  </a:lnTo>
                  <a:lnTo>
                    <a:pt x="89821" y="122587"/>
                  </a:lnTo>
                  <a:lnTo>
                    <a:pt x="46482" y="156686"/>
                  </a:lnTo>
                  <a:lnTo>
                    <a:pt x="45815" y="101441"/>
                  </a:lnTo>
                  <a:lnTo>
                    <a:pt x="0" y="70675"/>
                  </a:lnTo>
                  <a:lnTo>
                    <a:pt x="52197" y="53054"/>
                  </a:lnTo>
                  <a:lnTo>
                    <a:pt x="67342" y="0"/>
                  </a:lnTo>
                  <a:lnTo>
                    <a:pt x="100298" y="44196"/>
                  </a:lnTo>
                  <a:lnTo>
                    <a:pt x="155448" y="421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xmlns="" id="{277A069B-A8D1-F265-EF48-AB69B7F30812}"/>
                </a:ext>
              </a:extLst>
            </p:cNvPr>
            <p:cNvSpPr/>
            <p:nvPr/>
          </p:nvSpPr>
          <p:spPr>
            <a:xfrm>
              <a:off x="747692" y="2884359"/>
              <a:ext cx="165128" cy="166510"/>
            </a:xfrm>
            <a:custGeom>
              <a:avLst/>
              <a:gdLst>
                <a:gd name="connsiteX0" fmla="*/ 51264 w 165128"/>
                <a:gd name="connsiteY0" fmla="*/ 166403 h 166510"/>
                <a:gd name="connsiteX1" fmla="*/ 49169 w 165128"/>
                <a:gd name="connsiteY1" fmla="*/ 166403 h 166510"/>
                <a:gd name="connsiteX2" fmla="*/ 46502 w 165128"/>
                <a:gd name="connsiteY2" fmla="*/ 162117 h 166510"/>
                <a:gd name="connsiteX3" fmla="*/ 45835 w 165128"/>
                <a:gd name="connsiteY3" fmla="*/ 109443 h 166510"/>
                <a:gd name="connsiteX4" fmla="*/ 2115 w 165128"/>
                <a:gd name="connsiteY4" fmla="*/ 80106 h 166510"/>
                <a:gd name="connsiteX5" fmla="*/ 804 w 165128"/>
                <a:gd name="connsiteY5" fmla="*/ 73500 h 166510"/>
                <a:gd name="connsiteX6" fmla="*/ 3258 w 165128"/>
                <a:gd name="connsiteY6" fmla="*/ 71629 h 166510"/>
                <a:gd name="connsiteX7" fmla="*/ 53169 w 165128"/>
                <a:gd name="connsiteY7" fmla="*/ 54103 h 166510"/>
                <a:gd name="connsiteX8" fmla="*/ 67552 w 165128"/>
                <a:gd name="connsiteY8" fmla="*/ 3430 h 166510"/>
                <a:gd name="connsiteX9" fmla="*/ 73458 w 165128"/>
                <a:gd name="connsiteY9" fmla="*/ 192 h 166510"/>
                <a:gd name="connsiteX10" fmla="*/ 75934 w 165128"/>
                <a:gd name="connsiteY10" fmla="*/ 1906 h 166510"/>
                <a:gd name="connsiteX11" fmla="*/ 107367 w 165128"/>
                <a:gd name="connsiteY11" fmla="*/ 44102 h 166510"/>
                <a:gd name="connsiteX12" fmla="*/ 160040 w 165128"/>
                <a:gd name="connsiteY12" fmla="*/ 42197 h 166510"/>
                <a:gd name="connsiteX13" fmla="*/ 164421 w 165128"/>
                <a:gd name="connsiteY13" fmla="*/ 44673 h 166510"/>
                <a:gd name="connsiteX14" fmla="*/ 164421 w 165128"/>
                <a:gd name="connsiteY14" fmla="*/ 49722 h 166510"/>
                <a:gd name="connsiteX15" fmla="*/ 133941 w 165128"/>
                <a:gd name="connsiteY15" fmla="*/ 92680 h 166510"/>
                <a:gd name="connsiteX16" fmla="*/ 152039 w 165128"/>
                <a:gd name="connsiteY16" fmla="*/ 142114 h 166510"/>
                <a:gd name="connsiteX17" fmla="*/ 151086 w 165128"/>
                <a:gd name="connsiteY17" fmla="*/ 147067 h 166510"/>
                <a:gd name="connsiteX18" fmla="*/ 146133 w 165128"/>
                <a:gd name="connsiteY18" fmla="*/ 148306 h 166510"/>
                <a:gd name="connsiteX19" fmla="*/ 95841 w 165128"/>
                <a:gd name="connsiteY19" fmla="*/ 132589 h 166510"/>
                <a:gd name="connsiteX20" fmla="*/ 54408 w 165128"/>
                <a:gd name="connsiteY20" fmla="*/ 165165 h 166510"/>
                <a:gd name="connsiteX21" fmla="*/ 51264 w 165128"/>
                <a:gd name="connsiteY21" fmla="*/ 166403 h 166510"/>
                <a:gd name="connsiteX22" fmla="*/ 15450 w 165128"/>
                <a:gd name="connsiteY22" fmla="*/ 77059 h 166510"/>
                <a:gd name="connsiteX23" fmla="*/ 53550 w 165128"/>
                <a:gd name="connsiteY23" fmla="*/ 102490 h 166510"/>
                <a:gd name="connsiteX24" fmla="*/ 55646 w 165128"/>
                <a:gd name="connsiteY24" fmla="*/ 106396 h 166510"/>
                <a:gd name="connsiteX25" fmla="*/ 56122 w 165128"/>
                <a:gd name="connsiteY25" fmla="*/ 151925 h 166510"/>
                <a:gd name="connsiteX26" fmla="*/ 91936 w 165128"/>
                <a:gd name="connsiteY26" fmla="*/ 123350 h 166510"/>
                <a:gd name="connsiteX27" fmla="*/ 96318 w 165128"/>
                <a:gd name="connsiteY27" fmla="*/ 122493 h 166510"/>
                <a:gd name="connsiteX28" fmla="*/ 139752 w 165128"/>
                <a:gd name="connsiteY28" fmla="*/ 136018 h 166510"/>
                <a:gd name="connsiteX29" fmla="*/ 124131 w 165128"/>
                <a:gd name="connsiteY29" fmla="*/ 93346 h 166510"/>
                <a:gd name="connsiteX30" fmla="*/ 124702 w 165128"/>
                <a:gd name="connsiteY30" fmla="*/ 88965 h 166510"/>
                <a:gd name="connsiteX31" fmla="*/ 151086 w 165128"/>
                <a:gd name="connsiteY31" fmla="*/ 51817 h 166510"/>
                <a:gd name="connsiteX32" fmla="*/ 105557 w 165128"/>
                <a:gd name="connsiteY32" fmla="*/ 53436 h 166510"/>
                <a:gd name="connsiteX33" fmla="*/ 101556 w 165128"/>
                <a:gd name="connsiteY33" fmla="*/ 51531 h 166510"/>
                <a:gd name="connsiteX34" fmla="*/ 74029 w 165128"/>
                <a:gd name="connsiteY34" fmla="*/ 16003 h 166510"/>
                <a:gd name="connsiteX35" fmla="*/ 61647 w 165128"/>
                <a:gd name="connsiteY35" fmla="*/ 59818 h 166510"/>
                <a:gd name="connsiteX36" fmla="*/ 58599 w 165128"/>
                <a:gd name="connsiteY36" fmla="*/ 62962 h 1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5128" h="166510">
                  <a:moveTo>
                    <a:pt x="51264" y="166403"/>
                  </a:moveTo>
                  <a:cubicBezTo>
                    <a:pt x="50573" y="166547"/>
                    <a:pt x="49860" y="166547"/>
                    <a:pt x="49169" y="166403"/>
                  </a:cubicBezTo>
                  <a:cubicBezTo>
                    <a:pt x="47533" y="165602"/>
                    <a:pt x="46498" y="163938"/>
                    <a:pt x="46502" y="162117"/>
                  </a:cubicBezTo>
                  <a:lnTo>
                    <a:pt x="45835" y="109443"/>
                  </a:lnTo>
                  <a:lnTo>
                    <a:pt x="2115" y="80106"/>
                  </a:lnTo>
                  <a:cubicBezTo>
                    <a:pt x="-71" y="78644"/>
                    <a:pt x="-658" y="75686"/>
                    <a:pt x="804" y="73500"/>
                  </a:cubicBezTo>
                  <a:cubicBezTo>
                    <a:pt x="1392" y="72621"/>
                    <a:pt x="2255" y="71963"/>
                    <a:pt x="3258" y="71629"/>
                  </a:cubicBezTo>
                  <a:lnTo>
                    <a:pt x="53169" y="54103"/>
                  </a:lnTo>
                  <a:lnTo>
                    <a:pt x="67552" y="3430"/>
                  </a:lnTo>
                  <a:cubicBezTo>
                    <a:pt x="68289" y="905"/>
                    <a:pt x="70933" y="-545"/>
                    <a:pt x="73458" y="192"/>
                  </a:cubicBezTo>
                  <a:cubicBezTo>
                    <a:pt x="74447" y="480"/>
                    <a:pt x="75316" y="1082"/>
                    <a:pt x="75934" y="1906"/>
                  </a:cubicBezTo>
                  <a:lnTo>
                    <a:pt x="107367" y="44102"/>
                  </a:lnTo>
                  <a:lnTo>
                    <a:pt x="160040" y="42197"/>
                  </a:lnTo>
                  <a:cubicBezTo>
                    <a:pt x="161858" y="42097"/>
                    <a:pt x="163569" y="43064"/>
                    <a:pt x="164421" y="44673"/>
                  </a:cubicBezTo>
                  <a:cubicBezTo>
                    <a:pt x="165364" y="46224"/>
                    <a:pt x="165364" y="48171"/>
                    <a:pt x="164421" y="49722"/>
                  </a:cubicBezTo>
                  <a:lnTo>
                    <a:pt x="133941" y="92680"/>
                  </a:lnTo>
                  <a:lnTo>
                    <a:pt x="152039" y="142114"/>
                  </a:lnTo>
                  <a:cubicBezTo>
                    <a:pt x="152693" y="143812"/>
                    <a:pt x="152324" y="145734"/>
                    <a:pt x="151086" y="147067"/>
                  </a:cubicBezTo>
                  <a:cubicBezTo>
                    <a:pt x="149815" y="148405"/>
                    <a:pt x="147885" y="148887"/>
                    <a:pt x="146133" y="148306"/>
                  </a:cubicBezTo>
                  <a:lnTo>
                    <a:pt x="95841" y="132589"/>
                  </a:lnTo>
                  <a:lnTo>
                    <a:pt x="54408" y="165165"/>
                  </a:lnTo>
                  <a:cubicBezTo>
                    <a:pt x="53546" y="165948"/>
                    <a:pt x="52428" y="166388"/>
                    <a:pt x="51264" y="166403"/>
                  </a:cubicBezTo>
                  <a:close/>
                  <a:moveTo>
                    <a:pt x="15450" y="77059"/>
                  </a:moveTo>
                  <a:lnTo>
                    <a:pt x="53550" y="102490"/>
                  </a:lnTo>
                  <a:cubicBezTo>
                    <a:pt x="54849" y="103368"/>
                    <a:pt x="55633" y="104828"/>
                    <a:pt x="55646" y="106396"/>
                  </a:cubicBezTo>
                  <a:lnTo>
                    <a:pt x="56122" y="151925"/>
                  </a:lnTo>
                  <a:lnTo>
                    <a:pt x="91936" y="123350"/>
                  </a:lnTo>
                  <a:cubicBezTo>
                    <a:pt x="93148" y="122322"/>
                    <a:pt x="94807" y="121998"/>
                    <a:pt x="96318" y="122493"/>
                  </a:cubicBezTo>
                  <a:lnTo>
                    <a:pt x="139752" y="136018"/>
                  </a:lnTo>
                  <a:lnTo>
                    <a:pt x="124131" y="93346"/>
                  </a:lnTo>
                  <a:cubicBezTo>
                    <a:pt x="123591" y="91880"/>
                    <a:pt x="123805" y="90243"/>
                    <a:pt x="124702" y="88965"/>
                  </a:cubicBezTo>
                  <a:lnTo>
                    <a:pt x="151086" y="51817"/>
                  </a:lnTo>
                  <a:lnTo>
                    <a:pt x="105557" y="53436"/>
                  </a:lnTo>
                  <a:cubicBezTo>
                    <a:pt x="103984" y="53533"/>
                    <a:pt x="102473" y="52813"/>
                    <a:pt x="101556" y="51531"/>
                  </a:cubicBezTo>
                  <a:lnTo>
                    <a:pt x="74029" y="16003"/>
                  </a:lnTo>
                  <a:lnTo>
                    <a:pt x="61647" y="59818"/>
                  </a:lnTo>
                  <a:cubicBezTo>
                    <a:pt x="61201" y="61299"/>
                    <a:pt x="60065" y="62471"/>
                    <a:pt x="58599" y="6296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xmlns="" id="{CC7004FA-F4D8-F76F-3976-30021EB6270A}"/>
                </a:ext>
              </a:extLst>
            </p:cNvPr>
            <p:cNvSpPr/>
            <p:nvPr/>
          </p:nvSpPr>
          <p:spPr>
            <a:xfrm>
              <a:off x="4092987" y="3795713"/>
              <a:ext cx="99250" cy="100012"/>
            </a:xfrm>
            <a:custGeom>
              <a:avLst/>
              <a:gdLst>
                <a:gd name="connsiteX0" fmla="*/ 99251 w 99250"/>
                <a:gd name="connsiteY0" fmla="*/ 26956 h 100012"/>
                <a:gd name="connsiteX1" fmla="*/ 78867 w 99250"/>
                <a:gd name="connsiteY1" fmla="*/ 55626 h 100012"/>
                <a:gd name="connsiteX2" fmla="*/ 90964 w 99250"/>
                <a:gd name="connsiteY2" fmla="*/ 88678 h 100012"/>
                <a:gd name="connsiteX3" fmla="*/ 57341 w 99250"/>
                <a:gd name="connsiteY3" fmla="*/ 78200 h 100012"/>
                <a:gd name="connsiteX4" fmla="*/ 29623 w 99250"/>
                <a:gd name="connsiteY4" fmla="*/ 100013 h 100012"/>
                <a:gd name="connsiteX5" fmla="*/ 29242 w 99250"/>
                <a:gd name="connsiteY5" fmla="*/ 64770 h 100012"/>
                <a:gd name="connsiteX6" fmla="*/ 0 w 99250"/>
                <a:gd name="connsiteY6" fmla="*/ 45148 h 100012"/>
                <a:gd name="connsiteX7" fmla="*/ 33338 w 99250"/>
                <a:gd name="connsiteY7" fmla="*/ 33909 h 100012"/>
                <a:gd name="connsiteX8" fmla="*/ 42958 w 99250"/>
                <a:gd name="connsiteY8" fmla="*/ 0 h 100012"/>
                <a:gd name="connsiteX9" fmla="*/ 64008 w 99250"/>
                <a:gd name="connsiteY9" fmla="*/ 28194 h 100012"/>
                <a:gd name="connsiteX10" fmla="*/ 99251 w 99250"/>
                <a:gd name="connsiteY10" fmla="*/ 26956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250" h="100012">
                  <a:moveTo>
                    <a:pt x="99251" y="26956"/>
                  </a:moveTo>
                  <a:lnTo>
                    <a:pt x="78867" y="55626"/>
                  </a:lnTo>
                  <a:lnTo>
                    <a:pt x="90964" y="88678"/>
                  </a:lnTo>
                  <a:lnTo>
                    <a:pt x="57341" y="78200"/>
                  </a:lnTo>
                  <a:lnTo>
                    <a:pt x="29623" y="100013"/>
                  </a:lnTo>
                  <a:lnTo>
                    <a:pt x="29242" y="64770"/>
                  </a:lnTo>
                  <a:lnTo>
                    <a:pt x="0" y="45148"/>
                  </a:lnTo>
                  <a:lnTo>
                    <a:pt x="33338" y="33909"/>
                  </a:lnTo>
                  <a:lnTo>
                    <a:pt x="42958" y="0"/>
                  </a:lnTo>
                  <a:lnTo>
                    <a:pt x="64008" y="28194"/>
                  </a:lnTo>
                  <a:lnTo>
                    <a:pt x="99251" y="2695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xmlns="" id="{9C61E39C-8161-23F7-9800-9243A110BF70}"/>
                </a:ext>
              </a:extLst>
            </p:cNvPr>
            <p:cNvSpPr/>
            <p:nvPr/>
          </p:nvSpPr>
          <p:spPr>
            <a:xfrm>
              <a:off x="4088575" y="3790974"/>
              <a:ext cx="108880" cy="109553"/>
            </a:xfrm>
            <a:custGeom>
              <a:avLst/>
              <a:gdLst>
                <a:gd name="connsiteX0" fmla="*/ 34035 w 108880"/>
                <a:gd name="connsiteY0" fmla="*/ 109514 h 109553"/>
                <a:gd name="connsiteX1" fmla="*/ 32034 w 108880"/>
                <a:gd name="connsiteY1" fmla="*/ 109038 h 109553"/>
                <a:gd name="connsiteX2" fmla="*/ 29272 w 108880"/>
                <a:gd name="connsiteY2" fmla="*/ 104751 h 109553"/>
                <a:gd name="connsiteX3" fmla="*/ 29272 w 108880"/>
                <a:gd name="connsiteY3" fmla="*/ 72081 h 109553"/>
                <a:gd name="connsiteX4" fmla="*/ 2126 w 108880"/>
                <a:gd name="connsiteY4" fmla="*/ 53888 h 109553"/>
                <a:gd name="connsiteX5" fmla="*/ 30 w 108880"/>
                <a:gd name="connsiteY5" fmla="*/ 49221 h 109553"/>
                <a:gd name="connsiteX6" fmla="*/ 3269 w 108880"/>
                <a:gd name="connsiteY6" fmla="*/ 45411 h 109553"/>
                <a:gd name="connsiteX7" fmla="*/ 34225 w 108880"/>
                <a:gd name="connsiteY7" fmla="*/ 34933 h 109553"/>
                <a:gd name="connsiteX8" fmla="*/ 43178 w 108880"/>
                <a:gd name="connsiteY8" fmla="*/ 3405 h 109553"/>
                <a:gd name="connsiteX9" fmla="*/ 46893 w 108880"/>
                <a:gd name="connsiteY9" fmla="*/ 71 h 109553"/>
                <a:gd name="connsiteX10" fmla="*/ 51561 w 108880"/>
                <a:gd name="connsiteY10" fmla="*/ 1881 h 109553"/>
                <a:gd name="connsiteX11" fmla="*/ 71087 w 108880"/>
                <a:gd name="connsiteY11" fmla="*/ 28170 h 109553"/>
                <a:gd name="connsiteX12" fmla="*/ 103853 w 108880"/>
                <a:gd name="connsiteY12" fmla="*/ 26932 h 109553"/>
                <a:gd name="connsiteX13" fmla="*/ 108139 w 108880"/>
                <a:gd name="connsiteY13" fmla="*/ 29408 h 109553"/>
                <a:gd name="connsiteX14" fmla="*/ 108139 w 108880"/>
                <a:gd name="connsiteY14" fmla="*/ 34457 h 109553"/>
                <a:gd name="connsiteX15" fmla="*/ 89089 w 108880"/>
                <a:gd name="connsiteY15" fmla="*/ 61127 h 109553"/>
                <a:gd name="connsiteX16" fmla="*/ 100328 w 108880"/>
                <a:gd name="connsiteY16" fmla="*/ 91797 h 109553"/>
                <a:gd name="connsiteX17" fmla="*/ 99281 w 108880"/>
                <a:gd name="connsiteY17" fmla="*/ 96750 h 109553"/>
                <a:gd name="connsiteX18" fmla="*/ 94423 w 108880"/>
                <a:gd name="connsiteY18" fmla="*/ 97989 h 109553"/>
                <a:gd name="connsiteX19" fmla="*/ 63181 w 108880"/>
                <a:gd name="connsiteY19" fmla="*/ 88464 h 109553"/>
                <a:gd name="connsiteX20" fmla="*/ 37463 w 108880"/>
                <a:gd name="connsiteY20" fmla="*/ 108657 h 109553"/>
                <a:gd name="connsiteX21" fmla="*/ 34035 w 108880"/>
                <a:gd name="connsiteY21" fmla="*/ 109514 h 109553"/>
                <a:gd name="connsiteX22" fmla="*/ 14985 w 108880"/>
                <a:gd name="connsiteY22" fmla="*/ 51316 h 109553"/>
                <a:gd name="connsiteX23" fmla="*/ 36225 w 108880"/>
                <a:gd name="connsiteY23" fmla="*/ 65508 h 109553"/>
                <a:gd name="connsiteX24" fmla="*/ 38321 w 108880"/>
                <a:gd name="connsiteY24" fmla="*/ 69414 h 109553"/>
                <a:gd name="connsiteX25" fmla="*/ 38321 w 108880"/>
                <a:gd name="connsiteY25" fmla="*/ 95036 h 109553"/>
                <a:gd name="connsiteX26" fmla="*/ 58419 w 108880"/>
                <a:gd name="connsiteY26" fmla="*/ 79224 h 109553"/>
                <a:gd name="connsiteX27" fmla="*/ 62800 w 108880"/>
                <a:gd name="connsiteY27" fmla="*/ 78462 h 109553"/>
                <a:gd name="connsiteX28" fmla="*/ 87184 w 108880"/>
                <a:gd name="connsiteY28" fmla="*/ 86082 h 109553"/>
                <a:gd name="connsiteX29" fmla="*/ 78421 w 108880"/>
                <a:gd name="connsiteY29" fmla="*/ 62079 h 109553"/>
                <a:gd name="connsiteX30" fmla="*/ 78993 w 108880"/>
                <a:gd name="connsiteY30" fmla="*/ 57602 h 109553"/>
                <a:gd name="connsiteX31" fmla="*/ 93756 w 108880"/>
                <a:gd name="connsiteY31" fmla="*/ 36743 h 109553"/>
                <a:gd name="connsiteX32" fmla="*/ 68229 w 108880"/>
                <a:gd name="connsiteY32" fmla="*/ 37695 h 109553"/>
                <a:gd name="connsiteX33" fmla="*/ 64229 w 108880"/>
                <a:gd name="connsiteY33" fmla="*/ 35790 h 109553"/>
                <a:gd name="connsiteX34" fmla="*/ 48989 w 108880"/>
                <a:gd name="connsiteY34" fmla="*/ 15311 h 109553"/>
                <a:gd name="connsiteX35" fmla="*/ 41940 w 108880"/>
                <a:gd name="connsiteY35" fmla="*/ 39886 h 109553"/>
                <a:gd name="connsiteX36" fmla="*/ 38892 w 108880"/>
                <a:gd name="connsiteY36" fmla="*/ 43124 h 10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8880" h="109553">
                  <a:moveTo>
                    <a:pt x="34035" y="109514"/>
                  </a:moveTo>
                  <a:cubicBezTo>
                    <a:pt x="33341" y="109502"/>
                    <a:pt x="32658" y="109340"/>
                    <a:pt x="32034" y="109038"/>
                  </a:cubicBezTo>
                  <a:cubicBezTo>
                    <a:pt x="30346" y="108282"/>
                    <a:pt x="29262" y="106601"/>
                    <a:pt x="29272" y="104751"/>
                  </a:cubicBezTo>
                  <a:lnTo>
                    <a:pt x="29272" y="72081"/>
                  </a:lnTo>
                  <a:lnTo>
                    <a:pt x="2126" y="53888"/>
                  </a:lnTo>
                  <a:cubicBezTo>
                    <a:pt x="632" y="52827"/>
                    <a:pt x="-170" y="51041"/>
                    <a:pt x="30" y="49221"/>
                  </a:cubicBezTo>
                  <a:cubicBezTo>
                    <a:pt x="323" y="47450"/>
                    <a:pt x="1568" y="45985"/>
                    <a:pt x="3269" y="45411"/>
                  </a:cubicBezTo>
                  <a:lnTo>
                    <a:pt x="34225" y="34933"/>
                  </a:lnTo>
                  <a:lnTo>
                    <a:pt x="43178" y="3405"/>
                  </a:lnTo>
                  <a:cubicBezTo>
                    <a:pt x="43647" y="1656"/>
                    <a:pt x="45104" y="349"/>
                    <a:pt x="46893" y="71"/>
                  </a:cubicBezTo>
                  <a:cubicBezTo>
                    <a:pt x="48664" y="-235"/>
                    <a:pt x="50459" y="461"/>
                    <a:pt x="51561" y="1881"/>
                  </a:cubicBezTo>
                  <a:lnTo>
                    <a:pt x="71087" y="28170"/>
                  </a:lnTo>
                  <a:lnTo>
                    <a:pt x="103853" y="26932"/>
                  </a:lnTo>
                  <a:cubicBezTo>
                    <a:pt x="105632" y="26892"/>
                    <a:pt x="107285" y="27847"/>
                    <a:pt x="108139" y="29408"/>
                  </a:cubicBezTo>
                  <a:cubicBezTo>
                    <a:pt x="109128" y="30946"/>
                    <a:pt x="109128" y="32919"/>
                    <a:pt x="108139" y="34457"/>
                  </a:cubicBezTo>
                  <a:lnTo>
                    <a:pt x="89089" y="61127"/>
                  </a:lnTo>
                  <a:lnTo>
                    <a:pt x="100328" y="91797"/>
                  </a:lnTo>
                  <a:cubicBezTo>
                    <a:pt x="100958" y="93513"/>
                    <a:pt x="100551" y="95437"/>
                    <a:pt x="99281" y="96750"/>
                  </a:cubicBezTo>
                  <a:cubicBezTo>
                    <a:pt x="98039" y="98071"/>
                    <a:pt x="96145" y="98554"/>
                    <a:pt x="94423" y="97989"/>
                  </a:cubicBezTo>
                  <a:lnTo>
                    <a:pt x="63181" y="88464"/>
                  </a:lnTo>
                  <a:lnTo>
                    <a:pt x="37463" y="108657"/>
                  </a:lnTo>
                  <a:cubicBezTo>
                    <a:pt x="36469" y="109363"/>
                    <a:pt x="35244" y="109669"/>
                    <a:pt x="34035" y="109514"/>
                  </a:cubicBezTo>
                  <a:close/>
                  <a:moveTo>
                    <a:pt x="14985" y="51316"/>
                  </a:moveTo>
                  <a:lnTo>
                    <a:pt x="36225" y="65508"/>
                  </a:lnTo>
                  <a:cubicBezTo>
                    <a:pt x="37488" y="66418"/>
                    <a:pt x="38261" y="67858"/>
                    <a:pt x="38321" y="69414"/>
                  </a:cubicBezTo>
                  <a:lnTo>
                    <a:pt x="38321" y="95036"/>
                  </a:lnTo>
                  <a:lnTo>
                    <a:pt x="58419" y="79224"/>
                  </a:lnTo>
                  <a:cubicBezTo>
                    <a:pt x="59664" y="78262"/>
                    <a:pt x="61303" y="77977"/>
                    <a:pt x="62800" y="78462"/>
                  </a:cubicBezTo>
                  <a:lnTo>
                    <a:pt x="87184" y="86082"/>
                  </a:lnTo>
                  <a:lnTo>
                    <a:pt x="78421" y="62079"/>
                  </a:lnTo>
                  <a:cubicBezTo>
                    <a:pt x="77830" y="60588"/>
                    <a:pt x="78045" y="58897"/>
                    <a:pt x="78993" y="57602"/>
                  </a:cubicBezTo>
                  <a:lnTo>
                    <a:pt x="93756" y="36743"/>
                  </a:lnTo>
                  <a:lnTo>
                    <a:pt x="68229" y="37695"/>
                  </a:lnTo>
                  <a:cubicBezTo>
                    <a:pt x="66674" y="37711"/>
                    <a:pt x="65197" y="37008"/>
                    <a:pt x="64229" y="35790"/>
                  </a:cubicBezTo>
                  <a:lnTo>
                    <a:pt x="48989" y="15311"/>
                  </a:lnTo>
                  <a:lnTo>
                    <a:pt x="41940" y="39886"/>
                  </a:lnTo>
                  <a:cubicBezTo>
                    <a:pt x="41553" y="41420"/>
                    <a:pt x="40400" y="42645"/>
                    <a:pt x="38892" y="4312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xmlns="" id="{8D80D6CC-F895-3C77-E398-F9481418A7E4}"/>
                </a:ext>
              </a:extLst>
            </p:cNvPr>
            <p:cNvSpPr/>
            <p:nvPr/>
          </p:nvSpPr>
          <p:spPr>
            <a:xfrm>
              <a:off x="3091624" y="4755642"/>
              <a:ext cx="99250" cy="100012"/>
            </a:xfrm>
            <a:custGeom>
              <a:avLst/>
              <a:gdLst>
                <a:gd name="connsiteX0" fmla="*/ 99251 w 99250"/>
                <a:gd name="connsiteY0" fmla="*/ 26956 h 100012"/>
                <a:gd name="connsiteX1" fmla="*/ 78867 w 99250"/>
                <a:gd name="connsiteY1" fmla="*/ 55721 h 100012"/>
                <a:gd name="connsiteX2" fmla="*/ 90964 w 99250"/>
                <a:gd name="connsiteY2" fmla="*/ 88773 h 100012"/>
                <a:gd name="connsiteX3" fmla="*/ 57436 w 99250"/>
                <a:gd name="connsiteY3" fmla="*/ 78296 h 100012"/>
                <a:gd name="connsiteX4" fmla="*/ 29718 w 99250"/>
                <a:gd name="connsiteY4" fmla="*/ 100013 h 100012"/>
                <a:gd name="connsiteX5" fmla="*/ 29242 w 99250"/>
                <a:gd name="connsiteY5" fmla="*/ 64770 h 100012"/>
                <a:gd name="connsiteX6" fmla="*/ 0 w 99250"/>
                <a:gd name="connsiteY6" fmla="*/ 45148 h 100012"/>
                <a:gd name="connsiteX7" fmla="*/ 33433 w 99250"/>
                <a:gd name="connsiteY7" fmla="*/ 33909 h 100012"/>
                <a:gd name="connsiteX8" fmla="*/ 43053 w 99250"/>
                <a:gd name="connsiteY8" fmla="*/ 0 h 100012"/>
                <a:gd name="connsiteX9" fmla="*/ 64103 w 99250"/>
                <a:gd name="connsiteY9" fmla="*/ 28289 h 100012"/>
                <a:gd name="connsiteX10" fmla="*/ 99251 w 99250"/>
                <a:gd name="connsiteY10" fmla="*/ 26956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250" h="100012">
                  <a:moveTo>
                    <a:pt x="99251" y="26956"/>
                  </a:moveTo>
                  <a:lnTo>
                    <a:pt x="78867" y="55721"/>
                  </a:lnTo>
                  <a:lnTo>
                    <a:pt x="90964" y="88773"/>
                  </a:lnTo>
                  <a:lnTo>
                    <a:pt x="57436" y="78296"/>
                  </a:lnTo>
                  <a:lnTo>
                    <a:pt x="29718" y="100013"/>
                  </a:lnTo>
                  <a:lnTo>
                    <a:pt x="29242" y="64770"/>
                  </a:lnTo>
                  <a:lnTo>
                    <a:pt x="0" y="45148"/>
                  </a:lnTo>
                  <a:lnTo>
                    <a:pt x="33433" y="33909"/>
                  </a:lnTo>
                  <a:lnTo>
                    <a:pt x="43053" y="0"/>
                  </a:lnTo>
                  <a:lnTo>
                    <a:pt x="64103" y="28289"/>
                  </a:lnTo>
                  <a:lnTo>
                    <a:pt x="99251" y="2695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xmlns="" id="{95107A9A-E93A-1420-4199-E1931C59C13E}"/>
                </a:ext>
              </a:extLst>
            </p:cNvPr>
            <p:cNvSpPr/>
            <p:nvPr/>
          </p:nvSpPr>
          <p:spPr>
            <a:xfrm>
              <a:off x="3087299" y="4751380"/>
              <a:ext cx="108748" cy="109192"/>
            </a:xfrm>
            <a:custGeom>
              <a:avLst/>
              <a:gdLst>
                <a:gd name="connsiteX0" fmla="*/ 34044 w 108748"/>
                <a:gd name="connsiteY0" fmla="*/ 109037 h 109192"/>
                <a:gd name="connsiteX1" fmla="*/ 31948 w 108748"/>
                <a:gd name="connsiteY1" fmla="*/ 109037 h 109192"/>
                <a:gd name="connsiteX2" fmla="*/ 29281 w 108748"/>
                <a:gd name="connsiteY2" fmla="*/ 104846 h 109192"/>
                <a:gd name="connsiteX3" fmla="*/ 29281 w 108748"/>
                <a:gd name="connsiteY3" fmla="*/ 72080 h 109192"/>
                <a:gd name="connsiteX4" fmla="*/ 2039 w 108748"/>
                <a:gd name="connsiteY4" fmla="*/ 53887 h 109192"/>
                <a:gd name="connsiteX5" fmla="*/ 39 w 108748"/>
                <a:gd name="connsiteY5" fmla="*/ 49315 h 109192"/>
                <a:gd name="connsiteX6" fmla="*/ 3182 w 108748"/>
                <a:gd name="connsiteY6" fmla="*/ 45410 h 109192"/>
                <a:gd name="connsiteX7" fmla="*/ 34234 w 108748"/>
                <a:gd name="connsiteY7" fmla="*/ 34933 h 109192"/>
                <a:gd name="connsiteX8" fmla="*/ 43188 w 108748"/>
                <a:gd name="connsiteY8" fmla="*/ 3405 h 109192"/>
                <a:gd name="connsiteX9" fmla="*/ 46902 w 108748"/>
                <a:gd name="connsiteY9" fmla="*/ 71 h 109192"/>
                <a:gd name="connsiteX10" fmla="*/ 51570 w 108748"/>
                <a:gd name="connsiteY10" fmla="*/ 1881 h 109192"/>
                <a:gd name="connsiteX11" fmla="*/ 71096 w 108748"/>
                <a:gd name="connsiteY11" fmla="*/ 28170 h 109192"/>
                <a:gd name="connsiteX12" fmla="*/ 103766 w 108748"/>
                <a:gd name="connsiteY12" fmla="*/ 26932 h 109192"/>
                <a:gd name="connsiteX13" fmla="*/ 108744 w 108748"/>
                <a:gd name="connsiteY13" fmla="*/ 31470 h 109192"/>
                <a:gd name="connsiteX14" fmla="*/ 107862 w 108748"/>
                <a:gd name="connsiteY14" fmla="*/ 34457 h 109192"/>
                <a:gd name="connsiteX15" fmla="*/ 88812 w 108748"/>
                <a:gd name="connsiteY15" fmla="*/ 61127 h 109192"/>
                <a:gd name="connsiteX16" fmla="*/ 100052 w 108748"/>
                <a:gd name="connsiteY16" fmla="*/ 91892 h 109192"/>
                <a:gd name="connsiteX17" fmla="*/ 99099 w 108748"/>
                <a:gd name="connsiteY17" fmla="*/ 96750 h 109192"/>
                <a:gd name="connsiteX18" fmla="*/ 94241 w 108748"/>
                <a:gd name="connsiteY18" fmla="*/ 98084 h 109192"/>
                <a:gd name="connsiteX19" fmla="*/ 62999 w 108748"/>
                <a:gd name="connsiteY19" fmla="*/ 88559 h 109192"/>
                <a:gd name="connsiteX20" fmla="*/ 37282 w 108748"/>
                <a:gd name="connsiteY20" fmla="*/ 108752 h 109192"/>
                <a:gd name="connsiteX21" fmla="*/ 34044 w 108748"/>
                <a:gd name="connsiteY21" fmla="*/ 109037 h 109192"/>
                <a:gd name="connsiteX22" fmla="*/ 14994 w 108748"/>
                <a:gd name="connsiteY22" fmla="*/ 50840 h 109192"/>
                <a:gd name="connsiteX23" fmla="*/ 36234 w 108748"/>
                <a:gd name="connsiteY23" fmla="*/ 65127 h 109192"/>
                <a:gd name="connsiteX24" fmla="*/ 38330 w 108748"/>
                <a:gd name="connsiteY24" fmla="*/ 69032 h 109192"/>
                <a:gd name="connsiteX25" fmla="*/ 38330 w 108748"/>
                <a:gd name="connsiteY25" fmla="*/ 94559 h 109192"/>
                <a:gd name="connsiteX26" fmla="*/ 58523 w 108748"/>
                <a:gd name="connsiteY26" fmla="*/ 78748 h 109192"/>
                <a:gd name="connsiteX27" fmla="*/ 62809 w 108748"/>
                <a:gd name="connsiteY27" fmla="*/ 77986 h 109192"/>
                <a:gd name="connsiteX28" fmla="*/ 87288 w 108748"/>
                <a:gd name="connsiteY28" fmla="*/ 85606 h 109192"/>
                <a:gd name="connsiteX29" fmla="*/ 78430 w 108748"/>
                <a:gd name="connsiteY29" fmla="*/ 61603 h 109192"/>
                <a:gd name="connsiteX30" fmla="*/ 79001 w 108748"/>
                <a:gd name="connsiteY30" fmla="*/ 57221 h 109192"/>
                <a:gd name="connsiteX31" fmla="*/ 93861 w 108748"/>
                <a:gd name="connsiteY31" fmla="*/ 36361 h 109192"/>
                <a:gd name="connsiteX32" fmla="*/ 68238 w 108748"/>
                <a:gd name="connsiteY32" fmla="*/ 37314 h 109192"/>
                <a:gd name="connsiteX33" fmla="*/ 64238 w 108748"/>
                <a:gd name="connsiteY33" fmla="*/ 35409 h 109192"/>
                <a:gd name="connsiteX34" fmla="*/ 48998 w 108748"/>
                <a:gd name="connsiteY34" fmla="*/ 14835 h 109192"/>
                <a:gd name="connsiteX35" fmla="*/ 42045 w 108748"/>
                <a:gd name="connsiteY35" fmla="*/ 39410 h 109192"/>
                <a:gd name="connsiteX36" fmla="*/ 38996 w 108748"/>
                <a:gd name="connsiteY36" fmla="*/ 42648 h 109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8748" h="109192">
                  <a:moveTo>
                    <a:pt x="34044" y="109037"/>
                  </a:moveTo>
                  <a:cubicBezTo>
                    <a:pt x="33352" y="109181"/>
                    <a:pt x="32639" y="109181"/>
                    <a:pt x="31948" y="109037"/>
                  </a:cubicBezTo>
                  <a:cubicBezTo>
                    <a:pt x="30328" y="108269"/>
                    <a:pt x="29291" y="106640"/>
                    <a:pt x="29281" y="104846"/>
                  </a:cubicBezTo>
                  <a:lnTo>
                    <a:pt x="29281" y="72080"/>
                  </a:lnTo>
                  <a:lnTo>
                    <a:pt x="2039" y="53887"/>
                  </a:lnTo>
                  <a:cubicBezTo>
                    <a:pt x="581" y="52849"/>
                    <a:pt x="-188" y="51092"/>
                    <a:pt x="39" y="49315"/>
                  </a:cubicBezTo>
                  <a:cubicBezTo>
                    <a:pt x="240" y="47514"/>
                    <a:pt x="1465" y="45991"/>
                    <a:pt x="3182" y="45410"/>
                  </a:cubicBezTo>
                  <a:lnTo>
                    <a:pt x="34234" y="34933"/>
                  </a:lnTo>
                  <a:lnTo>
                    <a:pt x="43188" y="3405"/>
                  </a:lnTo>
                  <a:cubicBezTo>
                    <a:pt x="43656" y="1656"/>
                    <a:pt x="45113" y="349"/>
                    <a:pt x="46902" y="71"/>
                  </a:cubicBezTo>
                  <a:cubicBezTo>
                    <a:pt x="48673" y="-235"/>
                    <a:pt x="50468" y="461"/>
                    <a:pt x="51570" y="1881"/>
                  </a:cubicBezTo>
                  <a:lnTo>
                    <a:pt x="71096" y="28170"/>
                  </a:lnTo>
                  <a:lnTo>
                    <a:pt x="103766" y="26932"/>
                  </a:lnTo>
                  <a:cubicBezTo>
                    <a:pt x="106394" y="26810"/>
                    <a:pt x="108622" y="28842"/>
                    <a:pt x="108744" y="31470"/>
                  </a:cubicBezTo>
                  <a:cubicBezTo>
                    <a:pt x="108793" y="32536"/>
                    <a:pt x="108483" y="33588"/>
                    <a:pt x="107862" y="34457"/>
                  </a:cubicBezTo>
                  <a:lnTo>
                    <a:pt x="88812" y="61127"/>
                  </a:lnTo>
                  <a:lnTo>
                    <a:pt x="100052" y="91892"/>
                  </a:lnTo>
                  <a:cubicBezTo>
                    <a:pt x="100714" y="93558"/>
                    <a:pt x="100342" y="95458"/>
                    <a:pt x="99099" y="96750"/>
                  </a:cubicBezTo>
                  <a:cubicBezTo>
                    <a:pt x="97855" y="98065"/>
                    <a:pt x="95983" y="98579"/>
                    <a:pt x="94241" y="98084"/>
                  </a:cubicBezTo>
                  <a:lnTo>
                    <a:pt x="62999" y="88559"/>
                  </a:lnTo>
                  <a:lnTo>
                    <a:pt x="37282" y="108752"/>
                  </a:lnTo>
                  <a:cubicBezTo>
                    <a:pt x="36267" y="109216"/>
                    <a:pt x="35124" y="109317"/>
                    <a:pt x="34044" y="109037"/>
                  </a:cubicBezTo>
                  <a:close/>
                  <a:moveTo>
                    <a:pt x="14994" y="50840"/>
                  </a:moveTo>
                  <a:lnTo>
                    <a:pt x="36234" y="65127"/>
                  </a:lnTo>
                  <a:cubicBezTo>
                    <a:pt x="37559" y="65981"/>
                    <a:pt x="38351" y="67456"/>
                    <a:pt x="38330" y="69032"/>
                  </a:cubicBezTo>
                  <a:lnTo>
                    <a:pt x="38330" y="94559"/>
                  </a:lnTo>
                  <a:lnTo>
                    <a:pt x="58523" y="78748"/>
                  </a:lnTo>
                  <a:cubicBezTo>
                    <a:pt x="59731" y="77786"/>
                    <a:pt x="61343" y="77500"/>
                    <a:pt x="62809" y="77986"/>
                  </a:cubicBezTo>
                  <a:lnTo>
                    <a:pt x="87288" y="85606"/>
                  </a:lnTo>
                  <a:lnTo>
                    <a:pt x="78430" y="61603"/>
                  </a:lnTo>
                  <a:cubicBezTo>
                    <a:pt x="77937" y="60132"/>
                    <a:pt x="78148" y="58516"/>
                    <a:pt x="79001" y="57221"/>
                  </a:cubicBezTo>
                  <a:lnTo>
                    <a:pt x="93861" y="36361"/>
                  </a:lnTo>
                  <a:lnTo>
                    <a:pt x="68238" y="37314"/>
                  </a:lnTo>
                  <a:cubicBezTo>
                    <a:pt x="66689" y="37302"/>
                    <a:pt x="65224" y="36605"/>
                    <a:pt x="64238" y="35409"/>
                  </a:cubicBezTo>
                  <a:lnTo>
                    <a:pt x="48998" y="14835"/>
                  </a:lnTo>
                  <a:lnTo>
                    <a:pt x="42045" y="39410"/>
                  </a:lnTo>
                  <a:cubicBezTo>
                    <a:pt x="41598" y="40910"/>
                    <a:pt x="40467" y="42111"/>
                    <a:pt x="38996" y="4264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xmlns="" id="{3032C2FC-94C4-DB1E-9B25-D8F13366D6D2}"/>
                </a:ext>
              </a:extLst>
            </p:cNvPr>
            <p:cNvSpPr/>
            <p:nvPr/>
          </p:nvSpPr>
          <p:spPr>
            <a:xfrm>
              <a:off x="1142523" y="4573334"/>
              <a:ext cx="99250" cy="100012"/>
            </a:xfrm>
            <a:custGeom>
              <a:avLst/>
              <a:gdLst>
                <a:gd name="connsiteX0" fmla="*/ 99251 w 99250"/>
                <a:gd name="connsiteY0" fmla="*/ 26956 h 100012"/>
                <a:gd name="connsiteX1" fmla="*/ 78867 w 99250"/>
                <a:gd name="connsiteY1" fmla="*/ 55626 h 100012"/>
                <a:gd name="connsiteX2" fmla="*/ 90964 w 99250"/>
                <a:gd name="connsiteY2" fmla="*/ 88678 h 100012"/>
                <a:gd name="connsiteX3" fmla="*/ 57341 w 99250"/>
                <a:gd name="connsiteY3" fmla="*/ 78200 h 100012"/>
                <a:gd name="connsiteX4" fmla="*/ 29623 w 99250"/>
                <a:gd name="connsiteY4" fmla="*/ 100013 h 100012"/>
                <a:gd name="connsiteX5" fmla="*/ 29242 w 99250"/>
                <a:gd name="connsiteY5" fmla="*/ 64770 h 100012"/>
                <a:gd name="connsiteX6" fmla="*/ 0 w 99250"/>
                <a:gd name="connsiteY6" fmla="*/ 45148 h 100012"/>
                <a:gd name="connsiteX7" fmla="*/ 33338 w 99250"/>
                <a:gd name="connsiteY7" fmla="*/ 33909 h 100012"/>
                <a:gd name="connsiteX8" fmla="*/ 43053 w 99250"/>
                <a:gd name="connsiteY8" fmla="*/ 0 h 100012"/>
                <a:gd name="connsiteX9" fmla="*/ 64008 w 99250"/>
                <a:gd name="connsiteY9" fmla="*/ 28289 h 100012"/>
                <a:gd name="connsiteX10" fmla="*/ 99251 w 99250"/>
                <a:gd name="connsiteY10" fmla="*/ 26956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250" h="100012">
                  <a:moveTo>
                    <a:pt x="99251" y="26956"/>
                  </a:moveTo>
                  <a:lnTo>
                    <a:pt x="78867" y="55626"/>
                  </a:lnTo>
                  <a:lnTo>
                    <a:pt x="90964" y="88678"/>
                  </a:lnTo>
                  <a:lnTo>
                    <a:pt x="57341" y="78200"/>
                  </a:lnTo>
                  <a:lnTo>
                    <a:pt x="29623" y="100013"/>
                  </a:lnTo>
                  <a:lnTo>
                    <a:pt x="29242" y="64770"/>
                  </a:lnTo>
                  <a:lnTo>
                    <a:pt x="0" y="45148"/>
                  </a:lnTo>
                  <a:lnTo>
                    <a:pt x="33338" y="33909"/>
                  </a:lnTo>
                  <a:lnTo>
                    <a:pt x="43053" y="0"/>
                  </a:lnTo>
                  <a:lnTo>
                    <a:pt x="64008" y="28289"/>
                  </a:lnTo>
                  <a:lnTo>
                    <a:pt x="99251" y="2695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xmlns="" id="{4720A33F-5B63-E49E-F514-8E9B92A8046B}"/>
                </a:ext>
              </a:extLst>
            </p:cNvPr>
            <p:cNvSpPr/>
            <p:nvPr/>
          </p:nvSpPr>
          <p:spPr>
            <a:xfrm>
              <a:off x="1138214" y="4568597"/>
              <a:ext cx="108171" cy="109532"/>
            </a:xfrm>
            <a:custGeom>
              <a:avLst/>
              <a:gdLst>
                <a:gd name="connsiteX0" fmla="*/ 33932 w 108171"/>
                <a:gd name="connsiteY0" fmla="*/ 109512 h 109532"/>
                <a:gd name="connsiteX1" fmla="*/ 31931 w 108171"/>
                <a:gd name="connsiteY1" fmla="*/ 109036 h 109532"/>
                <a:gd name="connsiteX2" fmla="*/ 29169 w 108171"/>
                <a:gd name="connsiteY2" fmla="*/ 104749 h 109532"/>
                <a:gd name="connsiteX3" fmla="*/ 29169 w 108171"/>
                <a:gd name="connsiteY3" fmla="*/ 72078 h 109532"/>
                <a:gd name="connsiteX4" fmla="*/ 2023 w 108171"/>
                <a:gd name="connsiteY4" fmla="*/ 53790 h 109532"/>
                <a:gd name="connsiteX5" fmla="*/ 868 w 108171"/>
                <a:gd name="connsiteY5" fmla="*/ 47155 h 109532"/>
                <a:gd name="connsiteX6" fmla="*/ 3166 w 108171"/>
                <a:gd name="connsiteY6" fmla="*/ 45408 h 109532"/>
                <a:gd name="connsiteX7" fmla="*/ 34217 w 108171"/>
                <a:gd name="connsiteY7" fmla="*/ 34931 h 109532"/>
                <a:gd name="connsiteX8" fmla="*/ 42885 w 108171"/>
                <a:gd name="connsiteY8" fmla="*/ 3403 h 109532"/>
                <a:gd name="connsiteX9" fmla="*/ 46600 w 108171"/>
                <a:gd name="connsiteY9" fmla="*/ 69 h 109532"/>
                <a:gd name="connsiteX10" fmla="*/ 51362 w 108171"/>
                <a:gd name="connsiteY10" fmla="*/ 1879 h 109532"/>
                <a:gd name="connsiteX11" fmla="*/ 70412 w 108171"/>
                <a:gd name="connsiteY11" fmla="*/ 28073 h 109532"/>
                <a:gd name="connsiteX12" fmla="*/ 103083 w 108171"/>
                <a:gd name="connsiteY12" fmla="*/ 26930 h 109532"/>
                <a:gd name="connsiteX13" fmla="*/ 107465 w 108171"/>
                <a:gd name="connsiteY13" fmla="*/ 29407 h 109532"/>
                <a:gd name="connsiteX14" fmla="*/ 107465 w 108171"/>
                <a:gd name="connsiteY14" fmla="*/ 34455 h 109532"/>
                <a:gd name="connsiteX15" fmla="*/ 88415 w 108171"/>
                <a:gd name="connsiteY15" fmla="*/ 61125 h 109532"/>
                <a:gd name="connsiteX16" fmla="*/ 100035 w 108171"/>
                <a:gd name="connsiteY16" fmla="*/ 91795 h 109532"/>
                <a:gd name="connsiteX17" fmla="*/ 98987 w 108171"/>
                <a:gd name="connsiteY17" fmla="*/ 96748 h 109532"/>
                <a:gd name="connsiteX18" fmla="*/ 94130 w 108171"/>
                <a:gd name="connsiteY18" fmla="*/ 97986 h 109532"/>
                <a:gd name="connsiteX19" fmla="*/ 62888 w 108171"/>
                <a:gd name="connsiteY19" fmla="*/ 88461 h 109532"/>
                <a:gd name="connsiteX20" fmla="*/ 37170 w 108171"/>
                <a:gd name="connsiteY20" fmla="*/ 108654 h 109532"/>
                <a:gd name="connsiteX21" fmla="*/ 33932 w 108171"/>
                <a:gd name="connsiteY21" fmla="*/ 109512 h 109532"/>
                <a:gd name="connsiteX22" fmla="*/ 14882 w 108171"/>
                <a:gd name="connsiteY22" fmla="*/ 51314 h 109532"/>
                <a:gd name="connsiteX23" fmla="*/ 36218 w 108171"/>
                <a:gd name="connsiteY23" fmla="*/ 65316 h 109532"/>
                <a:gd name="connsiteX24" fmla="*/ 38313 w 108171"/>
                <a:gd name="connsiteY24" fmla="*/ 69126 h 109532"/>
                <a:gd name="connsiteX25" fmla="*/ 38313 w 108171"/>
                <a:gd name="connsiteY25" fmla="*/ 94748 h 109532"/>
                <a:gd name="connsiteX26" fmla="*/ 58411 w 108171"/>
                <a:gd name="connsiteY26" fmla="*/ 78936 h 109532"/>
                <a:gd name="connsiteX27" fmla="*/ 62792 w 108171"/>
                <a:gd name="connsiteY27" fmla="*/ 78174 h 109532"/>
                <a:gd name="connsiteX28" fmla="*/ 87176 w 108171"/>
                <a:gd name="connsiteY28" fmla="*/ 85794 h 109532"/>
                <a:gd name="connsiteX29" fmla="*/ 78413 w 108171"/>
                <a:gd name="connsiteY29" fmla="*/ 61791 h 109532"/>
                <a:gd name="connsiteX30" fmla="*/ 78985 w 108171"/>
                <a:gd name="connsiteY30" fmla="*/ 57315 h 109532"/>
                <a:gd name="connsiteX31" fmla="*/ 94034 w 108171"/>
                <a:gd name="connsiteY31" fmla="*/ 36741 h 109532"/>
                <a:gd name="connsiteX32" fmla="*/ 68507 w 108171"/>
                <a:gd name="connsiteY32" fmla="*/ 37693 h 109532"/>
                <a:gd name="connsiteX33" fmla="*/ 64507 w 108171"/>
                <a:gd name="connsiteY33" fmla="*/ 35788 h 109532"/>
                <a:gd name="connsiteX34" fmla="*/ 49267 w 108171"/>
                <a:gd name="connsiteY34" fmla="*/ 15309 h 109532"/>
                <a:gd name="connsiteX35" fmla="*/ 42314 w 108171"/>
                <a:gd name="connsiteY35" fmla="*/ 39884 h 109532"/>
                <a:gd name="connsiteX36" fmla="*/ 39170 w 108171"/>
                <a:gd name="connsiteY36" fmla="*/ 43122 h 10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8171" h="109532">
                  <a:moveTo>
                    <a:pt x="33932" y="109512"/>
                  </a:moveTo>
                  <a:cubicBezTo>
                    <a:pt x="33240" y="109489"/>
                    <a:pt x="32559" y="109327"/>
                    <a:pt x="31931" y="109036"/>
                  </a:cubicBezTo>
                  <a:cubicBezTo>
                    <a:pt x="30304" y="108211"/>
                    <a:pt x="29248" y="106572"/>
                    <a:pt x="29169" y="104749"/>
                  </a:cubicBezTo>
                  <a:lnTo>
                    <a:pt x="29169" y="72078"/>
                  </a:lnTo>
                  <a:lnTo>
                    <a:pt x="2023" y="53790"/>
                  </a:lnTo>
                  <a:cubicBezTo>
                    <a:pt x="-129" y="52277"/>
                    <a:pt x="-646" y="49306"/>
                    <a:pt x="868" y="47155"/>
                  </a:cubicBezTo>
                  <a:cubicBezTo>
                    <a:pt x="1435" y="46349"/>
                    <a:pt x="2238" y="45739"/>
                    <a:pt x="3166" y="45408"/>
                  </a:cubicBezTo>
                  <a:lnTo>
                    <a:pt x="34217" y="34931"/>
                  </a:lnTo>
                  <a:lnTo>
                    <a:pt x="42885" y="3403"/>
                  </a:lnTo>
                  <a:cubicBezTo>
                    <a:pt x="43414" y="1692"/>
                    <a:pt x="44842" y="411"/>
                    <a:pt x="46600" y="69"/>
                  </a:cubicBezTo>
                  <a:cubicBezTo>
                    <a:pt x="48398" y="-232"/>
                    <a:pt x="50218" y="460"/>
                    <a:pt x="51362" y="1879"/>
                  </a:cubicBezTo>
                  <a:lnTo>
                    <a:pt x="70412" y="28073"/>
                  </a:lnTo>
                  <a:lnTo>
                    <a:pt x="103083" y="26930"/>
                  </a:lnTo>
                  <a:cubicBezTo>
                    <a:pt x="104902" y="26830"/>
                    <a:pt x="106612" y="27797"/>
                    <a:pt x="107465" y="29407"/>
                  </a:cubicBezTo>
                  <a:cubicBezTo>
                    <a:pt x="108408" y="30957"/>
                    <a:pt x="108408" y="32904"/>
                    <a:pt x="107465" y="34455"/>
                  </a:cubicBezTo>
                  <a:lnTo>
                    <a:pt x="88415" y="61125"/>
                  </a:lnTo>
                  <a:lnTo>
                    <a:pt x="100035" y="91795"/>
                  </a:lnTo>
                  <a:cubicBezTo>
                    <a:pt x="100715" y="93506"/>
                    <a:pt x="100302" y="95459"/>
                    <a:pt x="98987" y="96748"/>
                  </a:cubicBezTo>
                  <a:cubicBezTo>
                    <a:pt x="97746" y="98069"/>
                    <a:pt x="95852" y="98552"/>
                    <a:pt x="94130" y="97986"/>
                  </a:cubicBezTo>
                  <a:lnTo>
                    <a:pt x="62888" y="88461"/>
                  </a:lnTo>
                  <a:lnTo>
                    <a:pt x="37170" y="108654"/>
                  </a:lnTo>
                  <a:cubicBezTo>
                    <a:pt x="36226" y="109315"/>
                    <a:pt x="35079" y="109619"/>
                    <a:pt x="33932" y="109512"/>
                  </a:cubicBezTo>
                  <a:close/>
                  <a:moveTo>
                    <a:pt x="14882" y="51314"/>
                  </a:moveTo>
                  <a:lnTo>
                    <a:pt x="36218" y="65316"/>
                  </a:lnTo>
                  <a:cubicBezTo>
                    <a:pt x="37527" y="66138"/>
                    <a:pt x="38320" y="67579"/>
                    <a:pt x="38313" y="69126"/>
                  </a:cubicBezTo>
                  <a:lnTo>
                    <a:pt x="38313" y="94748"/>
                  </a:lnTo>
                  <a:lnTo>
                    <a:pt x="58411" y="78936"/>
                  </a:lnTo>
                  <a:cubicBezTo>
                    <a:pt x="59662" y="77990"/>
                    <a:pt x="61294" y="77706"/>
                    <a:pt x="62792" y="78174"/>
                  </a:cubicBezTo>
                  <a:lnTo>
                    <a:pt x="87176" y="85794"/>
                  </a:lnTo>
                  <a:lnTo>
                    <a:pt x="78413" y="61791"/>
                  </a:lnTo>
                  <a:cubicBezTo>
                    <a:pt x="77873" y="60294"/>
                    <a:pt x="78086" y="58629"/>
                    <a:pt x="78985" y="57315"/>
                  </a:cubicBezTo>
                  <a:lnTo>
                    <a:pt x="94034" y="36741"/>
                  </a:lnTo>
                  <a:lnTo>
                    <a:pt x="68507" y="37693"/>
                  </a:lnTo>
                  <a:cubicBezTo>
                    <a:pt x="66938" y="37772"/>
                    <a:pt x="65435" y="37056"/>
                    <a:pt x="64507" y="35788"/>
                  </a:cubicBezTo>
                  <a:lnTo>
                    <a:pt x="49267" y="15309"/>
                  </a:lnTo>
                  <a:lnTo>
                    <a:pt x="42314" y="39884"/>
                  </a:lnTo>
                  <a:cubicBezTo>
                    <a:pt x="41861" y="41414"/>
                    <a:pt x="40686" y="42625"/>
                    <a:pt x="39170" y="4312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xmlns="" id="{31A15B00-5972-64E5-B780-116FDE67276F}"/>
                </a:ext>
              </a:extLst>
            </p:cNvPr>
            <p:cNvSpPr/>
            <p:nvPr/>
          </p:nvSpPr>
          <p:spPr>
            <a:xfrm>
              <a:off x="1514379" y="2391442"/>
              <a:ext cx="99155" cy="100012"/>
            </a:xfrm>
            <a:custGeom>
              <a:avLst/>
              <a:gdLst>
                <a:gd name="connsiteX0" fmla="*/ 99155 w 99155"/>
                <a:gd name="connsiteY0" fmla="*/ 26956 h 100012"/>
                <a:gd name="connsiteX1" fmla="*/ 78867 w 99155"/>
                <a:gd name="connsiteY1" fmla="*/ 55721 h 100012"/>
                <a:gd name="connsiteX2" fmla="*/ 90964 w 99155"/>
                <a:gd name="connsiteY2" fmla="*/ 88773 h 100012"/>
                <a:gd name="connsiteX3" fmla="*/ 57341 w 99155"/>
                <a:gd name="connsiteY3" fmla="*/ 78295 h 100012"/>
                <a:gd name="connsiteX4" fmla="*/ 29623 w 99155"/>
                <a:gd name="connsiteY4" fmla="*/ 100013 h 100012"/>
                <a:gd name="connsiteX5" fmla="*/ 29242 w 99155"/>
                <a:gd name="connsiteY5" fmla="*/ 64865 h 100012"/>
                <a:gd name="connsiteX6" fmla="*/ 0 w 99155"/>
                <a:gd name="connsiteY6" fmla="*/ 45244 h 100012"/>
                <a:gd name="connsiteX7" fmla="*/ 33338 w 99155"/>
                <a:gd name="connsiteY7" fmla="*/ 33909 h 100012"/>
                <a:gd name="connsiteX8" fmla="*/ 42958 w 99155"/>
                <a:gd name="connsiteY8" fmla="*/ 0 h 100012"/>
                <a:gd name="connsiteX9" fmla="*/ 64008 w 99155"/>
                <a:gd name="connsiteY9" fmla="*/ 28289 h 100012"/>
                <a:gd name="connsiteX10" fmla="*/ 99155 w 99155"/>
                <a:gd name="connsiteY10" fmla="*/ 26956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155" h="100012">
                  <a:moveTo>
                    <a:pt x="99155" y="26956"/>
                  </a:moveTo>
                  <a:lnTo>
                    <a:pt x="78867" y="55721"/>
                  </a:lnTo>
                  <a:lnTo>
                    <a:pt x="90964" y="88773"/>
                  </a:lnTo>
                  <a:lnTo>
                    <a:pt x="57341" y="78295"/>
                  </a:lnTo>
                  <a:lnTo>
                    <a:pt x="29623" y="100013"/>
                  </a:lnTo>
                  <a:lnTo>
                    <a:pt x="29242" y="64865"/>
                  </a:lnTo>
                  <a:lnTo>
                    <a:pt x="0" y="45244"/>
                  </a:lnTo>
                  <a:lnTo>
                    <a:pt x="33338" y="33909"/>
                  </a:lnTo>
                  <a:lnTo>
                    <a:pt x="42958" y="0"/>
                  </a:lnTo>
                  <a:lnTo>
                    <a:pt x="64008" y="28289"/>
                  </a:lnTo>
                  <a:lnTo>
                    <a:pt x="99155" y="2695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xmlns="" id="{82552F16-1F66-0A8E-0AF8-0BC2BEBDFE96}"/>
                </a:ext>
              </a:extLst>
            </p:cNvPr>
            <p:cNvSpPr/>
            <p:nvPr/>
          </p:nvSpPr>
          <p:spPr>
            <a:xfrm>
              <a:off x="1509952" y="2387173"/>
              <a:ext cx="108389" cy="109177"/>
            </a:xfrm>
            <a:custGeom>
              <a:avLst/>
              <a:gdLst>
                <a:gd name="connsiteX0" fmla="*/ 34050 w 108389"/>
                <a:gd name="connsiteY0" fmla="*/ 109044 h 109177"/>
                <a:gd name="connsiteX1" fmla="*/ 31954 w 108389"/>
                <a:gd name="connsiteY1" fmla="*/ 109044 h 109177"/>
                <a:gd name="connsiteX2" fmla="*/ 29287 w 108389"/>
                <a:gd name="connsiteY2" fmla="*/ 104853 h 109177"/>
                <a:gd name="connsiteX3" fmla="*/ 29287 w 108389"/>
                <a:gd name="connsiteY3" fmla="*/ 72182 h 109177"/>
                <a:gd name="connsiteX4" fmla="*/ 2141 w 108389"/>
                <a:gd name="connsiteY4" fmla="*/ 53894 h 109177"/>
                <a:gd name="connsiteX5" fmla="*/ 45 w 108389"/>
                <a:gd name="connsiteY5" fmla="*/ 49322 h 109177"/>
                <a:gd name="connsiteX6" fmla="*/ 3284 w 108389"/>
                <a:gd name="connsiteY6" fmla="*/ 45417 h 109177"/>
                <a:gd name="connsiteX7" fmla="*/ 34240 w 108389"/>
                <a:gd name="connsiteY7" fmla="*/ 34939 h 109177"/>
                <a:gd name="connsiteX8" fmla="*/ 43194 w 108389"/>
                <a:gd name="connsiteY8" fmla="*/ 3507 h 109177"/>
                <a:gd name="connsiteX9" fmla="*/ 46908 w 108389"/>
                <a:gd name="connsiteY9" fmla="*/ 78 h 109177"/>
                <a:gd name="connsiteX10" fmla="*/ 51576 w 108389"/>
                <a:gd name="connsiteY10" fmla="*/ 1983 h 109177"/>
                <a:gd name="connsiteX11" fmla="*/ 70626 w 108389"/>
                <a:gd name="connsiteY11" fmla="*/ 28177 h 109177"/>
                <a:gd name="connsiteX12" fmla="*/ 103296 w 108389"/>
                <a:gd name="connsiteY12" fmla="*/ 26938 h 109177"/>
                <a:gd name="connsiteX13" fmla="*/ 107678 w 108389"/>
                <a:gd name="connsiteY13" fmla="*/ 29510 h 109177"/>
                <a:gd name="connsiteX14" fmla="*/ 107678 w 108389"/>
                <a:gd name="connsiteY14" fmla="*/ 34463 h 109177"/>
                <a:gd name="connsiteX15" fmla="*/ 88628 w 108389"/>
                <a:gd name="connsiteY15" fmla="*/ 61133 h 109177"/>
                <a:gd name="connsiteX16" fmla="*/ 99963 w 108389"/>
                <a:gd name="connsiteY16" fmla="*/ 91899 h 109177"/>
                <a:gd name="connsiteX17" fmla="*/ 98915 w 108389"/>
                <a:gd name="connsiteY17" fmla="*/ 96852 h 109177"/>
                <a:gd name="connsiteX18" fmla="*/ 94057 w 108389"/>
                <a:gd name="connsiteY18" fmla="*/ 98090 h 109177"/>
                <a:gd name="connsiteX19" fmla="*/ 62815 w 108389"/>
                <a:gd name="connsiteY19" fmla="*/ 88565 h 109177"/>
                <a:gd name="connsiteX20" fmla="*/ 37098 w 108389"/>
                <a:gd name="connsiteY20" fmla="*/ 108758 h 109177"/>
                <a:gd name="connsiteX21" fmla="*/ 34050 w 108389"/>
                <a:gd name="connsiteY21" fmla="*/ 109044 h 109177"/>
                <a:gd name="connsiteX22" fmla="*/ 15000 w 108389"/>
                <a:gd name="connsiteY22" fmla="*/ 50942 h 109177"/>
                <a:gd name="connsiteX23" fmla="*/ 36240 w 108389"/>
                <a:gd name="connsiteY23" fmla="*/ 65134 h 109177"/>
                <a:gd name="connsiteX24" fmla="*/ 38336 w 108389"/>
                <a:gd name="connsiteY24" fmla="*/ 69039 h 109177"/>
                <a:gd name="connsiteX25" fmla="*/ 38336 w 108389"/>
                <a:gd name="connsiteY25" fmla="*/ 94566 h 109177"/>
                <a:gd name="connsiteX26" fmla="*/ 58434 w 108389"/>
                <a:gd name="connsiteY26" fmla="*/ 78850 h 109177"/>
                <a:gd name="connsiteX27" fmla="*/ 62815 w 108389"/>
                <a:gd name="connsiteY27" fmla="*/ 77992 h 109177"/>
                <a:gd name="connsiteX28" fmla="*/ 87199 w 108389"/>
                <a:gd name="connsiteY28" fmla="*/ 85613 h 109177"/>
                <a:gd name="connsiteX29" fmla="*/ 78436 w 108389"/>
                <a:gd name="connsiteY29" fmla="*/ 61609 h 109177"/>
                <a:gd name="connsiteX30" fmla="*/ 79008 w 108389"/>
                <a:gd name="connsiteY30" fmla="*/ 57228 h 109177"/>
                <a:gd name="connsiteX31" fmla="*/ 93771 w 108389"/>
                <a:gd name="connsiteY31" fmla="*/ 36368 h 109177"/>
                <a:gd name="connsiteX32" fmla="*/ 68244 w 108389"/>
                <a:gd name="connsiteY32" fmla="*/ 37321 h 109177"/>
                <a:gd name="connsiteX33" fmla="*/ 64244 w 108389"/>
                <a:gd name="connsiteY33" fmla="*/ 35416 h 109177"/>
                <a:gd name="connsiteX34" fmla="*/ 48909 w 108389"/>
                <a:gd name="connsiteY34" fmla="*/ 14937 h 109177"/>
                <a:gd name="connsiteX35" fmla="*/ 41955 w 108389"/>
                <a:gd name="connsiteY35" fmla="*/ 39512 h 109177"/>
                <a:gd name="connsiteX36" fmla="*/ 38907 w 108389"/>
                <a:gd name="connsiteY36" fmla="*/ 42750 h 10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8389" h="109177">
                  <a:moveTo>
                    <a:pt x="34050" y="109044"/>
                  </a:moveTo>
                  <a:cubicBezTo>
                    <a:pt x="33362" y="109222"/>
                    <a:pt x="32641" y="109222"/>
                    <a:pt x="31954" y="109044"/>
                  </a:cubicBezTo>
                  <a:cubicBezTo>
                    <a:pt x="30334" y="108276"/>
                    <a:pt x="29297" y="106646"/>
                    <a:pt x="29287" y="104853"/>
                  </a:cubicBezTo>
                  <a:lnTo>
                    <a:pt x="29287" y="72182"/>
                  </a:lnTo>
                  <a:lnTo>
                    <a:pt x="2141" y="53894"/>
                  </a:lnTo>
                  <a:cubicBezTo>
                    <a:pt x="611" y="52909"/>
                    <a:pt x="-207" y="51124"/>
                    <a:pt x="45" y="49322"/>
                  </a:cubicBezTo>
                  <a:cubicBezTo>
                    <a:pt x="305" y="47515"/>
                    <a:pt x="1556" y="46007"/>
                    <a:pt x="3284" y="45417"/>
                  </a:cubicBezTo>
                  <a:lnTo>
                    <a:pt x="34240" y="34939"/>
                  </a:lnTo>
                  <a:lnTo>
                    <a:pt x="43194" y="3507"/>
                  </a:lnTo>
                  <a:cubicBezTo>
                    <a:pt x="43693" y="1759"/>
                    <a:pt x="45126" y="436"/>
                    <a:pt x="46908" y="78"/>
                  </a:cubicBezTo>
                  <a:cubicBezTo>
                    <a:pt x="48703" y="-254"/>
                    <a:pt x="50526" y="490"/>
                    <a:pt x="51576" y="1983"/>
                  </a:cubicBezTo>
                  <a:lnTo>
                    <a:pt x="70626" y="28177"/>
                  </a:lnTo>
                  <a:lnTo>
                    <a:pt x="103296" y="26938"/>
                  </a:lnTo>
                  <a:cubicBezTo>
                    <a:pt x="105149" y="26804"/>
                    <a:pt x="106892" y="27827"/>
                    <a:pt x="107678" y="29510"/>
                  </a:cubicBezTo>
                  <a:cubicBezTo>
                    <a:pt x="108626" y="31025"/>
                    <a:pt x="108626" y="32948"/>
                    <a:pt x="107678" y="34463"/>
                  </a:cubicBezTo>
                  <a:lnTo>
                    <a:pt x="88628" y="61133"/>
                  </a:lnTo>
                  <a:lnTo>
                    <a:pt x="99963" y="91899"/>
                  </a:lnTo>
                  <a:cubicBezTo>
                    <a:pt x="100547" y="93617"/>
                    <a:pt x="100145" y="95518"/>
                    <a:pt x="98915" y="96852"/>
                  </a:cubicBezTo>
                  <a:cubicBezTo>
                    <a:pt x="97629" y="98096"/>
                    <a:pt x="95781" y="98568"/>
                    <a:pt x="94057" y="98090"/>
                  </a:cubicBezTo>
                  <a:lnTo>
                    <a:pt x="62815" y="88565"/>
                  </a:lnTo>
                  <a:lnTo>
                    <a:pt x="37098" y="108758"/>
                  </a:lnTo>
                  <a:cubicBezTo>
                    <a:pt x="36141" y="109186"/>
                    <a:pt x="35069" y="109287"/>
                    <a:pt x="34050" y="109044"/>
                  </a:cubicBezTo>
                  <a:close/>
                  <a:moveTo>
                    <a:pt x="15000" y="50942"/>
                  </a:moveTo>
                  <a:lnTo>
                    <a:pt x="36240" y="65134"/>
                  </a:lnTo>
                  <a:cubicBezTo>
                    <a:pt x="37482" y="66061"/>
                    <a:pt x="38249" y="67491"/>
                    <a:pt x="38336" y="69039"/>
                  </a:cubicBezTo>
                  <a:lnTo>
                    <a:pt x="38336" y="94566"/>
                  </a:lnTo>
                  <a:lnTo>
                    <a:pt x="58434" y="78850"/>
                  </a:lnTo>
                  <a:cubicBezTo>
                    <a:pt x="59668" y="77870"/>
                    <a:pt x="61302" y="77550"/>
                    <a:pt x="62815" y="77992"/>
                  </a:cubicBezTo>
                  <a:lnTo>
                    <a:pt x="87199" y="85613"/>
                  </a:lnTo>
                  <a:lnTo>
                    <a:pt x="78436" y="61609"/>
                  </a:lnTo>
                  <a:cubicBezTo>
                    <a:pt x="77861" y="60148"/>
                    <a:pt x="78077" y="58493"/>
                    <a:pt x="79008" y="57228"/>
                  </a:cubicBezTo>
                  <a:lnTo>
                    <a:pt x="93771" y="36368"/>
                  </a:lnTo>
                  <a:lnTo>
                    <a:pt x="68244" y="37321"/>
                  </a:lnTo>
                  <a:cubicBezTo>
                    <a:pt x="66679" y="37382"/>
                    <a:pt x="65183" y="36670"/>
                    <a:pt x="64244" y="35416"/>
                  </a:cubicBezTo>
                  <a:lnTo>
                    <a:pt x="48909" y="14937"/>
                  </a:lnTo>
                  <a:lnTo>
                    <a:pt x="41955" y="39512"/>
                  </a:lnTo>
                  <a:cubicBezTo>
                    <a:pt x="41483" y="40997"/>
                    <a:pt x="40362" y="42188"/>
                    <a:pt x="38907" y="4275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xmlns="" id="{3CCC8C13-FBFB-9BAA-B1FA-DEEC326FE357}"/>
                </a:ext>
              </a:extLst>
            </p:cNvPr>
            <p:cNvSpPr/>
            <p:nvPr/>
          </p:nvSpPr>
          <p:spPr>
            <a:xfrm>
              <a:off x="4389691" y="4651153"/>
              <a:ext cx="99155" cy="99917"/>
            </a:xfrm>
            <a:custGeom>
              <a:avLst/>
              <a:gdLst>
                <a:gd name="connsiteX0" fmla="*/ 99155 w 99155"/>
                <a:gd name="connsiteY0" fmla="*/ 26861 h 99917"/>
                <a:gd name="connsiteX1" fmla="*/ 78772 w 99155"/>
                <a:gd name="connsiteY1" fmla="*/ 55626 h 99917"/>
                <a:gd name="connsiteX2" fmla="*/ 90964 w 99155"/>
                <a:gd name="connsiteY2" fmla="*/ 88678 h 99917"/>
                <a:gd name="connsiteX3" fmla="*/ 57341 w 99155"/>
                <a:gd name="connsiteY3" fmla="*/ 78200 h 99917"/>
                <a:gd name="connsiteX4" fmla="*/ 29623 w 99155"/>
                <a:gd name="connsiteY4" fmla="*/ 99917 h 99917"/>
                <a:gd name="connsiteX5" fmla="*/ 29242 w 99155"/>
                <a:gd name="connsiteY5" fmla="*/ 64770 h 99917"/>
                <a:gd name="connsiteX6" fmla="*/ 0 w 99155"/>
                <a:gd name="connsiteY6" fmla="*/ 45148 h 99917"/>
                <a:gd name="connsiteX7" fmla="*/ 33338 w 99155"/>
                <a:gd name="connsiteY7" fmla="*/ 33814 h 99917"/>
                <a:gd name="connsiteX8" fmla="*/ 42958 w 99155"/>
                <a:gd name="connsiteY8" fmla="*/ 0 h 99917"/>
                <a:gd name="connsiteX9" fmla="*/ 64008 w 99155"/>
                <a:gd name="connsiteY9" fmla="*/ 28194 h 99917"/>
                <a:gd name="connsiteX10" fmla="*/ 99155 w 99155"/>
                <a:gd name="connsiteY10" fmla="*/ 26861 h 9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155" h="99917">
                  <a:moveTo>
                    <a:pt x="99155" y="26861"/>
                  </a:moveTo>
                  <a:lnTo>
                    <a:pt x="78772" y="55626"/>
                  </a:lnTo>
                  <a:lnTo>
                    <a:pt x="90964" y="88678"/>
                  </a:lnTo>
                  <a:lnTo>
                    <a:pt x="57341" y="78200"/>
                  </a:lnTo>
                  <a:lnTo>
                    <a:pt x="29623" y="99917"/>
                  </a:lnTo>
                  <a:lnTo>
                    <a:pt x="29242" y="64770"/>
                  </a:lnTo>
                  <a:lnTo>
                    <a:pt x="0" y="45148"/>
                  </a:lnTo>
                  <a:lnTo>
                    <a:pt x="33338" y="33814"/>
                  </a:lnTo>
                  <a:lnTo>
                    <a:pt x="42958" y="0"/>
                  </a:lnTo>
                  <a:lnTo>
                    <a:pt x="64008" y="28194"/>
                  </a:lnTo>
                  <a:lnTo>
                    <a:pt x="99155" y="2686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xmlns="" id="{500140E4-6421-7F41-07C6-82390C7BF645}"/>
                </a:ext>
              </a:extLst>
            </p:cNvPr>
            <p:cNvSpPr/>
            <p:nvPr/>
          </p:nvSpPr>
          <p:spPr>
            <a:xfrm>
              <a:off x="4384897" y="4646607"/>
              <a:ext cx="109323" cy="109339"/>
            </a:xfrm>
            <a:custGeom>
              <a:avLst/>
              <a:gdLst>
                <a:gd name="connsiteX0" fmla="*/ 34703 w 109323"/>
                <a:gd name="connsiteY0" fmla="*/ 109225 h 109339"/>
                <a:gd name="connsiteX1" fmla="*/ 32607 w 109323"/>
                <a:gd name="connsiteY1" fmla="*/ 108749 h 109339"/>
                <a:gd name="connsiteX2" fmla="*/ 29940 w 109323"/>
                <a:gd name="connsiteY2" fmla="*/ 104558 h 109339"/>
                <a:gd name="connsiteX3" fmla="*/ 29940 w 109323"/>
                <a:gd name="connsiteY3" fmla="*/ 71792 h 109339"/>
                <a:gd name="connsiteX4" fmla="*/ 2127 w 109323"/>
                <a:gd name="connsiteY4" fmla="*/ 53980 h 109339"/>
                <a:gd name="connsiteX5" fmla="*/ 32 w 109323"/>
                <a:gd name="connsiteY5" fmla="*/ 49408 h 109339"/>
                <a:gd name="connsiteX6" fmla="*/ 3270 w 109323"/>
                <a:gd name="connsiteY6" fmla="*/ 45503 h 109339"/>
                <a:gd name="connsiteX7" fmla="*/ 34703 w 109323"/>
                <a:gd name="connsiteY7" fmla="*/ 34930 h 109339"/>
                <a:gd name="connsiteX8" fmla="*/ 43656 w 109323"/>
                <a:gd name="connsiteY8" fmla="*/ 3498 h 109339"/>
                <a:gd name="connsiteX9" fmla="*/ 47371 w 109323"/>
                <a:gd name="connsiteY9" fmla="*/ 69 h 109339"/>
                <a:gd name="connsiteX10" fmla="*/ 52038 w 109323"/>
                <a:gd name="connsiteY10" fmla="*/ 1974 h 109339"/>
                <a:gd name="connsiteX11" fmla="*/ 71565 w 109323"/>
                <a:gd name="connsiteY11" fmla="*/ 28167 h 109339"/>
                <a:gd name="connsiteX12" fmla="*/ 104235 w 109323"/>
                <a:gd name="connsiteY12" fmla="*/ 26929 h 109339"/>
                <a:gd name="connsiteX13" fmla="*/ 108617 w 109323"/>
                <a:gd name="connsiteY13" fmla="*/ 29406 h 109339"/>
                <a:gd name="connsiteX14" fmla="*/ 108617 w 109323"/>
                <a:gd name="connsiteY14" fmla="*/ 34454 h 109339"/>
                <a:gd name="connsiteX15" fmla="*/ 89567 w 109323"/>
                <a:gd name="connsiteY15" fmla="*/ 61124 h 109339"/>
                <a:gd name="connsiteX16" fmla="*/ 100902 w 109323"/>
                <a:gd name="connsiteY16" fmla="*/ 91890 h 109339"/>
                <a:gd name="connsiteX17" fmla="*/ 99854 w 109323"/>
                <a:gd name="connsiteY17" fmla="*/ 96748 h 109339"/>
                <a:gd name="connsiteX18" fmla="*/ 94996 w 109323"/>
                <a:gd name="connsiteY18" fmla="*/ 98081 h 109339"/>
                <a:gd name="connsiteX19" fmla="*/ 63754 w 109323"/>
                <a:gd name="connsiteY19" fmla="*/ 88556 h 109339"/>
                <a:gd name="connsiteX20" fmla="*/ 38037 w 109323"/>
                <a:gd name="connsiteY20" fmla="*/ 108749 h 109339"/>
                <a:gd name="connsiteX21" fmla="*/ 34703 w 109323"/>
                <a:gd name="connsiteY21" fmla="*/ 109225 h 109339"/>
                <a:gd name="connsiteX22" fmla="*/ 15653 w 109323"/>
                <a:gd name="connsiteY22" fmla="*/ 51027 h 109339"/>
                <a:gd name="connsiteX23" fmla="*/ 36798 w 109323"/>
                <a:gd name="connsiteY23" fmla="*/ 65315 h 109339"/>
                <a:gd name="connsiteX24" fmla="*/ 38989 w 109323"/>
                <a:gd name="connsiteY24" fmla="*/ 69220 h 109339"/>
                <a:gd name="connsiteX25" fmla="*/ 38989 w 109323"/>
                <a:gd name="connsiteY25" fmla="*/ 94747 h 109339"/>
                <a:gd name="connsiteX26" fmla="*/ 59087 w 109323"/>
                <a:gd name="connsiteY26" fmla="*/ 79031 h 109339"/>
                <a:gd name="connsiteX27" fmla="*/ 63468 w 109323"/>
                <a:gd name="connsiteY27" fmla="*/ 78174 h 109339"/>
                <a:gd name="connsiteX28" fmla="*/ 87852 w 109323"/>
                <a:gd name="connsiteY28" fmla="*/ 85794 h 109339"/>
                <a:gd name="connsiteX29" fmla="*/ 79089 w 109323"/>
                <a:gd name="connsiteY29" fmla="*/ 61791 h 109339"/>
                <a:gd name="connsiteX30" fmla="*/ 79661 w 109323"/>
                <a:gd name="connsiteY30" fmla="*/ 57409 h 109339"/>
                <a:gd name="connsiteX31" fmla="*/ 94425 w 109323"/>
                <a:gd name="connsiteY31" fmla="*/ 36550 h 109339"/>
                <a:gd name="connsiteX32" fmla="*/ 68898 w 109323"/>
                <a:gd name="connsiteY32" fmla="*/ 37502 h 109339"/>
                <a:gd name="connsiteX33" fmla="*/ 64897 w 109323"/>
                <a:gd name="connsiteY33" fmla="*/ 35597 h 109339"/>
                <a:gd name="connsiteX34" fmla="*/ 49562 w 109323"/>
                <a:gd name="connsiteY34" fmla="*/ 15118 h 109339"/>
                <a:gd name="connsiteX35" fmla="*/ 42609 w 109323"/>
                <a:gd name="connsiteY35" fmla="*/ 39693 h 109339"/>
                <a:gd name="connsiteX36" fmla="*/ 39560 w 109323"/>
                <a:gd name="connsiteY36" fmla="*/ 42836 h 10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9323" h="109339">
                  <a:moveTo>
                    <a:pt x="34703" y="109225"/>
                  </a:moveTo>
                  <a:cubicBezTo>
                    <a:pt x="33975" y="109251"/>
                    <a:pt x="33253" y="109087"/>
                    <a:pt x="32607" y="108749"/>
                  </a:cubicBezTo>
                  <a:cubicBezTo>
                    <a:pt x="30987" y="107980"/>
                    <a:pt x="29950" y="106351"/>
                    <a:pt x="29940" y="104558"/>
                  </a:cubicBezTo>
                  <a:lnTo>
                    <a:pt x="29940" y="71792"/>
                  </a:lnTo>
                  <a:lnTo>
                    <a:pt x="2127" y="53980"/>
                  </a:lnTo>
                  <a:cubicBezTo>
                    <a:pt x="633" y="52965"/>
                    <a:pt x="-174" y="51203"/>
                    <a:pt x="32" y="49408"/>
                  </a:cubicBezTo>
                  <a:cubicBezTo>
                    <a:pt x="224" y="47572"/>
                    <a:pt x="1501" y="46031"/>
                    <a:pt x="3270" y="45503"/>
                  </a:cubicBezTo>
                  <a:lnTo>
                    <a:pt x="34703" y="34930"/>
                  </a:lnTo>
                  <a:lnTo>
                    <a:pt x="43656" y="3498"/>
                  </a:lnTo>
                  <a:cubicBezTo>
                    <a:pt x="44156" y="1750"/>
                    <a:pt x="45589" y="427"/>
                    <a:pt x="47371" y="69"/>
                  </a:cubicBezTo>
                  <a:cubicBezTo>
                    <a:pt x="49163" y="-239"/>
                    <a:pt x="50974" y="500"/>
                    <a:pt x="52038" y="1974"/>
                  </a:cubicBezTo>
                  <a:lnTo>
                    <a:pt x="71565" y="28167"/>
                  </a:lnTo>
                  <a:lnTo>
                    <a:pt x="104235" y="26929"/>
                  </a:lnTo>
                  <a:cubicBezTo>
                    <a:pt x="106033" y="26916"/>
                    <a:pt x="107701" y="27859"/>
                    <a:pt x="108617" y="29406"/>
                  </a:cubicBezTo>
                  <a:cubicBezTo>
                    <a:pt x="109560" y="30956"/>
                    <a:pt x="109560" y="32904"/>
                    <a:pt x="108617" y="34454"/>
                  </a:cubicBezTo>
                  <a:lnTo>
                    <a:pt x="89567" y="61124"/>
                  </a:lnTo>
                  <a:lnTo>
                    <a:pt x="100902" y="91890"/>
                  </a:lnTo>
                  <a:cubicBezTo>
                    <a:pt x="101492" y="93577"/>
                    <a:pt x="101087" y="95453"/>
                    <a:pt x="99854" y="96748"/>
                  </a:cubicBezTo>
                  <a:cubicBezTo>
                    <a:pt x="98610" y="98063"/>
                    <a:pt x="96738" y="98577"/>
                    <a:pt x="94996" y="98081"/>
                  </a:cubicBezTo>
                  <a:lnTo>
                    <a:pt x="63754" y="88556"/>
                  </a:lnTo>
                  <a:lnTo>
                    <a:pt x="38037" y="108749"/>
                  </a:lnTo>
                  <a:cubicBezTo>
                    <a:pt x="37021" y="109308"/>
                    <a:pt x="35835" y="109478"/>
                    <a:pt x="34703" y="109225"/>
                  </a:cubicBezTo>
                  <a:close/>
                  <a:moveTo>
                    <a:pt x="15653" y="51027"/>
                  </a:moveTo>
                  <a:lnTo>
                    <a:pt x="36798" y="65315"/>
                  </a:lnTo>
                  <a:cubicBezTo>
                    <a:pt x="38121" y="66182"/>
                    <a:pt x="38938" y="67640"/>
                    <a:pt x="38989" y="69220"/>
                  </a:cubicBezTo>
                  <a:lnTo>
                    <a:pt x="38989" y="94747"/>
                  </a:lnTo>
                  <a:lnTo>
                    <a:pt x="59087" y="79031"/>
                  </a:lnTo>
                  <a:cubicBezTo>
                    <a:pt x="60341" y="78093"/>
                    <a:pt x="61954" y="77778"/>
                    <a:pt x="63468" y="78174"/>
                  </a:cubicBezTo>
                  <a:lnTo>
                    <a:pt x="87852" y="85794"/>
                  </a:lnTo>
                  <a:lnTo>
                    <a:pt x="79089" y="61791"/>
                  </a:lnTo>
                  <a:cubicBezTo>
                    <a:pt x="78515" y="60329"/>
                    <a:pt x="78730" y="58675"/>
                    <a:pt x="79661" y="57409"/>
                  </a:cubicBezTo>
                  <a:lnTo>
                    <a:pt x="94425" y="36550"/>
                  </a:lnTo>
                  <a:lnTo>
                    <a:pt x="68898" y="37502"/>
                  </a:lnTo>
                  <a:cubicBezTo>
                    <a:pt x="67329" y="37581"/>
                    <a:pt x="65825" y="36865"/>
                    <a:pt x="64897" y="35597"/>
                  </a:cubicBezTo>
                  <a:lnTo>
                    <a:pt x="49562" y="15118"/>
                  </a:lnTo>
                  <a:lnTo>
                    <a:pt x="42609" y="39693"/>
                  </a:lnTo>
                  <a:cubicBezTo>
                    <a:pt x="42163" y="41173"/>
                    <a:pt x="41026" y="42345"/>
                    <a:pt x="39560" y="4283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xmlns="" id="{B2FDD4CA-6F1C-2D46-8CC9-AA17E60F96B9}"/>
                </a:ext>
              </a:extLst>
            </p:cNvPr>
            <p:cNvSpPr/>
            <p:nvPr/>
          </p:nvSpPr>
          <p:spPr>
            <a:xfrm>
              <a:off x="3566731" y="1269682"/>
              <a:ext cx="99250" cy="100012"/>
            </a:xfrm>
            <a:custGeom>
              <a:avLst/>
              <a:gdLst>
                <a:gd name="connsiteX0" fmla="*/ 99251 w 99250"/>
                <a:gd name="connsiteY0" fmla="*/ 26956 h 100012"/>
                <a:gd name="connsiteX1" fmla="*/ 78867 w 99250"/>
                <a:gd name="connsiteY1" fmla="*/ 55721 h 100012"/>
                <a:gd name="connsiteX2" fmla="*/ 90964 w 99250"/>
                <a:gd name="connsiteY2" fmla="*/ 88773 h 100012"/>
                <a:gd name="connsiteX3" fmla="*/ 57341 w 99250"/>
                <a:gd name="connsiteY3" fmla="*/ 78296 h 100012"/>
                <a:gd name="connsiteX4" fmla="*/ 29623 w 99250"/>
                <a:gd name="connsiteY4" fmla="*/ 100013 h 100012"/>
                <a:gd name="connsiteX5" fmla="*/ 29242 w 99250"/>
                <a:gd name="connsiteY5" fmla="*/ 64865 h 100012"/>
                <a:gd name="connsiteX6" fmla="*/ 0 w 99250"/>
                <a:gd name="connsiteY6" fmla="*/ 45244 h 100012"/>
                <a:gd name="connsiteX7" fmla="*/ 33338 w 99250"/>
                <a:gd name="connsiteY7" fmla="*/ 33909 h 100012"/>
                <a:gd name="connsiteX8" fmla="*/ 42958 w 99250"/>
                <a:gd name="connsiteY8" fmla="*/ 0 h 100012"/>
                <a:gd name="connsiteX9" fmla="*/ 64008 w 99250"/>
                <a:gd name="connsiteY9" fmla="*/ 28289 h 100012"/>
                <a:gd name="connsiteX10" fmla="*/ 99251 w 99250"/>
                <a:gd name="connsiteY10" fmla="*/ 26956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250" h="100012">
                  <a:moveTo>
                    <a:pt x="99251" y="26956"/>
                  </a:moveTo>
                  <a:lnTo>
                    <a:pt x="78867" y="55721"/>
                  </a:lnTo>
                  <a:lnTo>
                    <a:pt x="90964" y="88773"/>
                  </a:lnTo>
                  <a:lnTo>
                    <a:pt x="57341" y="78296"/>
                  </a:lnTo>
                  <a:lnTo>
                    <a:pt x="29623" y="100013"/>
                  </a:lnTo>
                  <a:lnTo>
                    <a:pt x="29242" y="64865"/>
                  </a:lnTo>
                  <a:lnTo>
                    <a:pt x="0" y="45244"/>
                  </a:lnTo>
                  <a:lnTo>
                    <a:pt x="33338" y="33909"/>
                  </a:lnTo>
                  <a:lnTo>
                    <a:pt x="42958" y="0"/>
                  </a:lnTo>
                  <a:lnTo>
                    <a:pt x="64008" y="28289"/>
                  </a:lnTo>
                  <a:lnTo>
                    <a:pt x="99251" y="2695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xmlns="" id="{D3B164E7-5557-19A5-F17C-A52E272D1801}"/>
                </a:ext>
              </a:extLst>
            </p:cNvPr>
            <p:cNvSpPr/>
            <p:nvPr/>
          </p:nvSpPr>
          <p:spPr>
            <a:xfrm>
              <a:off x="3561949" y="1265272"/>
              <a:ext cx="108640" cy="109326"/>
            </a:xfrm>
            <a:custGeom>
              <a:avLst/>
              <a:gdLst>
                <a:gd name="connsiteX0" fmla="*/ 34405 w 108640"/>
                <a:gd name="connsiteY0" fmla="*/ 109186 h 109326"/>
                <a:gd name="connsiteX1" fmla="*/ 32405 w 108640"/>
                <a:gd name="connsiteY1" fmla="*/ 109186 h 109326"/>
                <a:gd name="connsiteX2" fmla="*/ 29643 w 108640"/>
                <a:gd name="connsiteY2" fmla="*/ 104995 h 109326"/>
                <a:gd name="connsiteX3" fmla="*/ 29643 w 108640"/>
                <a:gd name="connsiteY3" fmla="*/ 72229 h 109326"/>
                <a:gd name="connsiteX4" fmla="*/ 2115 w 108640"/>
                <a:gd name="connsiteY4" fmla="*/ 53941 h 109326"/>
                <a:gd name="connsiteX5" fmla="*/ 804 w 108640"/>
                <a:gd name="connsiteY5" fmla="*/ 47335 h 109326"/>
                <a:gd name="connsiteX6" fmla="*/ 3258 w 108640"/>
                <a:gd name="connsiteY6" fmla="*/ 45464 h 109326"/>
                <a:gd name="connsiteX7" fmla="*/ 34215 w 108640"/>
                <a:gd name="connsiteY7" fmla="*/ 34986 h 109326"/>
                <a:gd name="connsiteX8" fmla="*/ 43168 w 108640"/>
                <a:gd name="connsiteY8" fmla="*/ 3554 h 109326"/>
                <a:gd name="connsiteX9" fmla="*/ 48815 w 108640"/>
                <a:gd name="connsiteY9" fmla="*/ 136 h 109326"/>
                <a:gd name="connsiteX10" fmla="*/ 51550 w 108640"/>
                <a:gd name="connsiteY10" fmla="*/ 2030 h 109326"/>
                <a:gd name="connsiteX11" fmla="*/ 71077 w 108640"/>
                <a:gd name="connsiteY11" fmla="*/ 28223 h 109326"/>
                <a:gd name="connsiteX12" fmla="*/ 103842 w 108640"/>
                <a:gd name="connsiteY12" fmla="*/ 26985 h 109326"/>
                <a:gd name="connsiteX13" fmla="*/ 108640 w 108640"/>
                <a:gd name="connsiteY13" fmla="*/ 31902 h 109326"/>
                <a:gd name="connsiteX14" fmla="*/ 107843 w 108640"/>
                <a:gd name="connsiteY14" fmla="*/ 34510 h 109326"/>
                <a:gd name="connsiteX15" fmla="*/ 88793 w 108640"/>
                <a:gd name="connsiteY15" fmla="*/ 61180 h 109326"/>
                <a:gd name="connsiteX16" fmla="*/ 100223 w 108640"/>
                <a:gd name="connsiteY16" fmla="*/ 92041 h 109326"/>
                <a:gd name="connsiteX17" fmla="*/ 99175 w 108640"/>
                <a:gd name="connsiteY17" fmla="*/ 96994 h 109326"/>
                <a:gd name="connsiteX18" fmla="*/ 94318 w 108640"/>
                <a:gd name="connsiteY18" fmla="*/ 98232 h 109326"/>
                <a:gd name="connsiteX19" fmla="*/ 63075 w 108640"/>
                <a:gd name="connsiteY19" fmla="*/ 88707 h 109326"/>
                <a:gd name="connsiteX20" fmla="*/ 37358 w 108640"/>
                <a:gd name="connsiteY20" fmla="*/ 108900 h 109326"/>
                <a:gd name="connsiteX21" fmla="*/ 34405 w 108640"/>
                <a:gd name="connsiteY21" fmla="*/ 109186 h 109326"/>
                <a:gd name="connsiteX22" fmla="*/ 15355 w 108640"/>
                <a:gd name="connsiteY22" fmla="*/ 50988 h 109326"/>
                <a:gd name="connsiteX23" fmla="*/ 36596 w 108640"/>
                <a:gd name="connsiteY23" fmla="*/ 65276 h 109326"/>
                <a:gd name="connsiteX24" fmla="*/ 38691 w 108640"/>
                <a:gd name="connsiteY24" fmla="*/ 69181 h 109326"/>
                <a:gd name="connsiteX25" fmla="*/ 38691 w 108640"/>
                <a:gd name="connsiteY25" fmla="*/ 94708 h 109326"/>
                <a:gd name="connsiteX26" fmla="*/ 58789 w 108640"/>
                <a:gd name="connsiteY26" fmla="*/ 78992 h 109326"/>
                <a:gd name="connsiteX27" fmla="*/ 63171 w 108640"/>
                <a:gd name="connsiteY27" fmla="*/ 78135 h 109326"/>
                <a:gd name="connsiteX28" fmla="*/ 87555 w 108640"/>
                <a:gd name="connsiteY28" fmla="*/ 85755 h 109326"/>
                <a:gd name="connsiteX29" fmla="*/ 78792 w 108640"/>
                <a:gd name="connsiteY29" fmla="*/ 61751 h 109326"/>
                <a:gd name="connsiteX30" fmla="*/ 79363 w 108640"/>
                <a:gd name="connsiteY30" fmla="*/ 57370 h 109326"/>
                <a:gd name="connsiteX31" fmla="*/ 94127 w 108640"/>
                <a:gd name="connsiteY31" fmla="*/ 36510 h 109326"/>
                <a:gd name="connsiteX32" fmla="*/ 68600 w 108640"/>
                <a:gd name="connsiteY32" fmla="*/ 37463 h 109326"/>
                <a:gd name="connsiteX33" fmla="*/ 64599 w 108640"/>
                <a:gd name="connsiteY33" fmla="*/ 35558 h 109326"/>
                <a:gd name="connsiteX34" fmla="*/ 49360 w 108640"/>
                <a:gd name="connsiteY34" fmla="*/ 15079 h 109326"/>
                <a:gd name="connsiteX35" fmla="*/ 42311 w 108640"/>
                <a:gd name="connsiteY35" fmla="*/ 39653 h 109326"/>
                <a:gd name="connsiteX36" fmla="*/ 39263 w 108640"/>
                <a:gd name="connsiteY36" fmla="*/ 42797 h 109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8640" h="109326">
                  <a:moveTo>
                    <a:pt x="34405" y="109186"/>
                  </a:moveTo>
                  <a:cubicBezTo>
                    <a:pt x="33752" y="109374"/>
                    <a:pt x="33058" y="109374"/>
                    <a:pt x="32405" y="109186"/>
                  </a:cubicBezTo>
                  <a:cubicBezTo>
                    <a:pt x="30731" y="108465"/>
                    <a:pt x="29646" y="106818"/>
                    <a:pt x="29643" y="104995"/>
                  </a:cubicBezTo>
                  <a:lnTo>
                    <a:pt x="29643" y="72229"/>
                  </a:lnTo>
                  <a:lnTo>
                    <a:pt x="2115" y="53941"/>
                  </a:lnTo>
                  <a:cubicBezTo>
                    <a:pt x="-71" y="52479"/>
                    <a:pt x="-658" y="49521"/>
                    <a:pt x="804" y="47335"/>
                  </a:cubicBezTo>
                  <a:cubicBezTo>
                    <a:pt x="1392" y="46456"/>
                    <a:pt x="2255" y="45798"/>
                    <a:pt x="3258" y="45464"/>
                  </a:cubicBezTo>
                  <a:lnTo>
                    <a:pt x="34215" y="34986"/>
                  </a:lnTo>
                  <a:lnTo>
                    <a:pt x="43168" y="3554"/>
                  </a:lnTo>
                  <a:cubicBezTo>
                    <a:pt x="43784" y="1051"/>
                    <a:pt x="46312" y="-479"/>
                    <a:pt x="48815" y="136"/>
                  </a:cubicBezTo>
                  <a:cubicBezTo>
                    <a:pt x="49928" y="410"/>
                    <a:pt x="50902" y="1084"/>
                    <a:pt x="51550" y="2030"/>
                  </a:cubicBezTo>
                  <a:lnTo>
                    <a:pt x="71077" y="28223"/>
                  </a:lnTo>
                  <a:lnTo>
                    <a:pt x="103842" y="26985"/>
                  </a:lnTo>
                  <a:cubicBezTo>
                    <a:pt x="106525" y="27018"/>
                    <a:pt x="108673" y="29219"/>
                    <a:pt x="108640" y="31902"/>
                  </a:cubicBezTo>
                  <a:cubicBezTo>
                    <a:pt x="108629" y="32830"/>
                    <a:pt x="108352" y="33735"/>
                    <a:pt x="107843" y="34510"/>
                  </a:cubicBezTo>
                  <a:lnTo>
                    <a:pt x="88793" y="61180"/>
                  </a:lnTo>
                  <a:lnTo>
                    <a:pt x="100223" y="92041"/>
                  </a:lnTo>
                  <a:cubicBezTo>
                    <a:pt x="100853" y="93756"/>
                    <a:pt x="100446" y="95681"/>
                    <a:pt x="99175" y="96994"/>
                  </a:cubicBezTo>
                  <a:cubicBezTo>
                    <a:pt x="97911" y="98275"/>
                    <a:pt x="96041" y="98751"/>
                    <a:pt x="94318" y="98232"/>
                  </a:cubicBezTo>
                  <a:lnTo>
                    <a:pt x="63075" y="88707"/>
                  </a:lnTo>
                  <a:lnTo>
                    <a:pt x="37358" y="108900"/>
                  </a:lnTo>
                  <a:cubicBezTo>
                    <a:pt x="36429" y="109307"/>
                    <a:pt x="35395" y="109408"/>
                    <a:pt x="34405" y="109186"/>
                  </a:cubicBezTo>
                  <a:close/>
                  <a:moveTo>
                    <a:pt x="15355" y="50988"/>
                  </a:moveTo>
                  <a:lnTo>
                    <a:pt x="36596" y="65276"/>
                  </a:lnTo>
                  <a:cubicBezTo>
                    <a:pt x="37870" y="66175"/>
                    <a:pt x="38647" y="67622"/>
                    <a:pt x="38691" y="69181"/>
                  </a:cubicBezTo>
                  <a:lnTo>
                    <a:pt x="38691" y="94708"/>
                  </a:lnTo>
                  <a:lnTo>
                    <a:pt x="58789" y="78992"/>
                  </a:lnTo>
                  <a:cubicBezTo>
                    <a:pt x="60001" y="77964"/>
                    <a:pt x="61661" y="77639"/>
                    <a:pt x="63171" y="78135"/>
                  </a:cubicBezTo>
                  <a:lnTo>
                    <a:pt x="87555" y="85755"/>
                  </a:lnTo>
                  <a:lnTo>
                    <a:pt x="78792" y="61751"/>
                  </a:lnTo>
                  <a:cubicBezTo>
                    <a:pt x="78217" y="60290"/>
                    <a:pt x="78433" y="58635"/>
                    <a:pt x="79363" y="57370"/>
                  </a:cubicBezTo>
                  <a:lnTo>
                    <a:pt x="94127" y="36510"/>
                  </a:lnTo>
                  <a:lnTo>
                    <a:pt x="68600" y="37463"/>
                  </a:lnTo>
                  <a:cubicBezTo>
                    <a:pt x="67031" y="37542"/>
                    <a:pt x="65527" y="36826"/>
                    <a:pt x="64599" y="35558"/>
                  </a:cubicBezTo>
                  <a:lnTo>
                    <a:pt x="49360" y="15079"/>
                  </a:lnTo>
                  <a:lnTo>
                    <a:pt x="42311" y="39653"/>
                  </a:lnTo>
                  <a:cubicBezTo>
                    <a:pt x="41929" y="41170"/>
                    <a:pt x="40767" y="42368"/>
                    <a:pt x="39263" y="4279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xmlns="" id="{6640B179-B32B-FCEF-2DB6-402A7BC6DCE1}"/>
                </a:ext>
              </a:extLst>
            </p:cNvPr>
            <p:cNvSpPr/>
            <p:nvPr/>
          </p:nvSpPr>
          <p:spPr>
            <a:xfrm>
              <a:off x="4018311" y="2744153"/>
              <a:ext cx="99250" cy="99917"/>
            </a:xfrm>
            <a:custGeom>
              <a:avLst/>
              <a:gdLst>
                <a:gd name="connsiteX0" fmla="*/ 99251 w 99250"/>
                <a:gd name="connsiteY0" fmla="*/ 26860 h 99917"/>
                <a:gd name="connsiteX1" fmla="*/ 78867 w 99250"/>
                <a:gd name="connsiteY1" fmla="*/ 55626 h 99917"/>
                <a:gd name="connsiteX2" fmla="*/ 91059 w 99250"/>
                <a:gd name="connsiteY2" fmla="*/ 88678 h 99917"/>
                <a:gd name="connsiteX3" fmla="*/ 57436 w 99250"/>
                <a:gd name="connsiteY3" fmla="*/ 78200 h 99917"/>
                <a:gd name="connsiteX4" fmla="*/ 29718 w 99250"/>
                <a:gd name="connsiteY4" fmla="*/ 99917 h 99917"/>
                <a:gd name="connsiteX5" fmla="*/ 29242 w 99250"/>
                <a:gd name="connsiteY5" fmla="*/ 64770 h 99917"/>
                <a:gd name="connsiteX6" fmla="*/ 0 w 99250"/>
                <a:gd name="connsiteY6" fmla="*/ 45148 h 99917"/>
                <a:gd name="connsiteX7" fmla="*/ 33433 w 99250"/>
                <a:gd name="connsiteY7" fmla="*/ 33814 h 99917"/>
                <a:gd name="connsiteX8" fmla="*/ 43053 w 99250"/>
                <a:gd name="connsiteY8" fmla="*/ 0 h 99917"/>
                <a:gd name="connsiteX9" fmla="*/ 64103 w 99250"/>
                <a:gd name="connsiteY9" fmla="*/ 28194 h 99917"/>
                <a:gd name="connsiteX10" fmla="*/ 99251 w 99250"/>
                <a:gd name="connsiteY10" fmla="*/ 26860 h 9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250" h="99917">
                  <a:moveTo>
                    <a:pt x="99251" y="26860"/>
                  </a:moveTo>
                  <a:lnTo>
                    <a:pt x="78867" y="55626"/>
                  </a:lnTo>
                  <a:lnTo>
                    <a:pt x="91059" y="88678"/>
                  </a:lnTo>
                  <a:lnTo>
                    <a:pt x="57436" y="78200"/>
                  </a:lnTo>
                  <a:lnTo>
                    <a:pt x="29718" y="99917"/>
                  </a:lnTo>
                  <a:lnTo>
                    <a:pt x="29242" y="64770"/>
                  </a:lnTo>
                  <a:lnTo>
                    <a:pt x="0" y="45148"/>
                  </a:lnTo>
                  <a:lnTo>
                    <a:pt x="33433" y="33814"/>
                  </a:lnTo>
                  <a:lnTo>
                    <a:pt x="43053" y="0"/>
                  </a:lnTo>
                  <a:lnTo>
                    <a:pt x="64103" y="28194"/>
                  </a:lnTo>
                  <a:lnTo>
                    <a:pt x="99251" y="2686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xmlns="" id="{01738820-1867-8D80-6B53-8EC94CB46D7B}"/>
                </a:ext>
              </a:extLst>
            </p:cNvPr>
            <p:cNvSpPr/>
            <p:nvPr/>
          </p:nvSpPr>
          <p:spPr>
            <a:xfrm>
              <a:off x="4014067" y="2739265"/>
              <a:ext cx="108396" cy="109586"/>
            </a:xfrm>
            <a:custGeom>
              <a:avLst/>
              <a:gdLst>
                <a:gd name="connsiteX0" fmla="*/ 34058 w 108396"/>
                <a:gd name="connsiteY0" fmla="*/ 109567 h 109586"/>
                <a:gd name="connsiteX1" fmla="*/ 31962 w 108396"/>
                <a:gd name="connsiteY1" fmla="*/ 109091 h 109586"/>
                <a:gd name="connsiteX2" fmla="*/ 29295 w 108396"/>
                <a:gd name="connsiteY2" fmla="*/ 104900 h 109586"/>
                <a:gd name="connsiteX3" fmla="*/ 29295 w 108396"/>
                <a:gd name="connsiteY3" fmla="*/ 72229 h 109586"/>
                <a:gd name="connsiteX4" fmla="*/ 2149 w 108396"/>
                <a:gd name="connsiteY4" fmla="*/ 53941 h 109586"/>
                <a:gd name="connsiteX5" fmla="*/ 53 w 108396"/>
                <a:gd name="connsiteY5" fmla="*/ 49369 h 109586"/>
                <a:gd name="connsiteX6" fmla="*/ 3196 w 108396"/>
                <a:gd name="connsiteY6" fmla="*/ 45464 h 109586"/>
                <a:gd name="connsiteX7" fmla="*/ 34248 w 108396"/>
                <a:gd name="connsiteY7" fmla="*/ 34986 h 109586"/>
                <a:gd name="connsiteX8" fmla="*/ 43202 w 108396"/>
                <a:gd name="connsiteY8" fmla="*/ 3554 h 109586"/>
                <a:gd name="connsiteX9" fmla="*/ 48848 w 108396"/>
                <a:gd name="connsiteY9" fmla="*/ 136 h 109586"/>
                <a:gd name="connsiteX10" fmla="*/ 51584 w 108396"/>
                <a:gd name="connsiteY10" fmla="*/ 2030 h 109586"/>
                <a:gd name="connsiteX11" fmla="*/ 70634 w 108396"/>
                <a:gd name="connsiteY11" fmla="*/ 28223 h 109586"/>
                <a:gd name="connsiteX12" fmla="*/ 103304 w 108396"/>
                <a:gd name="connsiteY12" fmla="*/ 26985 h 109586"/>
                <a:gd name="connsiteX13" fmla="*/ 107686 w 108396"/>
                <a:gd name="connsiteY13" fmla="*/ 29557 h 109586"/>
                <a:gd name="connsiteX14" fmla="*/ 107686 w 108396"/>
                <a:gd name="connsiteY14" fmla="*/ 34510 h 109586"/>
                <a:gd name="connsiteX15" fmla="*/ 88636 w 108396"/>
                <a:gd name="connsiteY15" fmla="*/ 61180 h 109586"/>
                <a:gd name="connsiteX16" fmla="*/ 99971 w 108396"/>
                <a:gd name="connsiteY16" fmla="*/ 91946 h 109586"/>
                <a:gd name="connsiteX17" fmla="*/ 98923 w 108396"/>
                <a:gd name="connsiteY17" fmla="*/ 96899 h 109586"/>
                <a:gd name="connsiteX18" fmla="*/ 94065 w 108396"/>
                <a:gd name="connsiteY18" fmla="*/ 98137 h 109586"/>
                <a:gd name="connsiteX19" fmla="*/ 62823 w 108396"/>
                <a:gd name="connsiteY19" fmla="*/ 88612 h 109586"/>
                <a:gd name="connsiteX20" fmla="*/ 37106 w 108396"/>
                <a:gd name="connsiteY20" fmla="*/ 108805 h 109586"/>
                <a:gd name="connsiteX21" fmla="*/ 34058 w 108396"/>
                <a:gd name="connsiteY21" fmla="*/ 109567 h 109586"/>
                <a:gd name="connsiteX22" fmla="*/ 15008 w 108396"/>
                <a:gd name="connsiteY22" fmla="*/ 51464 h 109586"/>
                <a:gd name="connsiteX23" fmla="*/ 36249 w 108396"/>
                <a:gd name="connsiteY23" fmla="*/ 65657 h 109586"/>
                <a:gd name="connsiteX24" fmla="*/ 38344 w 108396"/>
                <a:gd name="connsiteY24" fmla="*/ 69562 h 109586"/>
                <a:gd name="connsiteX25" fmla="*/ 38344 w 108396"/>
                <a:gd name="connsiteY25" fmla="*/ 95184 h 109586"/>
                <a:gd name="connsiteX26" fmla="*/ 58442 w 108396"/>
                <a:gd name="connsiteY26" fmla="*/ 79373 h 109586"/>
                <a:gd name="connsiteX27" fmla="*/ 62823 w 108396"/>
                <a:gd name="connsiteY27" fmla="*/ 78515 h 109586"/>
                <a:gd name="connsiteX28" fmla="*/ 87207 w 108396"/>
                <a:gd name="connsiteY28" fmla="*/ 86135 h 109586"/>
                <a:gd name="connsiteX29" fmla="*/ 78349 w 108396"/>
                <a:gd name="connsiteY29" fmla="*/ 62132 h 109586"/>
                <a:gd name="connsiteX30" fmla="*/ 79016 w 108396"/>
                <a:gd name="connsiteY30" fmla="*/ 57751 h 109586"/>
                <a:gd name="connsiteX31" fmla="*/ 94065 w 108396"/>
                <a:gd name="connsiteY31" fmla="*/ 37272 h 109586"/>
                <a:gd name="connsiteX32" fmla="*/ 68443 w 108396"/>
                <a:gd name="connsiteY32" fmla="*/ 38225 h 109586"/>
                <a:gd name="connsiteX33" fmla="*/ 64442 w 108396"/>
                <a:gd name="connsiteY33" fmla="*/ 36320 h 109586"/>
                <a:gd name="connsiteX34" fmla="*/ 49202 w 108396"/>
                <a:gd name="connsiteY34" fmla="*/ 15841 h 109586"/>
                <a:gd name="connsiteX35" fmla="*/ 42249 w 108396"/>
                <a:gd name="connsiteY35" fmla="*/ 40415 h 109586"/>
                <a:gd name="connsiteX36" fmla="*/ 39201 w 108396"/>
                <a:gd name="connsiteY36" fmla="*/ 43654 h 10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8396" h="109586">
                  <a:moveTo>
                    <a:pt x="34058" y="109567"/>
                  </a:moveTo>
                  <a:cubicBezTo>
                    <a:pt x="33330" y="109593"/>
                    <a:pt x="32607" y="109429"/>
                    <a:pt x="31962" y="109091"/>
                  </a:cubicBezTo>
                  <a:cubicBezTo>
                    <a:pt x="30342" y="108322"/>
                    <a:pt x="29305" y="106693"/>
                    <a:pt x="29295" y="104900"/>
                  </a:cubicBezTo>
                  <a:lnTo>
                    <a:pt x="29295" y="72229"/>
                  </a:lnTo>
                  <a:lnTo>
                    <a:pt x="2149" y="53941"/>
                  </a:lnTo>
                  <a:cubicBezTo>
                    <a:pt x="600" y="52972"/>
                    <a:pt x="-225" y="51175"/>
                    <a:pt x="53" y="49369"/>
                  </a:cubicBezTo>
                  <a:cubicBezTo>
                    <a:pt x="254" y="47567"/>
                    <a:pt x="1479" y="46045"/>
                    <a:pt x="3196" y="45464"/>
                  </a:cubicBezTo>
                  <a:lnTo>
                    <a:pt x="34248" y="34986"/>
                  </a:lnTo>
                  <a:lnTo>
                    <a:pt x="43202" y="3554"/>
                  </a:lnTo>
                  <a:cubicBezTo>
                    <a:pt x="43817" y="1051"/>
                    <a:pt x="46345" y="-479"/>
                    <a:pt x="48848" y="136"/>
                  </a:cubicBezTo>
                  <a:cubicBezTo>
                    <a:pt x="49962" y="410"/>
                    <a:pt x="50935" y="1084"/>
                    <a:pt x="51584" y="2030"/>
                  </a:cubicBezTo>
                  <a:lnTo>
                    <a:pt x="70634" y="28223"/>
                  </a:lnTo>
                  <a:lnTo>
                    <a:pt x="103304" y="26985"/>
                  </a:lnTo>
                  <a:cubicBezTo>
                    <a:pt x="105138" y="26927"/>
                    <a:pt x="106843" y="27927"/>
                    <a:pt x="107686" y="29557"/>
                  </a:cubicBezTo>
                  <a:cubicBezTo>
                    <a:pt x="108634" y="31072"/>
                    <a:pt x="108634" y="32995"/>
                    <a:pt x="107686" y="34510"/>
                  </a:cubicBezTo>
                  <a:lnTo>
                    <a:pt x="88636" y="61180"/>
                  </a:lnTo>
                  <a:lnTo>
                    <a:pt x="99971" y="91946"/>
                  </a:lnTo>
                  <a:cubicBezTo>
                    <a:pt x="100555" y="93664"/>
                    <a:pt x="100153" y="95564"/>
                    <a:pt x="98923" y="96899"/>
                  </a:cubicBezTo>
                  <a:cubicBezTo>
                    <a:pt x="97658" y="98180"/>
                    <a:pt x="95789" y="98656"/>
                    <a:pt x="94065" y="98137"/>
                  </a:cubicBezTo>
                  <a:lnTo>
                    <a:pt x="62823" y="88612"/>
                  </a:lnTo>
                  <a:lnTo>
                    <a:pt x="37106" y="108805"/>
                  </a:lnTo>
                  <a:cubicBezTo>
                    <a:pt x="36205" y="109396"/>
                    <a:pt x="35131" y="109665"/>
                    <a:pt x="34058" y="109567"/>
                  </a:cubicBezTo>
                  <a:close/>
                  <a:moveTo>
                    <a:pt x="15008" y="51464"/>
                  </a:moveTo>
                  <a:lnTo>
                    <a:pt x="36249" y="65657"/>
                  </a:lnTo>
                  <a:cubicBezTo>
                    <a:pt x="37560" y="66523"/>
                    <a:pt x="38348" y="67990"/>
                    <a:pt x="38344" y="69562"/>
                  </a:cubicBezTo>
                  <a:lnTo>
                    <a:pt x="38344" y="95184"/>
                  </a:lnTo>
                  <a:lnTo>
                    <a:pt x="58442" y="79373"/>
                  </a:lnTo>
                  <a:cubicBezTo>
                    <a:pt x="59676" y="78393"/>
                    <a:pt x="61310" y="78073"/>
                    <a:pt x="62823" y="78515"/>
                  </a:cubicBezTo>
                  <a:lnTo>
                    <a:pt x="87207" y="86135"/>
                  </a:lnTo>
                  <a:lnTo>
                    <a:pt x="78349" y="62132"/>
                  </a:lnTo>
                  <a:cubicBezTo>
                    <a:pt x="77853" y="60650"/>
                    <a:pt x="78101" y="59019"/>
                    <a:pt x="79016" y="57751"/>
                  </a:cubicBezTo>
                  <a:lnTo>
                    <a:pt x="94065" y="37272"/>
                  </a:lnTo>
                  <a:lnTo>
                    <a:pt x="68443" y="38225"/>
                  </a:lnTo>
                  <a:cubicBezTo>
                    <a:pt x="66877" y="38286"/>
                    <a:pt x="65381" y="37574"/>
                    <a:pt x="64442" y="36320"/>
                  </a:cubicBezTo>
                  <a:lnTo>
                    <a:pt x="49202" y="15841"/>
                  </a:lnTo>
                  <a:lnTo>
                    <a:pt x="42249" y="40415"/>
                  </a:lnTo>
                  <a:cubicBezTo>
                    <a:pt x="41776" y="41901"/>
                    <a:pt x="40655" y="43092"/>
                    <a:pt x="39201" y="4365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xmlns="" id="{0406D4E4-FC4A-115B-1DD9-4805A2455C5A}"/>
                </a:ext>
              </a:extLst>
            </p:cNvPr>
            <p:cNvSpPr/>
            <p:nvPr/>
          </p:nvSpPr>
          <p:spPr>
            <a:xfrm>
              <a:off x="3506438" y="1806702"/>
              <a:ext cx="99250" cy="99917"/>
            </a:xfrm>
            <a:custGeom>
              <a:avLst/>
              <a:gdLst>
                <a:gd name="connsiteX0" fmla="*/ 99250 w 99250"/>
                <a:gd name="connsiteY0" fmla="*/ 26860 h 99917"/>
                <a:gd name="connsiteX1" fmla="*/ 78867 w 99250"/>
                <a:gd name="connsiteY1" fmla="*/ 55626 h 99917"/>
                <a:gd name="connsiteX2" fmla="*/ 90964 w 99250"/>
                <a:gd name="connsiteY2" fmla="*/ 88678 h 99917"/>
                <a:gd name="connsiteX3" fmla="*/ 57340 w 99250"/>
                <a:gd name="connsiteY3" fmla="*/ 78200 h 99917"/>
                <a:gd name="connsiteX4" fmla="*/ 29718 w 99250"/>
                <a:gd name="connsiteY4" fmla="*/ 99917 h 99917"/>
                <a:gd name="connsiteX5" fmla="*/ 29242 w 99250"/>
                <a:gd name="connsiteY5" fmla="*/ 64770 h 99917"/>
                <a:gd name="connsiteX6" fmla="*/ 0 w 99250"/>
                <a:gd name="connsiteY6" fmla="*/ 45148 h 99917"/>
                <a:gd name="connsiteX7" fmla="*/ 33338 w 99250"/>
                <a:gd name="connsiteY7" fmla="*/ 33814 h 99917"/>
                <a:gd name="connsiteX8" fmla="*/ 42958 w 99250"/>
                <a:gd name="connsiteY8" fmla="*/ 0 h 99917"/>
                <a:gd name="connsiteX9" fmla="*/ 64008 w 99250"/>
                <a:gd name="connsiteY9" fmla="*/ 28194 h 99917"/>
                <a:gd name="connsiteX10" fmla="*/ 99250 w 99250"/>
                <a:gd name="connsiteY10" fmla="*/ 26860 h 9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250" h="99917">
                  <a:moveTo>
                    <a:pt x="99250" y="26860"/>
                  </a:moveTo>
                  <a:lnTo>
                    <a:pt x="78867" y="55626"/>
                  </a:lnTo>
                  <a:lnTo>
                    <a:pt x="90964" y="88678"/>
                  </a:lnTo>
                  <a:lnTo>
                    <a:pt x="57340" y="78200"/>
                  </a:lnTo>
                  <a:lnTo>
                    <a:pt x="29718" y="99917"/>
                  </a:lnTo>
                  <a:lnTo>
                    <a:pt x="29242" y="64770"/>
                  </a:lnTo>
                  <a:lnTo>
                    <a:pt x="0" y="45148"/>
                  </a:lnTo>
                  <a:lnTo>
                    <a:pt x="33338" y="33814"/>
                  </a:lnTo>
                  <a:lnTo>
                    <a:pt x="42958" y="0"/>
                  </a:lnTo>
                  <a:lnTo>
                    <a:pt x="64008" y="28194"/>
                  </a:lnTo>
                  <a:lnTo>
                    <a:pt x="99250" y="2686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347818AE-8B59-CD84-2B18-765A233F9012}"/>
                </a:ext>
              </a:extLst>
            </p:cNvPr>
            <p:cNvSpPr/>
            <p:nvPr/>
          </p:nvSpPr>
          <p:spPr>
            <a:xfrm>
              <a:off x="3502098" y="1801955"/>
              <a:ext cx="108873" cy="109574"/>
            </a:xfrm>
            <a:custGeom>
              <a:avLst/>
              <a:gdLst>
                <a:gd name="connsiteX0" fmla="*/ 34058 w 108873"/>
                <a:gd name="connsiteY0" fmla="*/ 109522 h 109574"/>
                <a:gd name="connsiteX1" fmla="*/ 31962 w 108873"/>
                <a:gd name="connsiteY1" fmla="*/ 109046 h 109574"/>
                <a:gd name="connsiteX2" fmla="*/ 29295 w 108873"/>
                <a:gd name="connsiteY2" fmla="*/ 104760 h 109574"/>
                <a:gd name="connsiteX3" fmla="*/ 29295 w 108873"/>
                <a:gd name="connsiteY3" fmla="*/ 72089 h 109574"/>
                <a:gd name="connsiteX4" fmla="*/ 2054 w 108873"/>
                <a:gd name="connsiteY4" fmla="*/ 53801 h 109574"/>
                <a:gd name="connsiteX5" fmla="*/ 54 w 108873"/>
                <a:gd name="connsiteY5" fmla="*/ 49229 h 109574"/>
                <a:gd name="connsiteX6" fmla="*/ 3197 w 108873"/>
                <a:gd name="connsiteY6" fmla="*/ 45324 h 109574"/>
                <a:gd name="connsiteX7" fmla="*/ 34248 w 108873"/>
                <a:gd name="connsiteY7" fmla="*/ 34846 h 109574"/>
                <a:gd name="connsiteX8" fmla="*/ 43107 w 108873"/>
                <a:gd name="connsiteY8" fmla="*/ 3414 h 109574"/>
                <a:gd name="connsiteX9" fmla="*/ 46917 w 108873"/>
                <a:gd name="connsiteY9" fmla="*/ 80 h 109574"/>
                <a:gd name="connsiteX10" fmla="*/ 51584 w 108873"/>
                <a:gd name="connsiteY10" fmla="*/ 1890 h 109574"/>
                <a:gd name="connsiteX11" fmla="*/ 71110 w 108873"/>
                <a:gd name="connsiteY11" fmla="*/ 28084 h 109574"/>
                <a:gd name="connsiteX12" fmla="*/ 103781 w 108873"/>
                <a:gd name="connsiteY12" fmla="*/ 26941 h 109574"/>
                <a:gd name="connsiteX13" fmla="*/ 108162 w 108873"/>
                <a:gd name="connsiteY13" fmla="*/ 29417 h 109574"/>
                <a:gd name="connsiteX14" fmla="*/ 108162 w 108873"/>
                <a:gd name="connsiteY14" fmla="*/ 34370 h 109574"/>
                <a:gd name="connsiteX15" fmla="*/ 89112 w 108873"/>
                <a:gd name="connsiteY15" fmla="*/ 61135 h 109574"/>
                <a:gd name="connsiteX16" fmla="*/ 100352 w 108873"/>
                <a:gd name="connsiteY16" fmla="*/ 91806 h 109574"/>
                <a:gd name="connsiteX17" fmla="*/ 97536 w 108873"/>
                <a:gd name="connsiteY17" fmla="*/ 97924 h 109574"/>
                <a:gd name="connsiteX18" fmla="*/ 94446 w 108873"/>
                <a:gd name="connsiteY18" fmla="*/ 97997 h 109574"/>
                <a:gd name="connsiteX19" fmla="*/ 63300 w 108873"/>
                <a:gd name="connsiteY19" fmla="*/ 88472 h 109574"/>
                <a:gd name="connsiteX20" fmla="*/ 37487 w 108873"/>
                <a:gd name="connsiteY20" fmla="*/ 108665 h 109574"/>
                <a:gd name="connsiteX21" fmla="*/ 34058 w 108873"/>
                <a:gd name="connsiteY21" fmla="*/ 109522 h 109574"/>
                <a:gd name="connsiteX22" fmla="*/ 15008 w 108873"/>
                <a:gd name="connsiteY22" fmla="*/ 51325 h 109574"/>
                <a:gd name="connsiteX23" fmla="*/ 36249 w 108873"/>
                <a:gd name="connsiteY23" fmla="*/ 65517 h 109574"/>
                <a:gd name="connsiteX24" fmla="*/ 38344 w 108873"/>
                <a:gd name="connsiteY24" fmla="*/ 69422 h 109574"/>
                <a:gd name="connsiteX25" fmla="*/ 38344 w 108873"/>
                <a:gd name="connsiteY25" fmla="*/ 95044 h 109574"/>
                <a:gd name="connsiteX26" fmla="*/ 58442 w 108873"/>
                <a:gd name="connsiteY26" fmla="*/ 79233 h 109574"/>
                <a:gd name="connsiteX27" fmla="*/ 62823 w 108873"/>
                <a:gd name="connsiteY27" fmla="*/ 78376 h 109574"/>
                <a:gd name="connsiteX28" fmla="*/ 87302 w 108873"/>
                <a:gd name="connsiteY28" fmla="*/ 85996 h 109574"/>
                <a:gd name="connsiteX29" fmla="*/ 78444 w 108873"/>
                <a:gd name="connsiteY29" fmla="*/ 61993 h 109574"/>
                <a:gd name="connsiteX30" fmla="*/ 79016 w 108873"/>
                <a:gd name="connsiteY30" fmla="*/ 57611 h 109574"/>
                <a:gd name="connsiteX31" fmla="*/ 93779 w 108873"/>
                <a:gd name="connsiteY31" fmla="*/ 36751 h 109574"/>
                <a:gd name="connsiteX32" fmla="*/ 68252 w 108873"/>
                <a:gd name="connsiteY32" fmla="*/ 37704 h 109574"/>
                <a:gd name="connsiteX33" fmla="*/ 64252 w 108873"/>
                <a:gd name="connsiteY33" fmla="*/ 35799 h 109574"/>
                <a:gd name="connsiteX34" fmla="*/ 49012 w 108873"/>
                <a:gd name="connsiteY34" fmla="*/ 15320 h 109574"/>
                <a:gd name="connsiteX35" fmla="*/ 42059 w 108873"/>
                <a:gd name="connsiteY35" fmla="*/ 39895 h 109574"/>
                <a:gd name="connsiteX36" fmla="*/ 39011 w 108873"/>
                <a:gd name="connsiteY36" fmla="*/ 43133 h 10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8873" h="109574">
                  <a:moveTo>
                    <a:pt x="34058" y="109522"/>
                  </a:moveTo>
                  <a:cubicBezTo>
                    <a:pt x="33333" y="109513"/>
                    <a:pt x="32619" y="109351"/>
                    <a:pt x="31962" y="109046"/>
                  </a:cubicBezTo>
                  <a:cubicBezTo>
                    <a:pt x="30342" y="108228"/>
                    <a:pt x="29314" y="106575"/>
                    <a:pt x="29295" y="104760"/>
                  </a:cubicBezTo>
                  <a:lnTo>
                    <a:pt x="29295" y="72089"/>
                  </a:lnTo>
                  <a:lnTo>
                    <a:pt x="2054" y="53801"/>
                  </a:lnTo>
                  <a:cubicBezTo>
                    <a:pt x="560" y="52791"/>
                    <a:pt x="-219" y="51011"/>
                    <a:pt x="54" y="49229"/>
                  </a:cubicBezTo>
                  <a:cubicBezTo>
                    <a:pt x="254" y="47427"/>
                    <a:pt x="1480" y="45905"/>
                    <a:pt x="3197" y="45324"/>
                  </a:cubicBezTo>
                  <a:lnTo>
                    <a:pt x="34248" y="34846"/>
                  </a:lnTo>
                  <a:lnTo>
                    <a:pt x="43107" y="3414"/>
                  </a:lnTo>
                  <a:cubicBezTo>
                    <a:pt x="43651" y="1676"/>
                    <a:pt x="45122" y="389"/>
                    <a:pt x="46917" y="80"/>
                  </a:cubicBezTo>
                  <a:cubicBezTo>
                    <a:pt x="48689" y="-249"/>
                    <a:pt x="50496" y="452"/>
                    <a:pt x="51584" y="1890"/>
                  </a:cubicBezTo>
                  <a:lnTo>
                    <a:pt x="71110" y="28084"/>
                  </a:lnTo>
                  <a:lnTo>
                    <a:pt x="103781" y="26941"/>
                  </a:lnTo>
                  <a:cubicBezTo>
                    <a:pt x="105611" y="26789"/>
                    <a:pt x="107348" y="27771"/>
                    <a:pt x="108162" y="29417"/>
                  </a:cubicBezTo>
                  <a:cubicBezTo>
                    <a:pt x="109110" y="30932"/>
                    <a:pt x="109110" y="32855"/>
                    <a:pt x="108162" y="34370"/>
                  </a:cubicBezTo>
                  <a:lnTo>
                    <a:pt x="89112" y="61135"/>
                  </a:lnTo>
                  <a:lnTo>
                    <a:pt x="100352" y="91806"/>
                  </a:lnTo>
                  <a:cubicBezTo>
                    <a:pt x="101264" y="94273"/>
                    <a:pt x="100003" y="97012"/>
                    <a:pt x="97536" y="97924"/>
                  </a:cubicBezTo>
                  <a:cubicBezTo>
                    <a:pt x="96543" y="98291"/>
                    <a:pt x="95456" y="98317"/>
                    <a:pt x="94446" y="97997"/>
                  </a:cubicBezTo>
                  <a:lnTo>
                    <a:pt x="63300" y="88472"/>
                  </a:lnTo>
                  <a:lnTo>
                    <a:pt x="37487" y="108665"/>
                  </a:lnTo>
                  <a:cubicBezTo>
                    <a:pt x="36505" y="109399"/>
                    <a:pt x="35269" y="109708"/>
                    <a:pt x="34058" y="109522"/>
                  </a:cubicBezTo>
                  <a:close/>
                  <a:moveTo>
                    <a:pt x="15008" y="51325"/>
                  </a:moveTo>
                  <a:lnTo>
                    <a:pt x="36249" y="65517"/>
                  </a:lnTo>
                  <a:cubicBezTo>
                    <a:pt x="37560" y="66383"/>
                    <a:pt x="38348" y="67851"/>
                    <a:pt x="38344" y="69422"/>
                  </a:cubicBezTo>
                  <a:lnTo>
                    <a:pt x="38344" y="95044"/>
                  </a:lnTo>
                  <a:lnTo>
                    <a:pt x="58442" y="79233"/>
                  </a:lnTo>
                  <a:cubicBezTo>
                    <a:pt x="59677" y="78253"/>
                    <a:pt x="61310" y="77933"/>
                    <a:pt x="62823" y="78376"/>
                  </a:cubicBezTo>
                  <a:lnTo>
                    <a:pt x="87302" y="85996"/>
                  </a:lnTo>
                  <a:lnTo>
                    <a:pt x="78444" y="61993"/>
                  </a:lnTo>
                  <a:cubicBezTo>
                    <a:pt x="77921" y="60525"/>
                    <a:pt x="78134" y="58895"/>
                    <a:pt x="79016" y="57611"/>
                  </a:cubicBezTo>
                  <a:lnTo>
                    <a:pt x="93779" y="36751"/>
                  </a:lnTo>
                  <a:lnTo>
                    <a:pt x="68252" y="37704"/>
                  </a:lnTo>
                  <a:cubicBezTo>
                    <a:pt x="66680" y="37801"/>
                    <a:pt x="65168" y="37081"/>
                    <a:pt x="64252" y="35799"/>
                  </a:cubicBezTo>
                  <a:lnTo>
                    <a:pt x="49012" y="15320"/>
                  </a:lnTo>
                  <a:lnTo>
                    <a:pt x="42059" y="39895"/>
                  </a:lnTo>
                  <a:cubicBezTo>
                    <a:pt x="41586" y="41380"/>
                    <a:pt x="40465" y="42571"/>
                    <a:pt x="39011" y="4313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xmlns="" id="{EFD0EDF7-9385-5CBE-9D18-E61C906D2481}"/>
                </a:ext>
              </a:extLst>
            </p:cNvPr>
            <p:cNvSpPr/>
            <p:nvPr/>
          </p:nvSpPr>
          <p:spPr>
            <a:xfrm>
              <a:off x="1464754" y="1570958"/>
              <a:ext cx="99155" cy="100012"/>
            </a:xfrm>
            <a:custGeom>
              <a:avLst/>
              <a:gdLst>
                <a:gd name="connsiteX0" fmla="*/ 99155 w 99155"/>
                <a:gd name="connsiteY0" fmla="*/ 26956 h 100012"/>
                <a:gd name="connsiteX1" fmla="*/ 78867 w 99155"/>
                <a:gd name="connsiteY1" fmla="*/ 55721 h 100012"/>
                <a:gd name="connsiteX2" fmla="*/ 90964 w 99155"/>
                <a:gd name="connsiteY2" fmla="*/ 88773 h 100012"/>
                <a:gd name="connsiteX3" fmla="*/ 57341 w 99155"/>
                <a:gd name="connsiteY3" fmla="*/ 78296 h 100012"/>
                <a:gd name="connsiteX4" fmla="*/ 29623 w 99155"/>
                <a:gd name="connsiteY4" fmla="*/ 100013 h 100012"/>
                <a:gd name="connsiteX5" fmla="*/ 29242 w 99155"/>
                <a:gd name="connsiteY5" fmla="*/ 64770 h 100012"/>
                <a:gd name="connsiteX6" fmla="*/ 0 w 99155"/>
                <a:gd name="connsiteY6" fmla="*/ 45148 h 100012"/>
                <a:gd name="connsiteX7" fmla="*/ 33338 w 99155"/>
                <a:gd name="connsiteY7" fmla="*/ 33909 h 100012"/>
                <a:gd name="connsiteX8" fmla="*/ 42958 w 99155"/>
                <a:gd name="connsiteY8" fmla="*/ 0 h 100012"/>
                <a:gd name="connsiteX9" fmla="*/ 64008 w 99155"/>
                <a:gd name="connsiteY9" fmla="*/ 28289 h 100012"/>
                <a:gd name="connsiteX10" fmla="*/ 99155 w 99155"/>
                <a:gd name="connsiteY10" fmla="*/ 26956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155" h="100012">
                  <a:moveTo>
                    <a:pt x="99155" y="26956"/>
                  </a:moveTo>
                  <a:lnTo>
                    <a:pt x="78867" y="55721"/>
                  </a:lnTo>
                  <a:lnTo>
                    <a:pt x="90964" y="88773"/>
                  </a:lnTo>
                  <a:lnTo>
                    <a:pt x="57341" y="78296"/>
                  </a:lnTo>
                  <a:lnTo>
                    <a:pt x="29623" y="100013"/>
                  </a:lnTo>
                  <a:lnTo>
                    <a:pt x="29242" y="64770"/>
                  </a:lnTo>
                  <a:lnTo>
                    <a:pt x="0" y="45148"/>
                  </a:lnTo>
                  <a:lnTo>
                    <a:pt x="33338" y="33909"/>
                  </a:lnTo>
                  <a:lnTo>
                    <a:pt x="42958" y="0"/>
                  </a:lnTo>
                  <a:lnTo>
                    <a:pt x="64008" y="28289"/>
                  </a:lnTo>
                  <a:lnTo>
                    <a:pt x="99155" y="2695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xmlns="" id="{0A070E09-4FFD-10C0-7503-469046816901}"/>
                </a:ext>
              </a:extLst>
            </p:cNvPr>
            <p:cNvSpPr/>
            <p:nvPr/>
          </p:nvSpPr>
          <p:spPr>
            <a:xfrm>
              <a:off x="1459972" y="1566166"/>
              <a:ext cx="108250" cy="109572"/>
            </a:xfrm>
            <a:custGeom>
              <a:avLst/>
              <a:gdLst>
                <a:gd name="connsiteX0" fmla="*/ 34405 w 108250"/>
                <a:gd name="connsiteY0" fmla="*/ 109567 h 109572"/>
                <a:gd name="connsiteX1" fmla="*/ 32405 w 108250"/>
                <a:gd name="connsiteY1" fmla="*/ 109091 h 109572"/>
                <a:gd name="connsiteX2" fmla="*/ 29643 w 108250"/>
                <a:gd name="connsiteY2" fmla="*/ 104900 h 109572"/>
                <a:gd name="connsiteX3" fmla="*/ 29643 w 108250"/>
                <a:gd name="connsiteY3" fmla="*/ 72134 h 109572"/>
                <a:gd name="connsiteX4" fmla="*/ 2115 w 108250"/>
                <a:gd name="connsiteY4" fmla="*/ 53941 h 109572"/>
                <a:gd name="connsiteX5" fmla="*/ 804 w 108250"/>
                <a:gd name="connsiteY5" fmla="*/ 47335 h 109572"/>
                <a:gd name="connsiteX6" fmla="*/ 3258 w 108250"/>
                <a:gd name="connsiteY6" fmla="*/ 45464 h 109572"/>
                <a:gd name="connsiteX7" fmla="*/ 34215 w 108250"/>
                <a:gd name="connsiteY7" fmla="*/ 34986 h 109572"/>
                <a:gd name="connsiteX8" fmla="*/ 43168 w 108250"/>
                <a:gd name="connsiteY8" fmla="*/ 3554 h 109572"/>
                <a:gd name="connsiteX9" fmla="*/ 48815 w 108250"/>
                <a:gd name="connsiteY9" fmla="*/ 136 h 109572"/>
                <a:gd name="connsiteX10" fmla="*/ 51550 w 108250"/>
                <a:gd name="connsiteY10" fmla="*/ 2030 h 109572"/>
                <a:gd name="connsiteX11" fmla="*/ 70600 w 108250"/>
                <a:gd name="connsiteY11" fmla="*/ 28223 h 109572"/>
                <a:gd name="connsiteX12" fmla="*/ 103366 w 108250"/>
                <a:gd name="connsiteY12" fmla="*/ 26985 h 109572"/>
                <a:gd name="connsiteX13" fmla="*/ 108249 w 108250"/>
                <a:gd name="connsiteY13" fmla="*/ 31624 h 109572"/>
                <a:gd name="connsiteX14" fmla="*/ 107367 w 108250"/>
                <a:gd name="connsiteY14" fmla="*/ 34510 h 109572"/>
                <a:gd name="connsiteX15" fmla="*/ 88317 w 108250"/>
                <a:gd name="connsiteY15" fmla="*/ 61180 h 109572"/>
                <a:gd name="connsiteX16" fmla="*/ 99556 w 108250"/>
                <a:gd name="connsiteY16" fmla="*/ 91946 h 109572"/>
                <a:gd name="connsiteX17" fmla="*/ 98508 w 108250"/>
                <a:gd name="connsiteY17" fmla="*/ 96899 h 109572"/>
                <a:gd name="connsiteX18" fmla="*/ 93651 w 108250"/>
                <a:gd name="connsiteY18" fmla="*/ 98137 h 109572"/>
                <a:gd name="connsiteX19" fmla="*/ 62409 w 108250"/>
                <a:gd name="connsiteY19" fmla="*/ 88612 h 109572"/>
                <a:gd name="connsiteX20" fmla="*/ 36691 w 108250"/>
                <a:gd name="connsiteY20" fmla="*/ 108900 h 109572"/>
                <a:gd name="connsiteX21" fmla="*/ 34405 w 108250"/>
                <a:gd name="connsiteY21" fmla="*/ 109567 h 109572"/>
                <a:gd name="connsiteX22" fmla="*/ 15355 w 108250"/>
                <a:gd name="connsiteY22" fmla="*/ 51369 h 109572"/>
                <a:gd name="connsiteX23" fmla="*/ 36596 w 108250"/>
                <a:gd name="connsiteY23" fmla="*/ 65657 h 109572"/>
                <a:gd name="connsiteX24" fmla="*/ 38691 w 108250"/>
                <a:gd name="connsiteY24" fmla="*/ 69562 h 109572"/>
                <a:gd name="connsiteX25" fmla="*/ 38691 w 108250"/>
                <a:gd name="connsiteY25" fmla="*/ 95089 h 109572"/>
                <a:gd name="connsiteX26" fmla="*/ 58789 w 108250"/>
                <a:gd name="connsiteY26" fmla="*/ 79373 h 109572"/>
                <a:gd name="connsiteX27" fmla="*/ 63171 w 108250"/>
                <a:gd name="connsiteY27" fmla="*/ 78516 h 109572"/>
                <a:gd name="connsiteX28" fmla="*/ 87555 w 108250"/>
                <a:gd name="connsiteY28" fmla="*/ 86135 h 109572"/>
                <a:gd name="connsiteX29" fmla="*/ 78792 w 108250"/>
                <a:gd name="connsiteY29" fmla="*/ 62132 h 109572"/>
                <a:gd name="connsiteX30" fmla="*/ 79363 w 108250"/>
                <a:gd name="connsiteY30" fmla="*/ 57751 h 109572"/>
                <a:gd name="connsiteX31" fmla="*/ 94127 w 108250"/>
                <a:gd name="connsiteY31" fmla="*/ 36891 h 109572"/>
                <a:gd name="connsiteX32" fmla="*/ 68600 w 108250"/>
                <a:gd name="connsiteY32" fmla="*/ 37844 h 109572"/>
                <a:gd name="connsiteX33" fmla="*/ 64599 w 108250"/>
                <a:gd name="connsiteY33" fmla="*/ 35939 h 109572"/>
                <a:gd name="connsiteX34" fmla="*/ 49359 w 108250"/>
                <a:gd name="connsiteY34" fmla="*/ 15460 h 109572"/>
                <a:gd name="connsiteX35" fmla="*/ 42311 w 108250"/>
                <a:gd name="connsiteY35" fmla="*/ 40034 h 109572"/>
                <a:gd name="connsiteX36" fmla="*/ 39263 w 108250"/>
                <a:gd name="connsiteY36" fmla="*/ 43178 h 10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8250" h="109572">
                  <a:moveTo>
                    <a:pt x="34405" y="109567"/>
                  </a:moveTo>
                  <a:cubicBezTo>
                    <a:pt x="33706" y="109605"/>
                    <a:pt x="33011" y="109439"/>
                    <a:pt x="32405" y="109091"/>
                  </a:cubicBezTo>
                  <a:cubicBezTo>
                    <a:pt x="30731" y="108369"/>
                    <a:pt x="29646" y="106722"/>
                    <a:pt x="29643" y="104900"/>
                  </a:cubicBezTo>
                  <a:lnTo>
                    <a:pt x="29643" y="72134"/>
                  </a:lnTo>
                  <a:lnTo>
                    <a:pt x="2115" y="53941"/>
                  </a:lnTo>
                  <a:cubicBezTo>
                    <a:pt x="-71" y="52479"/>
                    <a:pt x="-658" y="49521"/>
                    <a:pt x="804" y="47335"/>
                  </a:cubicBezTo>
                  <a:cubicBezTo>
                    <a:pt x="1392" y="46456"/>
                    <a:pt x="2255" y="45798"/>
                    <a:pt x="3258" y="45464"/>
                  </a:cubicBezTo>
                  <a:lnTo>
                    <a:pt x="34215" y="34986"/>
                  </a:lnTo>
                  <a:lnTo>
                    <a:pt x="43168" y="3554"/>
                  </a:lnTo>
                  <a:cubicBezTo>
                    <a:pt x="43784" y="1051"/>
                    <a:pt x="46312" y="-479"/>
                    <a:pt x="48815" y="136"/>
                  </a:cubicBezTo>
                  <a:cubicBezTo>
                    <a:pt x="49928" y="410"/>
                    <a:pt x="50902" y="1084"/>
                    <a:pt x="51550" y="2030"/>
                  </a:cubicBezTo>
                  <a:lnTo>
                    <a:pt x="70600" y="28223"/>
                  </a:lnTo>
                  <a:lnTo>
                    <a:pt x="103366" y="26985"/>
                  </a:lnTo>
                  <a:cubicBezTo>
                    <a:pt x="105995" y="26918"/>
                    <a:pt x="108182" y="28995"/>
                    <a:pt x="108249" y="31624"/>
                  </a:cubicBezTo>
                  <a:cubicBezTo>
                    <a:pt x="108275" y="32656"/>
                    <a:pt x="107966" y="33669"/>
                    <a:pt x="107367" y="34510"/>
                  </a:cubicBezTo>
                  <a:lnTo>
                    <a:pt x="88317" y="61180"/>
                  </a:lnTo>
                  <a:lnTo>
                    <a:pt x="99556" y="91946"/>
                  </a:lnTo>
                  <a:cubicBezTo>
                    <a:pt x="100141" y="93664"/>
                    <a:pt x="99739" y="95564"/>
                    <a:pt x="98508" y="96899"/>
                  </a:cubicBezTo>
                  <a:cubicBezTo>
                    <a:pt x="97223" y="98143"/>
                    <a:pt x="95375" y="98614"/>
                    <a:pt x="93651" y="98137"/>
                  </a:cubicBezTo>
                  <a:lnTo>
                    <a:pt x="62409" y="88612"/>
                  </a:lnTo>
                  <a:lnTo>
                    <a:pt x="36691" y="108900"/>
                  </a:lnTo>
                  <a:cubicBezTo>
                    <a:pt x="35998" y="109312"/>
                    <a:pt x="35211" y="109542"/>
                    <a:pt x="34405" y="109567"/>
                  </a:cubicBezTo>
                  <a:close/>
                  <a:moveTo>
                    <a:pt x="15355" y="51369"/>
                  </a:moveTo>
                  <a:lnTo>
                    <a:pt x="36596" y="65657"/>
                  </a:lnTo>
                  <a:cubicBezTo>
                    <a:pt x="37894" y="66534"/>
                    <a:pt x="38678" y="67995"/>
                    <a:pt x="38691" y="69562"/>
                  </a:cubicBezTo>
                  <a:lnTo>
                    <a:pt x="38691" y="95089"/>
                  </a:lnTo>
                  <a:lnTo>
                    <a:pt x="58789" y="79373"/>
                  </a:lnTo>
                  <a:cubicBezTo>
                    <a:pt x="60001" y="78345"/>
                    <a:pt x="61660" y="78020"/>
                    <a:pt x="63171" y="78516"/>
                  </a:cubicBezTo>
                  <a:lnTo>
                    <a:pt x="87555" y="86135"/>
                  </a:lnTo>
                  <a:lnTo>
                    <a:pt x="78792" y="62132"/>
                  </a:lnTo>
                  <a:cubicBezTo>
                    <a:pt x="78217" y="60671"/>
                    <a:pt x="78433" y="59016"/>
                    <a:pt x="79363" y="57751"/>
                  </a:cubicBezTo>
                  <a:lnTo>
                    <a:pt x="94127" y="36891"/>
                  </a:lnTo>
                  <a:lnTo>
                    <a:pt x="68600" y="37844"/>
                  </a:lnTo>
                  <a:cubicBezTo>
                    <a:pt x="67031" y="37922"/>
                    <a:pt x="65527" y="37207"/>
                    <a:pt x="64599" y="35939"/>
                  </a:cubicBezTo>
                  <a:lnTo>
                    <a:pt x="49359" y="15460"/>
                  </a:lnTo>
                  <a:lnTo>
                    <a:pt x="42311" y="40034"/>
                  </a:lnTo>
                  <a:cubicBezTo>
                    <a:pt x="41929" y="41551"/>
                    <a:pt x="40767" y="42749"/>
                    <a:pt x="39263" y="4317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xmlns="" id="{2FDAC0D4-BBF5-F548-EAB5-A6057D40E8BB}"/>
                </a:ext>
              </a:extLst>
            </p:cNvPr>
            <p:cNvSpPr/>
            <p:nvPr/>
          </p:nvSpPr>
          <p:spPr>
            <a:xfrm>
              <a:off x="4551711" y="2486311"/>
              <a:ext cx="99155" cy="100012"/>
            </a:xfrm>
            <a:custGeom>
              <a:avLst/>
              <a:gdLst>
                <a:gd name="connsiteX0" fmla="*/ 99155 w 99155"/>
                <a:gd name="connsiteY0" fmla="*/ 26956 h 100012"/>
                <a:gd name="connsiteX1" fmla="*/ 78867 w 99155"/>
                <a:gd name="connsiteY1" fmla="*/ 55721 h 100012"/>
                <a:gd name="connsiteX2" fmla="*/ 90964 w 99155"/>
                <a:gd name="connsiteY2" fmla="*/ 88773 h 100012"/>
                <a:gd name="connsiteX3" fmla="*/ 57341 w 99155"/>
                <a:gd name="connsiteY3" fmla="*/ 78296 h 100012"/>
                <a:gd name="connsiteX4" fmla="*/ 29623 w 99155"/>
                <a:gd name="connsiteY4" fmla="*/ 100013 h 100012"/>
                <a:gd name="connsiteX5" fmla="*/ 29242 w 99155"/>
                <a:gd name="connsiteY5" fmla="*/ 64865 h 100012"/>
                <a:gd name="connsiteX6" fmla="*/ 0 w 99155"/>
                <a:gd name="connsiteY6" fmla="*/ 45244 h 100012"/>
                <a:gd name="connsiteX7" fmla="*/ 33338 w 99155"/>
                <a:gd name="connsiteY7" fmla="*/ 33909 h 100012"/>
                <a:gd name="connsiteX8" fmla="*/ 42958 w 99155"/>
                <a:gd name="connsiteY8" fmla="*/ 0 h 100012"/>
                <a:gd name="connsiteX9" fmla="*/ 64008 w 99155"/>
                <a:gd name="connsiteY9" fmla="*/ 28289 h 100012"/>
                <a:gd name="connsiteX10" fmla="*/ 99155 w 99155"/>
                <a:gd name="connsiteY10" fmla="*/ 26956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155" h="100012">
                  <a:moveTo>
                    <a:pt x="99155" y="26956"/>
                  </a:moveTo>
                  <a:lnTo>
                    <a:pt x="78867" y="55721"/>
                  </a:lnTo>
                  <a:lnTo>
                    <a:pt x="90964" y="88773"/>
                  </a:lnTo>
                  <a:lnTo>
                    <a:pt x="57341" y="78296"/>
                  </a:lnTo>
                  <a:lnTo>
                    <a:pt x="29623" y="100013"/>
                  </a:lnTo>
                  <a:lnTo>
                    <a:pt x="29242" y="64865"/>
                  </a:lnTo>
                  <a:lnTo>
                    <a:pt x="0" y="45244"/>
                  </a:lnTo>
                  <a:lnTo>
                    <a:pt x="33338" y="33909"/>
                  </a:lnTo>
                  <a:lnTo>
                    <a:pt x="42958" y="0"/>
                  </a:lnTo>
                  <a:lnTo>
                    <a:pt x="64008" y="28289"/>
                  </a:lnTo>
                  <a:lnTo>
                    <a:pt x="99155" y="2695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xmlns="" id="{D3F75535-C32B-98A9-BD96-B736DA4915B5}"/>
                </a:ext>
              </a:extLst>
            </p:cNvPr>
            <p:cNvSpPr/>
            <p:nvPr/>
          </p:nvSpPr>
          <p:spPr>
            <a:xfrm>
              <a:off x="4547500" y="2481519"/>
              <a:ext cx="108835" cy="109627"/>
            </a:xfrm>
            <a:custGeom>
              <a:avLst/>
              <a:gdLst>
                <a:gd name="connsiteX0" fmla="*/ 34024 w 108835"/>
                <a:gd name="connsiteY0" fmla="*/ 109567 h 109627"/>
                <a:gd name="connsiteX1" fmla="*/ 31929 w 108835"/>
                <a:gd name="connsiteY1" fmla="*/ 109091 h 109627"/>
                <a:gd name="connsiteX2" fmla="*/ 29262 w 108835"/>
                <a:gd name="connsiteY2" fmla="*/ 104900 h 109627"/>
                <a:gd name="connsiteX3" fmla="*/ 29262 w 108835"/>
                <a:gd name="connsiteY3" fmla="*/ 72134 h 109627"/>
                <a:gd name="connsiteX4" fmla="*/ 2115 w 108835"/>
                <a:gd name="connsiteY4" fmla="*/ 53941 h 109627"/>
                <a:gd name="connsiteX5" fmla="*/ 804 w 108835"/>
                <a:gd name="connsiteY5" fmla="*/ 47335 h 109627"/>
                <a:gd name="connsiteX6" fmla="*/ 3258 w 108835"/>
                <a:gd name="connsiteY6" fmla="*/ 45464 h 109627"/>
                <a:gd name="connsiteX7" fmla="*/ 34215 w 108835"/>
                <a:gd name="connsiteY7" fmla="*/ 34986 h 109627"/>
                <a:gd name="connsiteX8" fmla="*/ 43168 w 108835"/>
                <a:gd name="connsiteY8" fmla="*/ 3554 h 109627"/>
                <a:gd name="connsiteX9" fmla="*/ 48815 w 108835"/>
                <a:gd name="connsiteY9" fmla="*/ 136 h 109627"/>
                <a:gd name="connsiteX10" fmla="*/ 51550 w 108835"/>
                <a:gd name="connsiteY10" fmla="*/ 2030 h 109627"/>
                <a:gd name="connsiteX11" fmla="*/ 71077 w 108835"/>
                <a:gd name="connsiteY11" fmla="*/ 28224 h 109627"/>
                <a:gd name="connsiteX12" fmla="*/ 103842 w 108835"/>
                <a:gd name="connsiteY12" fmla="*/ 26985 h 109627"/>
                <a:gd name="connsiteX13" fmla="*/ 108129 w 108835"/>
                <a:gd name="connsiteY13" fmla="*/ 29462 h 109627"/>
                <a:gd name="connsiteX14" fmla="*/ 108129 w 108835"/>
                <a:gd name="connsiteY14" fmla="*/ 34510 h 109627"/>
                <a:gd name="connsiteX15" fmla="*/ 89079 w 108835"/>
                <a:gd name="connsiteY15" fmla="*/ 61180 h 109627"/>
                <a:gd name="connsiteX16" fmla="*/ 100318 w 108835"/>
                <a:gd name="connsiteY16" fmla="*/ 91946 h 109627"/>
                <a:gd name="connsiteX17" fmla="*/ 99270 w 108835"/>
                <a:gd name="connsiteY17" fmla="*/ 96899 h 109627"/>
                <a:gd name="connsiteX18" fmla="*/ 94413 w 108835"/>
                <a:gd name="connsiteY18" fmla="*/ 98137 h 109627"/>
                <a:gd name="connsiteX19" fmla="*/ 63171 w 108835"/>
                <a:gd name="connsiteY19" fmla="*/ 88612 h 109627"/>
                <a:gd name="connsiteX20" fmla="*/ 37453 w 108835"/>
                <a:gd name="connsiteY20" fmla="*/ 108805 h 109627"/>
                <a:gd name="connsiteX21" fmla="*/ 34024 w 108835"/>
                <a:gd name="connsiteY21" fmla="*/ 109567 h 109627"/>
                <a:gd name="connsiteX22" fmla="*/ 14974 w 108835"/>
                <a:gd name="connsiteY22" fmla="*/ 51369 h 109627"/>
                <a:gd name="connsiteX23" fmla="*/ 36215 w 108835"/>
                <a:gd name="connsiteY23" fmla="*/ 65657 h 109627"/>
                <a:gd name="connsiteX24" fmla="*/ 38310 w 108835"/>
                <a:gd name="connsiteY24" fmla="*/ 69562 h 109627"/>
                <a:gd name="connsiteX25" fmla="*/ 38310 w 108835"/>
                <a:gd name="connsiteY25" fmla="*/ 95089 h 109627"/>
                <a:gd name="connsiteX26" fmla="*/ 58408 w 108835"/>
                <a:gd name="connsiteY26" fmla="*/ 79373 h 109627"/>
                <a:gd name="connsiteX27" fmla="*/ 62790 w 108835"/>
                <a:gd name="connsiteY27" fmla="*/ 78516 h 109627"/>
                <a:gd name="connsiteX28" fmla="*/ 87174 w 108835"/>
                <a:gd name="connsiteY28" fmla="*/ 86136 h 109627"/>
                <a:gd name="connsiteX29" fmla="*/ 78411 w 108835"/>
                <a:gd name="connsiteY29" fmla="*/ 62133 h 109627"/>
                <a:gd name="connsiteX30" fmla="*/ 78982 w 108835"/>
                <a:gd name="connsiteY30" fmla="*/ 57751 h 109627"/>
                <a:gd name="connsiteX31" fmla="*/ 93746 w 108835"/>
                <a:gd name="connsiteY31" fmla="*/ 36891 h 109627"/>
                <a:gd name="connsiteX32" fmla="*/ 68219 w 108835"/>
                <a:gd name="connsiteY32" fmla="*/ 37844 h 109627"/>
                <a:gd name="connsiteX33" fmla="*/ 64218 w 108835"/>
                <a:gd name="connsiteY33" fmla="*/ 35939 h 109627"/>
                <a:gd name="connsiteX34" fmla="*/ 48978 w 108835"/>
                <a:gd name="connsiteY34" fmla="*/ 15460 h 109627"/>
                <a:gd name="connsiteX35" fmla="*/ 41930 w 108835"/>
                <a:gd name="connsiteY35" fmla="*/ 40034 h 109627"/>
                <a:gd name="connsiteX36" fmla="*/ 38882 w 108835"/>
                <a:gd name="connsiteY36" fmla="*/ 43178 h 109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8835" h="109627">
                  <a:moveTo>
                    <a:pt x="34024" y="109567"/>
                  </a:moveTo>
                  <a:cubicBezTo>
                    <a:pt x="33296" y="109593"/>
                    <a:pt x="32574" y="109429"/>
                    <a:pt x="31929" y="109091"/>
                  </a:cubicBezTo>
                  <a:cubicBezTo>
                    <a:pt x="30308" y="108322"/>
                    <a:pt x="29272" y="106693"/>
                    <a:pt x="29262" y="104900"/>
                  </a:cubicBezTo>
                  <a:lnTo>
                    <a:pt x="29262" y="72134"/>
                  </a:lnTo>
                  <a:lnTo>
                    <a:pt x="2115" y="53941"/>
                  </a:lnTo>
                  <a:cubicBezTo>
                    <a:pt x="-71" y="52479"/>
                    <a:pt x="-658" y="49521"/>
                    <a:pt x="804" y="47335"/>
                  </a:cubicBezTo>
                  <a:cubicBezTo>
                    <a:pt x="1392" y="46456"/>
                    <a:pt x="2255" y="45798"/>
                    <a:pt x="3258" y="45464"/>
                  </a:cubicBezTo>
                  <a:lnTo>
                    <a:pt x="34215" y="34986"/>
                  </a:lnTo>
                  <a:lnTo>
                    <a:pt x="43168" y="3554"/>
                  </a:lnTo>
                  <a:cubicBezTo>
                    <a:pt x="43784" y="1051"/>
                    <a:pt x="46312" y="-479"/>
                    <a:pt x="48815" y="136"/>
                  </a:cubicBezTo>
                  <a:cubicBezTo>
                    <a:pt x="49928" y="410"/>
                    <a:pt x="50902" y="1084"/>
                    <a:pt x="51550" y="2030"/>
                  </a:cubicBezTo>
                  <a:lnTo>
                    <a:pt x="71077" y="28224"/>
                  </a:lnTo>
                  <a:lnTo>
                    <a:pt x="103842" y="26985"/>
                  </a:lnTo>
                  <a:cubicBezTo>
                    <a:pt x="105627" y="26923"/>
                    <a:pt x="107291" y="27884"/>
                    <a:pt x="108129" y="29462"/>
                  </a:cubicBezTo>
                  <a:cubicBezTo>
                    <a:pt x="109072" y="31012"/>
                    <a:pt x="109072" y="32959"/>
                    <a:pt x="108129" y="34510"/>
                  </a:cubicBezTo>
                  <a:lnTo>
                    <a:pt x="89079" y="61180"/>
                  </a:lnTo>
                  <a:lnTo>
                    <a:pt x="100318" y="91946"/>
                  </a:lnTo>
                  <a:cubicBezTo>
                    <a:pt x="100903" y="93664"/>
                    <a:pt x="100501" y="95564"/>
                    <a:pt x="99270" y="96899"/>
                  </a:cubicBezTo>
                  <a:cubicBezTo>
                    <a:pt x="97985" y="98143"/>
                    <a:pt x="96137" y="98614"/>
                    <a:pt x="94413" y="98137"/>
                  </a:cubicBezTo>
                  <a:lnTo>
                    <a:pt x="63171" y="88612"/>
                  </a:lnTo>
                  <a:lnTo>
                    <a:pt x="37453" y="108805"/>
                  </a:lnTo>
                  <a:cubicBezTo>
                    <a:pt x="36449" y="109487"/>
                    <a:pt x="35222" y="109759"/>
                    <a:pt x="34024" y="109567"/>
                  </a:cubicBezTo>
                  <a:close/>
                  <a:moveTo>
                    <a:pt x="14974" y="51369"/>
                  </a:moveTo>
                  <a:lnTo>
                    <a:pt x="36215" y="65657"/>
                  </a:lnTo>
                  <a:cubicBezTo>
                    <a:pt x="37489" y="66556"/>
                    <a:pt x="38266" y="68003"/>
                    <a:pt x="38310" y="69562"/>
                  </a:cubicBezTo>
                  <a:lnTo>
                    <a:pt x="38310" y="95089"/>
                  </a:lnTo>
                  <a:lnTo>
                    <a:pt x="58408" y="79373"/>
                  </a:lnTo>
                  <a:cubicBezTo>
                    <a:pt x="59620" y="78345"/>
                    <a:pt x="61279" y="78020"/>
                    <a:pt x="62790" y="78516"/>
                  </a:cubicBezTo>
                  <a:lnTo>
                    <a:pt x="87174" y="86136"/>
                  </a:lnTo>
                  <a:lnTo>
                    <a:pt x="78411" y="62133"/>
                  </a:lnTo>
                  <a:cubicBezTo>
                    <a:pt x="77836" y="60671"/>
                    <a:pt x="78052" y="59016"/>
                    <a:pt x="78982" y="57751"/>
                  </a:cubicBezTo>
                  <a:lnTo>
                    <a:pt x="93746" y="36891"/>
                  </a:lnTo>
                  <a:lnTo>
                    <a:pt x="68219" y="37844"/>
                  </a:lnTo>
                  <a:cubicBezTo>
                    <a:pt x="66650" y="37923"/>
                    <a:pt x="65146" y="37207"/>
                    <a:pt x="64218" y="35939"/>
                  </a:cubicBezTo>
                  <a:lnTo>
                    <a:pt x="48978" y="15460"/>
                  </a:lnTo>
                  <a:lnTo>
                    <a:pt x="41930" y="40034"/>
                  </a:lnTo>
                  <a:cubicBezTo>
                    <a:pt x="41548" y="41551"/>
                    <a:pt x="40386" y="42749"/>
                    <a:pt x="38882" y="4317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Полилиния: фигура 47">
            <a:extLst>
              <a:ext uri="{FF2B5EF4-FFF2-40B4-BE49-F238E27FC236}">
                <a16:creationId xmlns:a16="http://schemas.microsoft.com/office/drawing/2014/main" xmlns="" id="{3801694A-0AE9-ABC6-CD0E-039A27DC42F5}"/>
              </a:ext>
            </a:extLst>
          </p:cNvPr>
          <p:cNvSpPr/>
          <p:nvPr/>
        </p:nvSpPr>
        <p:spPr>
          <a:xfrm>
            <a:off x="221745" y="972004"/>
            <a:ext cx="3703319" cy="3704367"/>
          </a:xfrm>
          <a:custGeom>
            <a:avLst/>
            <a:gdLst>
              <a:gd name="connsiteX0" fmla="*/ 1836515 w 3703319"/>
              <a:gd name="connsiteY0" fmla="*/ 3704368 h 3704367"/>
              <a:gd name="connsiteX1" fmla="*/ 1741265 w 3703319"/>
              <a:gd name="connsiteY1" fmla="*/ 3701129 h 3704367"/>
              <a:gd name="connsiteX2" fmla="*/ 1741265 w 3703319"/>
              <a:gd name="connsiteY2" fmla="*/ 3691604 h 3704367"/>
              <a:gd name="connsiteX3" fmla="*/ 1836515 w 3703319"/>
              <a:gd name="connsiteY3" fmla="*/ 3694748 h 3704367"/>
              <a:gd name="connsiteX4" fmla="*/ 1931765 w 3703319"/>
              <a:gd name="connsiteY4" fmla="*/ 3702558 h 3704367"/>
              <a:gd name="connsiteX5" fmla="*/ 1931765 w 3703319"/>
              <a:gd name="connsiteY5" fmla="*/ 3693033 h 3704367"/>
              <a:gd name="connsiteX6" fmla="*/ 2026444 w 3703319"/>
              <a:gd name="connsiteY6" fmla="*/ 3686366 h 3704367"/>
              <a:gd name="connsiteX7" fmla="*/ 2027396 w 3703319"/>
              <a:gd name="connsiteY7" fmla="*/ 3695891 h 3704367"/>
              <a:gd name="connsiteX8" fmla="*/ 1931956 w 3703319"/>
              <a:gd name="connsiteY8" fmla="*/ 3702177 h 3704367"/>
              <a:gd name="connsiteX9" fmla="*/ 1646015 w 3703319"/>
              <a:gd name="connsiteY9" fmla="*/ 3693033 h 3704367"/>
              <a:gd name="connsiteX10" fmla="*/ 1551623 w 3703319"/>
              <a:gd name="connsiteY10" fmla="*/ 3679984 h 3704367"/>
              <a:gd name="connsiteX11" fmla="*/ 1553147 w 3703319"/>
              <a:gd name="connsiteY11" fmla="*/ 3670459 h 3704367"/>
              <a:gd name="connsiteX12" fmla="*/ 1647063 w 3703319"/>
              <a:gd name="connsiteY12" fmla="*/ 3683413 h 3704367"/>
              <a:gd name="connsiteX13" fmla="*/ 2122265 w 3703319"/>
              <a:gd name="connsiteY13" fmla="*/ 3684270 h 3704367"/>
              <a:gd name="connsiteX14" fmla="*/ 2120837 w 3703319"/>
              <a:gd name="connsiteY14" fmla="*/ 3674745 h 3704367"/>
              <a:gd name="connsiteX15" fmla="*/ 2214467 w 3703319"/>
              <a:gd name="connsiteY15" fmla="*/ 3658362 h 3704367"/>
              <a:gd name="connsiteX16" fmla="*/ 2216277 w 3703319"/>
              <a:gd name="connsiteY16" fmla="*/ 3667887 h 3704367"/>
              <a:gd name="connsiteX17" fmla="*/ 2121980 w 3703319"/>
              <a:gd name="connsiteY17" fmla="*/ 3683889 h 3704367"/>
              <a:gd name="connsiteX18" fmla="*/ 1458278 w 3703319"/>
              <a:gd name="connsiteY18" fmla="*/ 3662077 h 3704367"/>
              <a:gd name="connsiteX19" fmla="*/ 1365695 w 3703319"/>
              <a:gd name="connsiteY19" fmla="*/ 3639407 h 3704367"/>
              <a:gd name="connsiteX20" fmla="*/ 1368171 w 3703319"/>
              <a:gd name="connsiteY20" fmla="*/ 3629882 h 3704367"/>
              <a:gd name="connsiteX21" fmla="*/ 1460278 w 3703319"/>
              <a:gd name="connsiteY21" fmla="*/ 3652457 h 3704367"/>
              <a:gd name="connsiteX22" fmla="*/ 2309432 w 3703319"/>
              <a:gd name="connsiteY22" fmla="*/ 3646646 h 3704367"/>
              <a:gd name="connsiteX23" fmla="*/ 2307050 w 3703319"/>
              <a:gd name="connsiteY23" fmla="*/ 3637121 h 3704367"/>
              <a:gd name="connsiteX24" fmla="*/ 2398490 w 3703319"/>
              <a:gd name="connsiteY24" fmla="*/ 3611404 h 3704367"/>
              <a:gd name="connsiteX25" fmla="*/ 2401253 w 3703319"/>
              <a:gd name="connsiteY25" fmla="*/ 3620453 h 3704367"/>
              <a:gd name="connsiteX26" fmla="*/ 2309146 w 3703319"/>
              <a:gd name="connsiteY26" fmla="*/ 3646265 h 3704367"/>
              <a:gd name="connsiteX27" fmla="*/ 1274350 w 3703319"/>
              <a:gd name="connsiteY27" fmla="*/ 3611880 h 3704367"/>
              <a:gd name="connsiteX28" fmla="*/ 1184529 w 3703319"/>
              <a:gd name="connsiteY28" fmla="*/ 3579686 h 3704367"/>
              <a:gd name="connsiteX29" fmla="*/ 1187958 w 3703319"/>
              <a:gd name="connsiteY29" fmla="*/ 3570828 h 3704367"/>
              <a:gd name="connsiteX30" fmla="*/ 1277303 w 3703319"/>
              <a:gd name="connsiteY30" fmla="*/ 3602831 h 3704367"/>
              <a:gd name="connsiteX31" fmla="*/ 2491454 w 3703319"/>
              <a:gd name="connsiteY31" fmla="*/ 3590068 h 3704367"/>
              <a:gd name="connsiteX32" fmla="*/ 2488406 w 3703319"/>
              <a:gd name="connsiteY32" fmla="*/ 3580543 h 3704367"/>
              <a:gd name="connsiteX33" fmla="*/ 2576703 w 3703319"/>
              <a:gd name="connsiteY33" fmla="*/ 3545491 h 3704367"/>
              <a:gd name="connsiteX34" fmla="*/ 2580418 w 3703319"/>
              <a:gd name="connsiteY34" fmla="*/ 3554254 h 3704367"/>
              <a:gd name="connsiteX35" fmla="*/ 2491454 w 3703319"/>
              <a:gd name="connsiteY35" fmla="*/ 3590068 h 3704367"/>
              <a:gd name="connsiteX36" fmla="*/ 1096137 w 3703319"/>
              <a:gd name="connsiteY36" fmla="*/ 3542443 h 3704367"/>
              <a:gd name="connsiteX37" fmla="*/ 1010412 w 3703319"/>
              <a:gd name="connsiteY37" fmla="*/ 3501200 h 3704367"/>
              <a:gd name="connsiteX38" fmla="*/ 1014698 w 3703319"/>
              <a:gd name="connsiteY38" fmla="*/ 3492722 h 3704367"/>
              <a:gd name="connsiteX39" fmla="*/ 1100423 w 3703319"/>
              <a:gd name="connsiteY39" fmla="*/ 3533775 h 3704367"/>
              <a:gd name="connsiteX40" fmla="*/ 2667000 w 3703319"/>
              <a:gd name="connsiteY40" fmla="*/ 3514916 h 3704367"/>
              <a:gd name="connsiteX41" fmla="*/ 2662809 w 3703319"/>
              <a:gd name="connsiteY41" fmla="*/ 3506343 h 3704367"/>
              <a:gd name="connsiteX42" fmla="*/ 2747010 w 3703319"/>
              <a:gd name="connsiteY42" fmla="*/ 3462338 h 3704367"/>
              <a:gd name="connsiteX43" fmla="*/ 2751582 w 3703319"/>
              <a:gd name="connsiteY43" fmla="*/ 3470720 h 3704367"/>
              <a:gd name="connsiteX44" fmla="*/ 2667000 w 3703319"/>
              <a:gd name="connsiteY44" fmla="*/ 3515011 h 3704367"/>
              <a:gd name="connsiteX45" fmla="*/ 926306 w 3703319"/>
              <a:gd name="connsiteY45" fmla="*/ 3455765 h 3704367"/>
              <a:gd name="connsiteX46" fmla="*/ 844963 w 3703319"/>
              <a:gd name="connsiteY46" fmla="*/ 3405950 h 3704367"/>
              <a:gd name="connsiteX47" fmla="*/ 850106 w 3703319"/>
              <a:gd name="connsiteY47" fmla="*/ 3397949 h 3704367"/>
              <a:gd name="connsiteX48" fmla="*/ 931069 w 3703319"/>
              <a:gd name="connsiteY48" fmla="*/ 3447479 h 3704367"/>
              <a:gd name="connsiteX49" fmla="*/ 2834069 w 3703319"/>
              <a:gd name="connsiteY49" fmla="*/ 3422237 h 3704367"/>
              <a:gd name="connsiteX50" fmla="*/ 2829020 w 3703319"/>
              <a:gd name="connsiteY50" fmla="*/ 3414141 h 3704367"/>
              <a:gd name="connsiteX51" fmla="*/ 2908364 w 3703319"/>
              <a:gd name="connsiteY51" fmla="*/ 3361658 h 3704367"/>
              <a:gd name="connsiteX52" fmla="*/ 2913793 w 3703319"/>
              <a:gd name="connsiteY52" fmla="*/ 3369374 h 3704367"/>
              <a:gd name="connsiteX53" fmla="*/ 2833973 w 3703319"/>
              <a:gd name="connsiteY53" fmla="*/ 3422237 h 3704367"/>
              <a:gd name="connsiteX54" fmla="*/ 766096 w 3703319"/>
              <a:gd name="connsiteY54" fmla="*/ 3351943 h 3704367"/>
              <a:gd name="connsiteX55" fmla="*/ 689896 w 3703319"/>
              <a:gd name="connsiteY55" fmla="*/ 3294031 h 3704367"/>
              <a:gd name="connsiteX56" fmla="*/ 695801 w 3703319"/>
              <a:gd name="connsiteY56" fmla="*/ 3286602 h 3704367"/>
              <a:gd name="connsiteX57" fmla="*/ 771335 w 3703319"/>
              <a:gd name="connsiteY57" fmla="*/ 3344228 h 3704367"/>
              <a:gd name="connsiteX58" fmla="*/ 2990564 w 3703319"/>
              <a:gd name="connsiteY58" fmla="*/ 3312605 h 3704367"/>
              <a:gd name="connsiteX59" fmla="*/ 2984659 w 3703319"/>
              <a:gd name="connsiteY59" fmla="*/ 3305080 h 3704367"/>
              <a:gd name="connsiteX60" fmla="*/ 3058097 w 3703319"/>
              <a:gd name="connsiteY60" fmla="*/ 3244596 h 3704367"/>
              <a:gd name="connsiteX61" fmla="*/ 3064288 w 3703319"/>
              <a:gd name="connsiteY61" fmla="*/ 3251835 h 3704367"/>
              <a:gd name="connsiteX62" fmla="*/ 2990564 w 3703319"/>
              <a:gd name="connsiteY62" fmla="*/ 3312605 h 3704367"/>
              <a:gd name="connsiteX63" fmla="*/ 617315 w 3703319"/>
              <a:gd name="connsiteY63" fmla="*/ 3232214 h 3704367"/>
              <a:gd name="connsiteX64" fmla="*/ 547688 w 3703319"/>
              <a:gd name="connsiteY64" fmla="*/ 3166872 h 3704367"/>
              <a:gd name="connsiteX65" fmla="*/ 554355 w 3703319"/>
              <a:gd name="connsiteY65" fmla="*/ 3160014 h 3704367"/>
              <a:gd name="connsiteX66" fmla="*/ 623602 w 3703319"/>
              <a:gd name="connsiteY66" fmla="*/ 3225165 h 3704367"/>
              <a:gd name="connsiteX67" fmla="*/ 3134868 w 3703319"/>
              <a:gd name="connsiteY67" fmla="*/ 3187351 h 3704367"/>
              <a:gd name="connsiteX68" fmla="*/ 3128201 w 3703319"/>
              <a:gd name="connsiteY68" fmla="*/ 3180493 h 3704367"/>
              <a:gd name="connsiteX69" fmla="*/ 3194876 w 3703319"/>
              <a:gd name="connsiteY69" fmla="*/ 3112865 h 3704367"/>
              <a:gd name="connsiteX70" fmla="*/ 3201829 w 3703319"/>
              <a:gd name="connsiteY70" fmla="*/ 3119342 h 3704367"/>
              <a:gd name="connsiteX71" fmla="*/ 3134868 w 3703319"/>
              <a:gd name="connsiteY71" fmla="*/ 3187351 h 3704367"/>
              <a:gd name="connsiteX72" fmla="*/ 481584 w 3703319"/>
              <a:gd name="connsiteY72" fmla="*/ 3097911 h 3704367"/>
              <a:gd name="connsiteX73" fmla="*/ 419100 w 3703319"/>
              <a:gd name="connsiteY73" fmla="*/ 3025616 h 3704367"/>
              <a:gd name="connsiteX74" fmla="*/ 426434 w 3703319"/>
              <a:gd name="connsiteY74" fmla="*/ 3019520 h 3704367"/>
              <a:gd name="connsiteX75" fmla="*/ 488633 w 3703319"/>
              <a:gd name="connsiteY75" fmla="*/ 3091434 h 3704367"/>
              <a:gd name="connsiteX76" fmla="*/ 3265361 w 3703319"/>
              <a:gd name="connsiteY76" fmla="*/ 3048000 h 3704367"/>
              <a:gd name="connsiteX77" fmla="*/ 3258122 w 3703319"/>
              <a:gd name="connsiteY77" fmla="*/ 3041809 h 3704367"/>
              <a:gd name="connsiteX78" fmla="*/ 3317558 w 3703319"/>
              <a:gd name="connsiteY78" fmla="*/ 2967704 h 3704367"/>
              <a:gd name="connsiteX79" fmla="*/ 3325178 w 3703319"/>
              <a:gd name="connsiteY79" fmla="*/ 2973515 h 3704367"/>
              <a:gd name="connsiteX80" fmla="*/ 3265361 w 3703319"/>
              <a:gd name="connsiteY80" fmla="*/ 3048000 h 3704367"/>
              <a:gd name="connsiteX81" fmla="*/ 360236 w 3703319"/>
              <a:gd name="connsiteY81" fmla="*/ 2950178 h 3704367"/>
              <a:gd name="connsiteX82" fmla="*/ 305562 w 3703319"/>
              <a:gd name="connsiteY82" fmla="*/ 2871788 h 3704367"/>
              <a:gd name="connsiteX83" fmla="*/ 313468 w 3703319"/>
              <a:gd name="connsiteY83" fmla="*/ 2866549 h 3704367"/>
              <a:gd name="connsiteX84" fmla="*/ 367951 w 3703319"/>
              <a:gd name="connsiteY84" fmla="*/ 2944559 h 3704367"/>
              <a:gd name="connsiteX85" fmla="*/ 3380899 w 3703319"/>
              <a:gd name="connsiteY85" fmla="*/ 2895981 h 3704367"/>
              <a:gd name="connsiteX86" fmla="*/ 3372993 w 3703319"/>
              <a:gd name="connsiteY86" fmla="*/ 2890647 h 3704367"/>
              <a:gd name="connsiteX87" fmla="*/ 3424523 w 3703319"/>
              <a:gd name="connsiteY87" fmla="*/ 2810828 h 3704367"/>
              <a:gd name="connsiteX88" fmla="*/ 3432620 w 3703319"/>
              <a:gd name="connsiteY88" fmla="*/ 2815781 h 3704367"/>
              <a:gd name="connsiteX89" fmla="*/ 3380994 w 3703319"/>
              <a:gd name="connsiteY89" fmla="*/ 2895981 h 3704367"/>
              <a:gd name="connsiteX90" fmla="*/ 255079 w 3703319"/>
              <a:gd name="connsiteY90" fmla="*/ 2790635 h 3704367"/>
              <a:gd name="connsiteX91" fmla="*/ 208788 w 3703319"/>
              <a:gd name="connsiteY91" fmla="*/ 2706910 h 3704367"/>
              <a:gd name="connsiteX92" fmla="*/ 217265 w 3703319"/>
              <a:gd name="connsiteY92" fmla="*/ 2702528 h 3704367"/>
              <a:gd name="connsiteX93" fmla="*/ 263271 w 3703319"/>
              <a:gd name="connsiteY93" fmla="*/ 2785777 h 3704367"/>
              <a:gd name="connsiteX94" fmla="*/ 3480340 w 3703319"/>
              <a:gd name="connsiteY94" fmla="*/ 2733485 h 3704367"/>
              <a:gd name="connsiteX95" fmla="*/ 3471958 w 3703319"/>
              <a:gd name="connsiteY95" fmla="*/ 2728913 h 3704367"/>
              <a:gd name="connsiteX96" fmla="*/ 3515011 w 3703319"/>
              <a:gd name="connsiteY96" fmla="*/ 2644236 h 3704367"/>
              <a:gd name="connsiteX97" fmla="*/ 3523583 w 3703319"/>
              <a:gd name="connsiteY97" fmla="*/ 2648331 h 3704367"/>
              <a:gd name="connsiteX98" fmla="*/ 3480340 w 3703319"/>
              <a:gd name="connsiteY98" fmla="*/ 2732818 h 3704367"/>
              <a:gd name="connsiteX99" fmla="*/ 166973 w 3703319"/>
              <a:gd name="connsiteY99" fmla="*/ 2621090 h 3704367"/>
              <a:gd name="connsiteX100" fmla="*/ 129730 w 3703319"/>
              <a:gd name="connsiteY100" fmla="*/ 2533269 h 3704367"/>
              <a:gd name="connsiteX101" fmla="*/ 138589 w 3703319"/>
              <a:gd name="connsiteY101" fmla="*/ 2529745 h 3704367"/>
              <a:gd name="connsiteX102" fmla="*/ 175641 w 3703319"/>
              <a:gd name="connsiteY102" fmla="*/ 2617184 h 3704367"/>
              <a:gd name="connsiteX103" fmla="*/ 3562445 w 3703319"/>
              <a:gd name="connsiteY103" fmla="*/ 2560796 h 3704367"/>
              <a:gd name="connsiteX104" fmla="*/ 3553682 w 3703319"/>
              <a:gd name="connsiteY104" fmla="*/ 2557177 h 3704367"/>
              <a:gd name="connsiteX105" fmla="*/ 3587782 w 3703319"/>
              <a:gd name="connsiteY105" fmla="*/ 2468595 h 3704367"/>
              <a:gd name="connsiteX106" fmla="*/ 3596831 w 3703319"/>
              <a:gd name="connsiteY106" fmla="*/ 2471833 h 3704367"/>
              <a:gd name="connsiteX107" fmla="*/ 3562445 w 3703319"/>
              <a:gd name="connsiteY107" fmla="*/ 2560796 h 3704367"/>
              <a:gd name="connsiteX108" fmla="*/ 96965 w 3703319"/>
              <a:gd name="connsiteY108" fmla="*/ 2443544 h 3704367"/>
              <a:gd name="connsiteX109" fmla="*/ 68961 w 3703319"/>
              <a:gd name="connsiteY109" fmla="*/ 2352294 h 3704367"/>
              <a:gd name="connsiteX110" fmla="*/ 78486 w 3703319"/>
              <a:gd name="connsiteY110" fmla="*/ 2349722 h 3704367"/>
              <a:gd name="connsiteX111" fmla="*/ 106394 w 3703319"/>
              <a:gd name="connsiteY111" fmla="*/ 2440496 h 3704367"/>
              <a:gd name="connsiteX112" fmla="*/ 3626453 w 3703319"/>
              <a:gd name="connsiteY112" fmla="*/ 2381155 h 3704367"/>
              <a:gd name="connsiteX113" fmla="*/ 3616928 w 3703319"/>
              <a:gd name="connsiteY113" fmla="*/ 2378393 h 3704367"/>
              <a:gd name="connsiteX114" fmla="*/ 3641789 w 3703319"/>
              <a:gd name="connsiteY114" fmla="*/ 2286857 h 3704367"/>
              <a:gd name="connsiteX115" fmla="*/ 3651314 w 3703319"/>
              <a:gd name="connsiteY115" fmla="*/ 2289144 h 3704367"/>
              <a:gd name="connsiteX116" fmla="*/ 3626453 w 3703319"/>
              <a:gd name="connsiteY116" fmla="*/ 2381155 h 3704367"/>
              <a:gd name="connsiteX117" fmla="*/ 45625 w 3703319"/>
              <a:gd name="connsiteY117" fmla="*/ 2259711 h 3704367"/>
              <a:gd name="connsiteX118" fmla="*/ 44196 w 3703319"/>
              <a:gd name="connsiteY118" fmla="*/ 2253425 h 3704367"/>
              <a:gd name="connsiteX119" fmla="*/ 26956 w 3703319"/>
              <a:gd name="connsiteY119" fmla="*/ 2166080 h 3704367"/>
              <a:gd name="connsiteX120" fmla="*/ 36481 w 3703319"/>
              <a:gd name="connsiteY120" fmla="*/ 2164461 h 3704367"/>
              <a:gd name="connsiteX121" fmla="*/ 53626 w 3703319"/>
              <a:gd name="connsiteY121" fmla="*/ 2251329 h 3704367"/>
              <a:gd name="connsiteX122" fmla="*/ 55054 w 3703319"/>
              <a:gd name="connsiteY122" fmla="*/ 2257616 h 3704367"/>
              <a:gd name="connsiteX123" fmla="*/ 3671602 w 3703319"/>
              <a:gd name="connsiteY123" fmla="*/ 2195894 h 3704367"/>
              <a:gd name="connsiteX124" fmla="*/ 3662077 w 3703319"/>
              <a:gd name="connsiteY124" fmla="*/ 2194179 h 3704367"/>
              <a:gd name="connsiteX125" fmla="*/ 3677317 w 3703319"/>
              <a:gd name="connsiteY125" fmla="*/ 2100548 h 3704367"/>
              <a:gd name="connsiteX126" fmla="*/ 3686842 w 3703319"/>
              <a:gd name="connsiteY126" fmla="*/ 2101882 h 3704367"/>
              <a:gd name="connsiteX127" fmla="*/ 3671602 w 3703319"/>
              <a:gd name="connsiteY127" fmla="*/ 2195894 h 3704367"/>
              <a:gd name="connsiteX128" fmla="*/ 13049 w 3703319"/>
              <a:gd name="connsiteY128" fmla="*/ 2072069 h 3704367"/>
              <a:gd name="connsiteX129" fmla="*/ 4096 w 3703319"/>
              <a:gd name="connsiteY129" fmla="*/ 1976819 h 3704367"/>
              <a:gd name="connsiteX130" fmla="*/ 13621 w 3703319"/>
              <a:gd name="connsiteY130" fmla="*/ 1976152 h 3704367"/>
              <a:gd name="connsiteX131" fmla="*/ 22574 w 3703319"/>
              <a:gd name="connsiteY131" fmla="*/ 2070735 h 3704367"/>
              <a:gd name="connsiteX132" fmla="*/ 3697320 w 3703319"/>
              <a:gd name="connsiteY132" fmla="*/ 2007489 h 3704367"/>
              <a:gd name="connsiteX133" fmla="*/ 3687795 w 3703319"/>
              <a:gd name="connsiteY133" fmla="*/ 2006727 h 3704367"/>
              <a:gd name="connsiteX134" fmla="*/ 3693224 w 3703319"/>
              <a:gd name="connsiteY134" fmla="*/ 1911477 h 3704367"/>
              <a:gd name="connsiteX135" fmla="*/ 3702749 w 3703319"/>
              <a:gd name="connsiteY135" fmla="*/ 1911477 h 3704367"/>
              <a:gd name="connsiteX136" fmla="*/ 3697320 w 3703319"/>
              <a:gd name="connsiteY136" fmla="*/ 2007108 h 3704367"/>
              <a:gd name="connsiteX137" fmla="*/ 0 w 3703319"/>
              <a:gd name="connsiteY137" fmla="*/ 1881188 h 3704367"/>
              <a:gd name="connsiteX138" fmla="*/ 0 w 3703319"/>
              <a:gd name="connsiteY138" fmla="*/ 1850231 h 3704367"/>
              <a:gd name="connsiteX139" fmla="*/ 1143 w 3703319"/>
              <a:gd name="connsiteY139" fmla="*/ 1785747 h 3704367"/>
              <a:gd name="connsiteX140" fmla="*/ 10668 w 3703319"/>
              <a:gd name="connsiteY140" fmla="*/ 1785747 h 3704367"/>
              <a:gd name="connsiteX141" fmla="*/ 9525 w 3703319"/>
              <a:gd name="connsiteY141" fmla="*/ 1849946 h 3704367"/>
              <a:gd name="connsiteX142" fmla="*/ 9525 w 3703319"/>
              <a:gd name="connsiteY142" fmla="*/ 1880806 h 3704367"/>
              <a:gd name="connsiteX143" fmla="*/ 3693795 w 3703319"/>
              <a:gd name="connsiteY143" fmla="*/ 1816513 h 3704367"/>
              <a:gd name="connsiteX144" fmla="*/ 3689414 w 3703319"/>
              <a:gd name="connsiteY144" fmla="*/ 1721263 h 3704367"/>
              <a:gd name="connsiteX145" fmla="*/ 3698939 w 3703319"/>
              <a:gd name="connsiteY145" fmla="*/ 1720596 h 3704367"/>
              <a:gd name="connsiteX146" fmla="*/ 3703320 w 3703319"/>
              <a:gd name="connsiteY146" fmla="*/ 1815846 h 3704367"/>
              <a:gd name="connsiteX147" fmla="*/ 16193 w 3703319"/>
              <a:gd name="connsiteY147" fmla="*/ 1691259 h 3704367"/>
              <a:gd name="connsiteX148" fmla="*/ 6668 w 3703319"/>
              <a:gd name="connsiteY148" fmla="*/ 1690402 h 3704367"/>
              <a:gd name="connsiteX149" fmla="*/ 17431 w 3703319"/>
              <a:gd name="connsiteY149" fmla="*/ 1595723 h 3704367"/>
              <a:gd name="connsiteX150" fmla="*/ 26956 w 3703319"/>
              <a:gd name="connsiteY150" fmla="*/ 1597057 h 3704367"/>
              <a:gd name="connsiteX151" fmla="*/ 16193 w 3703319"/>
              <a:gd name="connsiteY151" fmla="*/ 1691259 h 3704367"/>
              <a:gd name="connsiteX152" fmla="*/ 3680174 w 3703319"/>
              <a:gd name="connsiteY152" fmla="*/ 1627156 h 3704367"/>
              <a:gd name="connsiteX153" fmla="*/ 3666078 w 3703319"/>
              <a:gd name="connsiteY153" fmla="*/ 1533239 h 3704367"/>
              <a:gd name="connsiteX154" fmla="*/ 3675603 w 3703319"/>
              <a:gd name="connsiteY154" fmla="*/ 1531525 h 3704367"/>
              <a:gd name="connsiteX155" fmla="*/ 3689795 w 3703319"/>
              <a:gd name="connsiteY155" fmla="*/ 1625918 h 3704367"/>
              <a:gd name="connsiteX156" fmla="*/ 42481 w 3703319"/>
              <a:gd name="connsiteY156" fmla="*/ 1503331 h 3704367"/>
              <a:gd name="connsiteX157" fmla="*/ 32956 w 3703319"/>
              <a:gd name="connsiteY157" fmla="*/ 1501521 h 3704367"/>
              <a:gd name="connsiteX158" fmla="*/ 53530 w 3703319"/>
              <a:gd name="connsiteY158" fmla="*/ 1408462 h 3704367"/>
              <a:gd name="connsiteX159" fmla="*/ 63055 w 3703319"/>
              <a:gd name="connsiteY159" fmla="*/ 1410748 h 3704367"/>
              <a:gd name="connsiteX160" fmla="*/ 42481 w 3703319"/>
              <a:gd name="connsiteY160" fmla="*/ 1503521 h 3704367"/>
              <a:gd name="connsiteX161" fmla="*/ 3650456 w 3703319"/>
              <a:gd name="connsiteY161" fmla="*/ 1452658 h 3704367"/>
              <a:gd name="connsiteX162" fmla="*/ 3627596 w 3703319"/>
              <a:gd name="connsiteY162" fmla="*/ 1360456 h 3704367"/>
              <a:gd name="connsiteX163" fmla="*/ 3637121 w 3703319"/>
              <a:gd name="connsiteY163" fmla="*/ 1357979 h 3704367"/>
              <a:gd name="connsiteX164" fmla="*/ 3660172 w 3703319"/>
              <a:gd name="connsiteY164" fmla="*/ 1450562 h 3704367"/>
              <a:gd name="connsiteX165" fmla="*/ 88106 w 3703319"/>
              <a:gd name="connsiteY165" fmla="*/ 1319308 h 3704367"/>
              <a:gd name="connsiteX166" fmla="*/ 78581 w 3703319"/>
              <a:gd name="connsiteY166" fmla="*/ 1316546 h 3704367"/>
              <a:gd name="connsiteX167" fmla="*/ 108585 w 3703319"/>
              <a:gd name="connsiteY167" fmla="*/ 1226058 h 3704367"/>
              <a:gd name="connsiteX168" fmla="*/ 117539 w 3703319"/>
              <a:gd name="connsiteY168" fmla="*/ 1229201 h 3704367"/>
              <a:gd name="connsiteX169" fmla="*/ 88106 w 3703319"/>
              <a:gd name="connsiteY169" fmla="*/ 1319403 h 3704367"/>
              <a:gd name="connsiteX170" fmla="*/ 3599593 w 3703319"/>
              <a:gd name="connsiteY170" fmla="*/ 1269587 h 3704367"/>
              <a:gd name="connsiteX171" fmla="*/ 3567398 w 3703319"/>
              <a:gd name="connsiteY171" fmla="*/ 1180243 h 3704367"/>
              <a:gd name="connsiteX172" fmla="*/ 3576257 w 3703319"/>
              <a:gd name="connsiteY172" fmla="*/ 1176719 h 3704367"/>
              <a:gd name="connsiteX173" fmla="*/ 3608641 w 3703319"/>
              <a:gd name="connsiteY173" fmla="*/ 1266539 h 3704367"/>
              <a:gd name="connsiteX174" fmla="*/ 152305 w 3703319"/>
              <a:gd name="connsiteY174" fmla="*/ 1140905 h 3704367"/>
              <a:gd name="connsiteX175" fmla="*/ 143542 w 3703319"/>
              <a:gd name="connsiteY175" fmla="*/ 1137190 h 3704367"/>
              <a:gd name="connsiteX176" fmla="*/ 182690 w 3703319"/>
              <a:gd name="connsiteY176" fmla="*/ 1050227 h 3704367"/>
              <a:gd name="connsiteX177" fmla="*/ 191262 w 3703319"/>
              <a:gd name="connsiteY177" fmla="*/ 1054322 h 3704367"/>
              <a:gd name="connsiteX178" fmla="*/ 152305 w 3703319"/>
              <a:gd name="connsiteY178" fmla="*/ 1140905 h 3704367"/>
              <a:gd name="connsiteX179" fmla="*/ 3530441 w 3703319"/>
              <a:gd name="connsiteY179" fmla="*/ 1092708 h 3704367"/>
              <a:gd name="connsiteX180" fmla="*/ 3489198 w 3703319"/>
              <a:gd name="connsiteY180" fmla="*/ 1006983 h 3704367"/>
              <a:gd name="connsiteX181" fmla="*/ 3497675 w 3703319"/>
              <a:gd name="connsiteY181" fmla="*/ 1002602 h 3704367"/>
              <a:gd name="connsiteX182" fmla="*/ 3539204 w 3703319"/>
              <a:gd name="connsiteY182" fmla="*/ 1088327 h 3704367"/>
              <a:gd name="connsiteX183" fmla="*/ 234791 w 3703319"/>
              <a:gd name="connsiteY183" fmla="*/ 969836 h 3704367"/>
              <a:gd name="connsiteX184" fmla="*/ 226409 w 3703319"/>
              <a:gd name="connsiteY184" fmla="*/ 965263 h 3704367"/>
              <a:gd name="connsiteX185" fmla="*/ 274034 w 3703319"/>
              <a:gd name="connsiteY185" fmla="*/ 882682 h 3704367"/>
              <a:gd name="connsiteX186" fmla="*/ 282131 w 3703319"/>
              <a:gd name="connsiteY186" fmla="*/ 887730 h 3704367"/>
              <a:gd name="connsiteX187" fmla="*/ 234601 w 3703319"/>
              <a:gd name="connsiteY187" fmla="*/ 969836 h 3704367"/>
              <a:gd name="connsiteX188" fmla="*/ 3443669 w 3703319"/>
              <a:gd name="connsiteY188" fmla="*/ 923830 h 3704367"/>
              <a:gd name="connsiteX189" fmla="*/ 3393662 w 3703319"/>
              <a:gd name="connsiteY189" fmla="*/ 842867 h 3704367"/>
              <a:gd name="connsiteX190" fmla="*/ 3401568 w 3703319"/>
              <a:gd name="connsiteY190" fmla="*/ 837629 h 3704367"/>
              <a:gd name="connsiteX191" fmla="*/ 3451860 w 3703319"/>
              <a:gd name="connsiteY191" fmla="*/ 918972 h 3704367"/>
              <a:gd name="connsiteX192" fmla="*/ 334042 w 3703319"/>
              <a:gd name="connsiteY192" fmla="*/ 808101 h 3704367"/>
              <a:gd name="connsiteX193" fmla="*/ 326136 w 3703319"/>
              <a:gd name="connsiteY193" fmla="*/ 802672 h 3704367"/>
              <a:gd name="connsiteX194" fmla="*/ 382238 w 3703319"/>
              <a:gd name="connsiteY194" fmla="*/ 725424 h 3704367"/>
              <a:gd name="connsiteX195" fmla="*/ 389858 w 3703319"/>
              <a:gd name="connsiteY195" fmla="*/ 731234 h 3704367"/>
              <a:gd name="connsiteX196" fmla="*/ 334042 w 3703319"/>
              <a:gd name="connsiteY196" fmla="*/ 808101 h 3704367"/>
              <a:gd name="connsiteX197" fmla="*/ 3339274 w 3703319"/>
              <a:gd name="connsiteY197" fmla="*/ 764667 h 3704367"/>
              <a:gd name="connsiteX198" fmla="*/ 3281172 w 3703319"/>
              <a:gd name="connsiteY198" fmla="*/ 689420 h 3704367"/>
              <a:gd name="connsiteX199" fmla="*/ 3288506 w 3703319"/>
              <a:gd name="connsiteY199" fmla="*/ 683419 h 3704367"/>
              <a:gd name="connsiteX200" fmla="*/ 3346990 w 3703319"/>
              <a:gd name="connsiteY200" fmla="*/ 759047 h 3704367"/>
              <a:gd name="connsiteX201" fmla="*/ 449485 w 3703319"/>
              <a:gd name="connsiteY201" fmla="*/ 657225 h 3704367"/>
              <a:gd name="connsiteX202" fmla="*/ 442246 w 3703319"/>
              <a:gd name="connsiteY202" fmla="*/ 651129 h 3704367"/>
              <a:gd name="connsiteX203" fmla="*/ 505968 w 3703319"/>
              <a:gd name="connsiteY203" fmla="*/ 579977 h 3704367"/>
              <a:gd name="connsiteX204" fmla="*/ 512921 w 3703319"/>
              <a:gd name="connsiteY204" fmla="*/ 586454 h 3704367"/>
              <a:gd name="connsiteX205" fmla="*/ 449485 w 3703319"/>
              <a:gd name="connsiteY205" fmla="*/ 657225 h 3704367"/>
              <a:gd name="connsiteX206" fmla="*/ 3219260 w 3703319"/>
              <a:gd name="connsiteY206" fmla="*/ 617315 h 3704367"/>
              <a:gd name="connsiteX207" fmla="*/ 3153632 w 3703319"/>
              <a:gd name="connsiteY207" fmla="*/ 548545 h 3704367"/>
              <a:gd name="connsiteX208" fmla="*/ 3160395 w 3703319"/>
              <a:gd name="connsiteY208" fmla="*/ 541782 h 3704367"/>
              <a:gd name="connsiteX209" fmla="*/ 3226308 w 3703319"/>
              <a:gd name="connsiteY209" fmla="*/ 610934 h 3704367"/>
              <a:gd name="connsiteX210" fmla="*/ 579882 w 3703319"/>
              <a:gd name="connsiteY210" fmla="*/ 519113 h 3704367"/>
              <a:gd name="connsiteX211" fmla="*/ 573310 w 3703319"/>
              <a:gd name="connsiteY211" fmla="*/ 512159 h 3704367"/>
              <a:gd name="connsiteX212" fmla="*/ 644081 w 3703319"/>
              <a:gd name="connsiteY212" fmla="*/ 447961 h 3704367"/>
              <a:gd name="connsiteX213" fmla="*/ 650272 w 3703319"/>
              <a:gd name="connsiteY213" fmla="*/ 455200 h 3704367"/>
              <a:gd name="connsiteX214" fmla="*/ 579882 w 3703319"/>
              <a:gd name="connsiteY214" fmla="*/ 519113 h 3704367"/>
              <a:gd name="connsiteX215" fmla="*/ 3084957 w 3703319"/>
              <a:gd name="connsiteY215" fmla="*/ 483203 h 3704367"/>
              <a:gd name="connsiteX216" fmla="*/ 3012662 w 3703319"/>
              <a:gd name="connsiteY216" fmla="*/ 421481 h 3704367"/>
              <a:gd name="connsiteX217" fmla="*/ 3018663 w 3703319"/>
              <a:gd name="connsiteY217" fmla="*/ 414052 h 3704367"/>
              <a:gd name="connsiteX218" fmla="*/ 3091339 w 3703319"/>
              <a:gd name="connsiteY218" fmla="*/ 476060 h 3704367"/>
              <a:gd name="connsiteX219" fmla="*/ 724186 w 3703319"/>
              <a:gd name="connsiteY219" fmla="*/ 395002 h 3704367"/>
              <a:gd name="connsiteX220" fmla="*/ 718376 w 3703319"/>
              <a:gd name="connsiteY220" fmla="*/ 387477 h 3704367"/>
              <a:gd name="connsiteX221" fmla="*/ 795433 w 3703319"/>
              <a:gd name="connsiteY221" fmla="*/ 330899 h 3704367"/>
              <a:gd name="connsiteX222" fmla="*/ 800862 w 3703319"/>
              <a:gd name="connsiteY222" fmla="*/ 338709 h 3704367"/>
              <a:gd name="connsiteX223" fmla="*/ 723900 w 3703319"/>
              <a:gd name="connsiteY223" fmla="*/ 395002 h 3704367"/>
              <a:gd name="connsiteX224" fmla="*/ 2937320 w 3703319"/>
              <a:gd name="connsiteY224" fmla="*/ 363569 h 3704367"/>
              <a:gd name="connsiteX225" fmla="*/ 2859120 w 3703319"/>
              <a:gd name="connsiteY225" fmla="*/ 309658 h 3704367"/>
              <a:gd name="connsiteX226" fmla="*/ 2864358 w 3703319"/>
              <a:gd name="connsiteY226" fmla="*/ 301657 h 3704367"/>
              <a:gd name="connsiteX227" fmla="*/ 2942939 w 3703319"/>
              <a:gd name="connsiteY227" fmla="*/ 355854 h 3704367"/>
              <a:gd name="connsiteX228" fmla="*/ 879920 w 3703319"/>
              <a:gd name="connsiteY228" fmla="*/ 286512 h 3704367"/>
              <a:gd name="connsiteX229" fmla="*/ 874871 w 3703319"/>
              <a:gd name="connsiteY229" fmla="*/ 278416 h 3704367"/>
              <a:gd name="connsiteX230" fmla="*/ 957453 w 3703319"/>
              <a:gd name="connsiteY230" fmla="*/ 230124 h 3704367"/>
              <a:gd name="connsiteX231" fmla="*/ 962025 w 3703319"/>
              <a:gd name="connsiteY231" fmla="*/ 238411 h 3704367"/>
              <a:gd name="connsiteX232" fmla="*/ 880015 w 3703319"/>
              <a:gd name="connsiteY232" fmla="*/ 286512 h 3704367"/>
              <a:gd name="connsiteX233" fmla="*/ 2777966 w 3703319"/>
              <a:gd name="connsiteY233" fmla="*/ 259747 h 3704367"/>
              <a:gd name="connsiteX234" fmla="*/ 2694718 w 3703319"/>
              <a:gd name="connsiteY234" fmla="*/ 214122 h 3704367"/>
              <a:gd name="connsiteX235" fmla="*/ 2699099 w 3703319"/>
              <a:gd name="connsiteY235" fmla="*/ 205645 h 3704367"/>
              <a:gd name="connsiteX236" fmla="*/ 2782729 w 3703319"/>
              <a:gd name="connsiteY236" fmla="*/ 251555 h 3704367"/>
              <a:gd name="connsiteX237" fmla="*/ 1046512 w 3703319"/>
              <a:gd name="connsiteY237" fmla="*/ 194786 h 3704367"/>
              <a:gd name="connsiteX238" fmla="*/ 1042321 w 3703319"/>
              <a:gd name="connsiteY238" fmla="*/ 186214 h 3704367"/>
              <a:gd name="connsiteX239" fmla="*/ 1129284 w 3703319"/>
              <a:gd name="connsiteY239" fmla="*/ 146780 h 3704367"/>
              <a:gd name="connsiteX240" fmla="*/ 1132999 w 3703319"/>
              <a:gd name="connsiteY240" fmla="*/ 155543 h 3704367"/>
              <a:gd name="connsiteX241" fmla="*/ 1046512 w 3703319"/>
              <a:gd name="connsiteY241" fmla="*/ 194786 h 3704367"/>
              <a:gd name="connsiteX242" fmla="*/ 2609279 w 3703319"/>
              <a:gd name="connsiteY242" fmla="*/ 172784 h 3704367"/>
              <a:gd name="connsiteX243" fmla="*/ 2521839 w 3703319"/>
              <a:gd name="connsiteY243" fmla="*/ 135922 h 3704367"/>
              <a:gd name="connsiteX244" fmla="*/ 2525268 w 3703319"/>
              <a:gd name="connsiteY244" fmla="*/ 127064 h 3704367"/>
              <a:gd name="connsiteX245" fmla="*/ 2613184 w 3703319"/>
              <a:gd name="connsiteY245" fmla="*/ 164116 h 3704367"/>
              <a:gd name="connsiteX246" fmla="*/ 1221581 w 3703319"/>
              <a:gd name="connsiteY246" fmla="*/ 120968 h 3704367"/>
              <a:gd name="connsiteX247" fmla="*/ 1218343 w 3703319"/>
              <a:gd name="connsiteY247" fmla="*/ 111443 h 3704367"/>
              <a:gd name="connsiteX248" fmla="*/ 1308926 w 3703319"/>
              <a:gd name="connsiteY248" fmla="*/ 81248 h 3704367"/>
              <a:gd name="connsiteX249" fmla="*/ 1311688 w 3703319"/>
              <a:gd name="connsiteY249" fmla="*/ 90773 h 3704367"/>
              <a:gd name="connsiteX250" fmla="*/ 1221581 w 3703319"/>
              <a:gd name="connsiteY250" fmla="*/ 120968 h 3704367"/>
              <a:gd name="connsiteX251" fmla="*/ 2432590 w 3703319"/>
              <a:gd name="connsiteY251" fmla="*/ 103918 h 3704367"/>
              <a:gd name="connsiteX252" fmla="*/ 2341816 w 3703319"/>
              <a:gd name="connsiteY252" fmla="*/ 76200 h 3704367"/>
              <a:gd name="connsiteX253" fmla="*/ 2344388 w 3703319"/>
              <a:gd name="connsiteY253" fmla="*/ 66675 h 3704367"/>
              <a:gd name="connsiteX254" fmla="*/ 2435638 w 3703319"/>
              <a:gd name="connsiteY254" fmla="*/ 94488 h 3704367"/>
              <a:gd name="connsiteX255" fmla="*/ 1402556 w 3703319"/>
              <a:gd name="connsiteY255" fmla="*/ 65818 h 3704367"/>
              <a:gd name="connsiteX256" fmla="*/ 1400270 w 3703319"/>
              <a:gd name="connsiteY256" fmla="*/ 56293 h 3704367"/>
              <a:gd name="connsiteX257" fmla="*/ 1449991 w 3703319"/>
              <a:gd name="connsiteY257" fmla="*/ 44577 h 3704367"/>
              <a:gd name="connsiteX258" fmla="*/ 1493425 w 3703319"/>
              <a:gd name="connsiteY258" fmla="*/ 35052 h 3704367"/>
              <a:gd name="connsiteX259" fmla="*/ 1495330 w 3703319"/>
              <a:gd name="connsiteY259" fmla="*/ 44577 h 3704367"/>
              <a:gd name="connsiteX260" fmla="*/ 1451991 w 3703319"/>
              <a:gd name="connsiteY260" fmla="*/ 54102 h 3704367"/>
              <a:gd name="connsiteX261" fmla="*/ 1402556 w 3703319"/>
              <a:gd name="connsiteY261" fmla="*/ 65818 h 3704367"/>
              <a:gd name="connsiteX262" fmla="*/ 2250281 w 3703319"/>
              <a:gd name="connsiteY262" fmla="*/ 52959 h 3704367"/>
              <a:gd name="connsiteX263" fmla="*/ 2157127 w 3703319"/>
              <a:gd name="connsiteY263" fmla="*/ 34862 h 3704367"/>
              <a:gd name="connsiteX264" fmla="*/ 2158746 w 3703319"/>
              <a:gd name="connsiteY264" fmla="*/ 25337 h 3704367"/>
              <a:gd name="connsiteX265" fmla="*/ 2252282 w 3703319"/>
              <a:gd name="connsiteY265" fmla="*/ 43625 h 3704367"/>
              <a:gd name="connsiteX266" fmla="*/ 1589246 w 3703319"/>
              <a:gd name="connsiteY266" fmla="*/ 28670 h 3704367"/>
              <a:gd name="connsiteX267" fmla="*/ 1587913 w 3703319"/>
              <a:gd name="connsiteY267" fmla="*/ 19145 h 3704367"/>
              <a:gd name="connsiteX268" fmla="*/ 1682687 w 3703319"/>
              <a:gd name="connsiteY268" fmla="*/ 7811 h 3704367"/>
              <a:gd name="connsiteX269" fmla="*/ 1683639 w 3703319"/>
              <a:gd name="connsiteY269" fmla="*/ 17336 h 3704367"/>
              <a:gd name="connsiteX270" fmla="*/ 1589246 w 3703319"/>
              <a:gd name="connsiteY270" fmla="*/ 28670 h 3704367"/>
              <a:gd name="connsiteX271" fmla="*/ 2062829 w 3703319"/>
              <a:gd name="connsiteY271" fmla="*/ 21527 h 3704367"/>
              <a:gd name="connsiteX272" fmla="*/ 1968246 w 3703319"/>
              <a:gd name="connsiteY272" fmla="*/ 13145 h 3704367"/>
              <a:gd name="connsiteX273" fmla="*/ 1968818 w 3703319"/>
              <a:gd name="connsiteY273" fmla="*/ 3620 h 3704367"/>
              <a:gd name="connsiteX274" fmla="*/ 2064068 w 3703319"/>
              <a:gd name="connsiteY274" fmla="*/ 12097 h 3704367"/>
              <a:gd name="connsiteX275" fmla="*/ 1778413 w 3703319"/>
              <a:gd name="connsiteY275" fmla="*/ 11049 h 3704367"/>
              <a:gd name="connsiteX276" fmla="*/ 1778413 w 3703319"/>
              <a:gd name="connsiteY276" fmla="*/ 1524 h 3704367"/>
              <a:gd name="connsiteX277" fmla="*/ 1854613 w 3703319"/>
              <a:gd name="connsiteY277" fmla="*/ 0 h 3704367"/>
              <a:gd name="connsiteX278" fmla="*/ 1873663 w 3703319"/>
              <a:gd name="connsiteY278" fmla="*/ 0 h 3704367"/>
              <a:gd name="connsiteX279" fmla="*/ 1873663 w 3703319"/>
              <a:gd name="connsiteY279" fmla="*/ 9525 h 3704367"/>
              <a:gd name="connsiteX280" fmla="*/ 1853756 w 3703319"/>
              <a:gd name="connsiteY280" fmla="*/ 9525 h 3704367"/>
              <a:gd name="connsiteX281" fmla="*/ 1778413 w 3703319"/>
              <a:gd name="connsiteY281" fmla="*/ 11049 h 3704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</a:cxnLst>
            <a:rect l="l" t="t" r="r" b="b"/>
            <a:pathLst>
              <a:path w="3703319" h="3704367">
                <a:moveTo>
                  <a:pt x="1836515" y="3704368"/>
                </a:moveTo>
                <a:cubicBezTo>
                  <a:pt x="1804797" y="3704368"/>
                  <a:pt x="1772793" y="3703034"/>
                  <a:pt x="1741265" y="3701129"/>
                </a:cubicBezTo>
                <a:lnTo>
                  <a:pt x="1741265" y="3691604"/>
                </a:lnTo>
                <a:cubicBezTo>
                  <a:pt x="1772793" y="3693414"/>
                  <a:pt x="1804702" y="3694462"/>
                  <a:pt x="1836515" y="3694748"/>
                </a:cubicBezTo>
                <a:close/>
                <a:moveTo>
                  <a:pt x="1931765" y="3702558"/>
                </a:moveTo>
                <a:lnTo>
                  <a:pt x="1931765" y="3693033"/>
                </a:lnTo>
                <a:cubicBezTo>
                  <a:pt x="1963293" y="3691604"/>
                  <a:pt x="1995107" y="3689414"/>
                  <a:pt x="2026444" y="3686366"/>
                </a:cubicBezTo>
                <a:lnTo>
                  <a:pt x="2027396" y="3695891"/>
                </a:lnTo>
                <a:cubicBezTo>
                  <a:pt x="1995678" y="3698558"/>
                  <a:pt x="1963674" y="3700748"/>
                  <a:pt x="1931956" y="3702177"/>
                </a:cubicBezTo>
                <a:close/>
                <a:moveTo>
                  <a:pt x="1646015" y="3693033"/>
                </a:moveTo>
                <a:cubicBezTo>
                  <a:pt x="1614488" y="3689509"/>
                  <a:pt x="1582769" y="3685128"/>
                  <a:pt x="1551623" y="3679984"/>
                </a:cubicBezTo>
                <a:lnTo>
                  <a:pt x="1553147" y="3670459"/>
                </a:lnTo>
                <a:cubicBezTo>
                  <a:pt x="1584198" y="3675507"/>
                  <a:pt x="1615726" y="3679984"/>
                  <a:pt x="1647063" y="3683413"/>
                </a:cubicBezTo>
                <a:close/>
                <a:moveTo>
                  <a:pt x="2122265" y="3684270"/>
                </a:moveTo>
                <a:lnTo>
                  <a:pt x="2120837" y="3674745"/>
                </a:lnTo>
                <a:cubicBezTo>
                  <a:pt x="2151983" y="3670078"/>
                  <a:pt x="2183511" y="3664553"/>
                  <a:pt x="2214467" y="3658362"/>
                </a:cubicBezTo>
                <a:lnTo>
                  <a:pt x="2216277" y="3667887"/>
                </a:lnTo>
                <a:cubicBezTo>
                  <a:pt x="2184940" y="3673697"/>
                  <a:pt x="2153317" y="3679222"/>
                  <a:pt x="2121980" y="3683889"/>
                </a:cubicBezTo>
                <a:close/>
                <a:moveTo>
                  <a:pt x="1458278" y="3662077"/>
                </a:moveTo>
                <a:cubicBezTo>
                  <a:pt x="1427321" y="3655314"/>
                  <a:pt x="1396175" y="3647694"/>
                  <a:pt x="1365695" y="3639407"/>
                </a:cubicBezTo>
                <a:lnTo>
                  <a:pt x="1368171" y="3629882"/>
                </a:lnTo>
                <a:cubicBezTo>
                  <a:pt x="1398556" y="3638169"/>
                  <a:pt x="1429512" y="3645789"/>
                  <a:pt x="1460278" y="3652457"/>
                </a:cubicBezTo>
                <a:close/>
                <a:moveTo>
                  <a:pt x="2309432" y="3646646"/>
                </a:moveTo>
                <a:lnTo>
                  <a:pt x="2307050" y="3637121"/>
                </a:lnTo>
                <a:cubicBezTo>
                  <a:pt x="2337530" y="3629406"/>
                  <a:pt x="2368296" y="3620738"/>
                  <a:pt x="2398490" y="3611404"/>
                </a:cubicBezTo>
                <a:lnTo>
                  <a:pt x="2401253" y="3620453"/>
                </a:lnTo>
                <a:cubicBezTo>
                  <a:pt x="2370678" y="3629787"/>
                  <a:pt x="2339816" y="3638455"/>
                  <a:pt x="2309146" y="3646265"/>
                </a:cubicBezTo>
                <a:close/>
                <a:moveTo>
                  <a:pt x="1274350" y="3611880"/>
                </a:moveTo>
                <a:cubicBezTo>
                  <a:pt x="1244156" y="3602355"/>
                  <a:pt x="1213961" y="3591116"/>
                  <a:pt x="1184529" y="3579686"/>
                </a:cubicBezTo>
                <a:lnTo>
                  <a:pt x="1187958" y="3570828"/>
                </a:lnTo>
                <a:cubicBezTo>
                  <a:pt x="1217200" y="3582162"/>
                  <a:pt x="1247299" y="3592925"/>
                  <a:pt x="1277303" y="3602831"/>
                </a:cubicBezTo>
                <a:close/>
                <a:moveTo>
                  <a:pt x="2491454" y="3590068"/>
                </a:moveTo>
                <a:lnTo>
                  <a:pt x="2488406" y="3580543"/>
                </a:lnTo>
                <a:cubicBezTo>
                  <a:pt x="2518029" y="3569684"/>
                  <a:pt x="2547747" y="3557873"/>
                  <a:pt x="2576703" y="3545491"/>
                </a:cubicBezTo>
                <a:lnTo>
                  <a:pt x="2580418" y="3554254"/>
                </a:lnTo>
                <a:cubicBezTo>
                  <a:pt x="2551081" y="3567113"/>
                  <a:pt x="2521172" y="3578924"/>
                  <a:pt x="2491454" y="3590068"/>
                </a:cubicBezTo>
                <a:close/>
                <a:moveTo>
                  <a:pt x="1096137" y="3542443"/>
                </a:moveTo>
                <a:cubicBezTo>
                  <a:pt x="1067562" y="3529489"/>
                  <a:pt x="1038225" y="3515582"/>
                  <a:pt x="1010412" y="3501200"/>
                </a:cubicBezTo>
                <a:lnTo>
                  <a:pt x="1014698" y="3492722"/>
                </a:lnTo>
                <a:cubicBezTo>
                  <a:pt x="1042702" y="3507010"/>
                  <a:pt x="1071848" y="3520821"/>
                  <a:pt x="1100423" y="3533775"/>
                </a:cubicBezTo>
                <a:close/>
                <a:moveTo>
                  <a:pt x="2667000" y="3514916"/>
                </a:moveTo>
                <a:lnTo>
                  <a:pt x="2662809" y="3506343"/>
                </a:lnTo>
                <a:cubicBezTo>
                  <a:pt x="2691384" y="3492532"/>
                  <a:pt x="2719388" y="3477768"/>
                  <a:pt x="2747010" y="3462338"/>
                </a:cubicBezTo>
                <a:lnTo>
                  <a:pt x="2751582" y="3470720"/>
                </a:lnTo>
                <a:cubicBezTo>
                  <a:pt x="2723864" y="3486245"/>
                  <a:pt x="2695385" y="3501104"/>
                  <a:pt x="2667000" y="3515011"/>
                </a:cubicBezTo>
                <a:close/>
                <a:moveTo>
                  <a:pt x="926306" y="3455765"/>
                </a:moveTo>
                <a:cubicBezTo>
                  <a:pt x="898874" y="3439859"/>
                  <a:pt x="871442" y="3423095"/>
                  <a:pt x="844963" y="3405950"/>
                </a:cubicBezTo>
                <a:lnTo>
                  <a:pt x="850106" y="3397949"/>
                </a:lnTo>
                <a:cubicBezTo>
                  <a:pt x="876491" y="3414998"/>
                  <a:pt x="903732" y="3431667"/>
                  <a:pt x="931069" y="3447479"/>
                </a:cubicBezTo>
                <a:close/>
                <a:moveTo>
                  <a:pt x="2834069" y="3422237"/>
                </a:moveTo>
                <a:lnTo>
                  <a:pt x="2829020" y="3414141"/>
                </a:lnTo>
                <a:cubicBezTo>
                  <a:pt x="2855786" y="3397377"/>
                  <a:pt x="2882456" y="3379756"/>
                  <a:pt x="2908364" y="3361658"/>
                </a:cubicBezTo>
                <a:lnTo>
                  <a:pt x="2913793" y="3369374"/>
                </a:lnTo>
                <a:cubicBezTo>
                  <a:pt x="2887695" y="3387566"/>
                  <a:pt x="2860929" y="3405378"/>
                  <a:pt x="2833973" y="3422237"/>
                </a:cubicBezTo>
                <a:close/>
                <a:moveTo>
                  <a:pt x="766096" y="3351943"/>
                </a:moveTo>
                <a:cubicBezTo>
                  <a:pt x="740378" y="3333369"/>
                  <a:pt x="714756" y="3313843"/>
                  <a:pt x="689896" y="3294031"/>
                </a:cubicBezTo>
                <a:lnTo>
                  <a:pt x="695801" y="3286602"/>
                </a:lnTo>
                <a:cubicBezTo>
                  <a:pt x="720376" y="3306318"/>
                  <a:pt x="745808" y="3325749"/>
                  <a:pt x="771335" y="3344228"/>
                </a:cubicBezTo>
                <a:close/>
                <a:moveTo>
                  <a:pt x="2990564" y="3312605"/>
                </a:moveTo>
                <a:lnTo>
                  <a:pt x="2984659" y="3305080"/>
                </a:lnTo>
                <a:cubicBezTo>
                  <a:pt x="3009519" y="3286030"/>
                  <a:pt x="3034284" y="3265265"/>
                  <a:pt x="3058097" y="3244596"/>
                </a:cubicBezTo>
                <a:lnTo>
                  <a:pt x="3064288" y="3251835"/>
                </a:lnTo>
                <a:cubicBezTo>
                  <a:pt x="3040856" y="3272600"/>
                  <a:pt x="3015520" y="3292983"/>
                  <a:pt x="2990564" y="3312605"/>
                </a:cubicBezTo>
                <a:close/>
                <a:moveTo>
                  <a:pt x="617315" y="3232214"/>
                </a:moveTo>
                <a:cubicBezTo>
                  <a:pt x="593598" y="3211068"/>
                  <a:pt x="569690" y="3189065"/>
                  <a:pt x="547688" y="3166872"/>
                </a:cubicBezTo>
                <a:lnTo>
                  <a:pt x="554355" y="3160014"/>
                </a:lnTo>
                <a:cubicBezTo>
                  <a:pt x="576739" y="3182207"/>
                  <a:pt x="600075" y="3204115"/>
                  <a:pt x="623602" y="3225165"/>
                </a:cubicBezTo>
                <a:close/>
                <a:moveTo>
                  <a:pt x="3134868" y="3187351"/>
                </a:moveTo>
                <a:lnTo>
                  <a:pt x="3128201" y="3180493"/>
                </a:lnTo>
                <a:cubicBezTo>
                  <a:pt x="3150965" y="3158586"/>
                  <a:pt x="3173445" y="3135821"/>
                  <a:pt x="3194876" y="3112865"/>
                </a:cubicBezTo>
                <a:lnTo>
                  <a:pt x="3201829" y="3119342"/>
                </a:lnTo>
                <a:cubicBezTo>
                  <a:pt x="3180207" y="3142393"/>
                  <a:pt x="3157633" y="3165348"/>
                  <a:pt x="3134868" y="3187351"/>
                </a:cubicBezTo>
                <a:close/>
                <a:moveTo>
                  <a:pt x="481584" y="3097911"/>
                </a:moveTo>
                <a:cubicBezTo>
                  <a:pt x="460153" y="3074384"/>
                  <a:pt x="439103" y="3050286"/>
                  <a:pt x="419100" y="3025616"/>
                </a:cubicBezTo>
                <a:lnTo>
                  <a:pt x="426434" y="3019520"/>
                </a:lnTo>
                <a:cubicBezTo>
                  <a:pt x="446437" y="3043904"/>
                  <a:pt x="467296" y="3068098"/>
                  <a:pt x="488633" y="3091434"/>
                </a:cubicBezTo>
                <a:close/>
                <a:moveTo>
                  <a:pt x="3265361" y="3048000"/>
                </a:moveTo>
                <a:lnTo>
                  <a:pt x="3258122" y="3041809"/>
                </a:lnTo>
                <a:cubicBezTo>
                  <a:pt x="3278505" y="3017711"/>
                  <a:pt x="3298508" y="2992755"/>
                  <a:pt x="3317558" y="2967704"/>
                </a:cubicBezTo>
                <a:lnTo>
                  <a:pt x="3325178" y="2973515"/>
                </a:lnTo>
                <a:cubicBezTo>
                  <a:pt x="3306032" y="2998661"/>
                  <a:pt x="3285935" y="3023711"/>
                  <a:pt x="3265361" y="3048000"/>
                </a:cubicBezTo>
                <a:close/>
                <a:moveTo>
                  <a:pt x="360236" y="2950178"/>
                </a:moveTo>
                <a:cubicBezTo>
                  <a:pt x="341186" y="2924652"/>
                  <a:pt x="322993" y="2898267"/>
                  <a:pt x="305562" y="2871788"/>
                </a:cubicBezTo>
                <a:lnTo>
                  <a:pt x="313468" y="2866549"/>
                </a:lnTo>
                <a:cubicBezTo>
                  <a:pt x="330898" y="2892838"/>
                  <a:pt x="349187" y="2919127"/>
                  <a:pt x="367951" y="2944559"/>
                </a:cubicBezTo>
                <a:close/>
                <a:moveTo>
                  <a:pt x="3380899" y="2895981"/>
                </a:moveTo>
                <a:lnTo>
                  <a:pt x="3372993" y="2890647"/>
                </a:lnTo>
                <a:cubicBezTo>
                  <a:pt x="3390805" y="2864644"/>
                  <a:pt x="3408140" y="2837783"/>
                  <a:pt x="3424523" y="2810828"/>
                </a:cubicBezTo>
                <a:lnTo>
                  <a:pt x="3432620" y="2815781"/>
                </a:lnTo>
                <a:cubicBezTo>
                  <a:pt x="3416237" y="2842832"/>
                  <a:pt x="3398806" y="2869883"/>
                  <a:pt x="3380994" y="2895981"/>
                </a:cubicBezTo>
                <a:close/>
                <a:moveTo>
                  <a:pt x="255079" y="2790635"/>
                </a:moveTo>
                <a:cubicBezTo>
                  <a:pt x="238982" y="2763203"/>
                  <a:pt x="223456" y="2735104"/>
                  <a:pt x="208788" y="2706910"/>
                </a:cubicBezTo>
                <a:lnTo>
                  <a:pt x="217265" y="2702528"/>
                </a:lnTo>
                <a:cubicBezTo>
                  <a:pt x="231838" y="2730532"/>
                  <a:pt x="247269" y="2758536"/>
                  <a:pt x="263271" y="2785777"/>
                </a:cubicBezTo>
                <a:close/>
                <a:moveTo>
                  <a:pt x="3480340" y="2733485"/>
                </a:moveTo>
                <a:lnTo>
                  <a:pt x="3471958" y="2728913"/>
                </a:lnTo>
                <a:cubicBezTo>
                  <a:pt x="3487007" y="2701100"/>
                  <a:pt x="3501485" y="2672620"/>
                  <a:pt x="3515011" y="2644236"/>
                </a:cubicBezTo>
                <a:lnTo>
                  <a:pt x="3523583" y="2648331"/>
                </a:lnTo>
                <a:cubicBezTo>
                  <a:pt x="3510058" y="2676430"/>
                  <a:pt x="3495485" y="2705100"/>
                  <a:pt x="3480340" y="2732818"/>
                </a:cubicBezTo>
                <a:close/>
                <a:moveTo>
                  <a:pt x="166973" y="2621090"/>
                </a:moveTo>
                <a:cubicBezTo>
                  <a:pt x="153829" y="2592515"/>
                  <a:pt x="141351" y="2562702"/>
                  <a:pt x="129730" y="2533269"/>
                </a:cubicBezTo>
                <a:lnTo>
                  <a:pt x="138589" y="2529745"/>
                </a:lnTo>
                <a:cubicBezTo>
                  <a:pt x="150114" y="2559082"/>
                  <a:pt x="162592" y="2588419"/>
                  <a:pt x="175641" y="2617184"/>
                </a:cubicBezTo>
                <a:close/>
                <a:moveTo>
                  <a:pt x="3562445" y="2560796"/>
                </a:moveTo>
                <a:lnTo>
                  <a:pt x="3553682" y="2557177"/>
                </a:lnTo>
                <a:cubicBezTo>
                  <a:pt x="3565779" y="2528126"/>
                  <a:pt x="3577209" y="2498312"/>
                  <a:pt x="3587782" y="2468595"/>
                </a:cubicBezTo>
                <a:lnTo>
                  <a:pt x="3596831" y="2471833"/>
                </a:lnTo>
                <a:cubicBezTo>
                  <a:pt x="3586163" y="2501646"/>
                  <a:pt x="3574256" y="2531650"/>
                  <a:pt x="3562445" y="2560796"/>
                </a:cubicBezTo>
                <a:close/>
                <a:moveTo>
                  <a:pt x="96965" y="2443544"/>
                </a:moveTo>
                <a:cubicBezTo>
                  <a:pt x="87440" y="2413540"/>
                  <a:pt x="77915" y="2382870"/>
                  <a:pt x="68961" y="2352294"/>
                </a:cubicBezTo>
                <a:lnTo>
                  <a:pt x="78486" y="2349722"/>
                </a:lnTo>
                <a:cubicBezTo>
                  <a:pt x="87058" y="2380107"/>
                  <a:pt x="96393" y="2410682"/>
                  <a:pt x="106394" y="2440496"/>
                </a:cubicBezTo>
                <a:close/>
                <a:moveTo>
                  <a:pt x="3626453" y="2381155"/>
                </a:moveTo>
                <a:lnTo>
                  <a:pt x="3616928" y="2378393"/>
                </a:lnTo>
                <a:cubicBezTo>
                  <a:pt x="3626453" y="2348198"/>
                  <a:pt x="3634359" y="2317433"/>
                  <a:pt x="3641789" y="2286857"/>
                </a:cubicBezTo>
                <a:lnTo>
                  <a:pt x="3651314" y="2289144"/>
                </a:lnTo>
                <a:cubicBezTo>
                  <a:pt x="3643979" y="2319814"/>
                  <a:pt x="3635597" y="2350865"/>
                  <a:pt x="3626453" y="2381155"/>
                </a:cubicBezTo>
                <a:close/>
                <a:moveTo>
                  <a:pt x="45625" y="2259711"/>
                </a:moveTo>
                <a:lnTo>
                  <a:pt x="44196" y="2253425"/>
                </a:lnTo>
                <a:cubicBezTo>
                  <a:pt x="37719" y="2224850"/>
                  <a:pt x="32004" y="2195132"/>
                  <a:pt x="26956" y="2166080"/>
                </a:cubicBezTo>
                <a:lnTo>
                  <a:pt x="36481" y="2164461"/>
                </a:lnTo>
                <a:cubicBezTo>
                  <a:pt x="41529" y="2193036"/>
                  <a:pt x="47244" y="2222659"/>
                  <a:pt x="53626" y="2251329"/>
                </a:cubicBezTo>
                <a:lnTo>
                  <a:pt x="55054" y="2257616"/>
                </a:lnTo>
                <a:close/>
                <a:moveTo>
                  <a:pt x="3671602" y="2195894"/>
                </a:moveTo>
                <a:lnTo>
                  <a:pt x="3662077" y="2194179"/>
                </a:lnTo>
                <a:cubicBezTo>
                  <a:pt x="3667887" y="2163223"/>
                  <a:pt x="3673031" y="2131790"/>
                  <a:pt x="3677317" y="2100548"/>
                </a:cubicBezTo>
                <a:lnTo>
                  <a:pt x="3686842" y="2101882"/>
                </a:lnTo>
                <a:cubicBezTo>
                  <a:pt x="3682651" y="2133219"/>
                  <a:pt x="3677507" y="2164842"/>
                  <a:pt x="3671602" y="2195894"/>
                </a:cubicBezTo>
                <a:close/>
                <a:moveTo>
                  <a:pt x="13049" y="2072069"/>
                </a:moveTo>
                <a:cubicBezTo>
                  <a:pt x="9239" y="2040541"/>
                  <a:pt x="6286" y="2008537"/>
                  <a:pt x="4096" y="1976819"/>
                </a:cubicBezTo>
                <a:lnTo>
                  <a:pt x="13621" y="1976152"/>
                </a:lnTo>
                <a:cubicBezTo>
                  <a:pt x="15716" y="2007584"/>
                  <a:pt x="18764" y="2039398"/>
                  <a:pt x="22574" y="2070735"/>
                </a:cubicBezTo>
                <a:close/>
                <a:moveTo>
                  <a:pt x="3697320" y="2007489"/>
                </a:moveTo>
                <a:lnTo>
                  <a:pt x="3687795" y="2006727"/>
                </a:lnTo>
                <a:cubicBezTo>
                  <a:pt x="3690366" y="1975295"/>
                  <a:pt x="3692176" y="1943386"/>
                  <a:pt x="3693224" y="1911477"/>
                </a:cubicBezTo>
                <a:lnTo>
                  <a:pt x="3702749" y="1911477"/>
                </a:lnTo>
                <a:cubicBezTo>
                  <a:pt x="3701796" y="1943481"/>
                  <a:pt x="3699986" y="1975580"/>
                  <a:pt x="3697320" y="2007108"/>
                </a:cubicBezTo>
                <a:close/>
                <a:moveTo>
                  <a:pt x="0" y="1881188"/>
                </a:moveTo>
                <a:cubicBezTo>
                  <a:pt x="0" y="1870901"/>
                  <a:pt x="0" y="1860614"/>
                  <a:pt x="0" y="1850231"/>
                </a:cubicBezTo>
                <a:cubicBezTo>
                  <a:pt x="0" y="1828800"/>
                  <a:pt x="0" y="1807083"/>
                  <a:pt x="1143" y="1785747"/>
                </a:cubicBezTo>
                <a:lnTo>
                  <a:pt x="10668" y="1785747"/>
                </a:lnTo>
                <a:cubicBezTo>
                  <a:pt x="9906" y="1806988"/>
                  <a:pt x="9525" y="1828610"/>
                  <a:pt x="9525" y="1849946"/>
                </a:cubicBezTo>
                <a:cubicBezTo>
                  <a:pt x="9525" y="1860232"/>
                  <a:pt x="9525" y="1870520"/>
                  <a:pt x="9525" y="1880806"/>
                </a:cubicBezTo>
                <a:close/>
                <a:moveTo>
                  <a:pt x="3693795" y="1816513"/>
                </a:moveTo>
                <a:cubicBezTo>
                  <a:pt x="3693224" y="1785080"/>
                  <a:pt x="3691699" y="1753076"/>
                  <a:pt x="3689414" y="1721263"/>
                </a:cubicBezTo>
                <a:lnTo>
                  <a:pt x="3698939" y="1720596"/>
                </a:lnTo>
                <a:cubicBezTo>
                  <a:pt x="3701224" y="1752219"/>
                  <a:pt x="3702749" y="1784318"/>
                  <a:pt x="3703320" y="1815846"/>
                </a:cubicBezTo>
                <a:close/>
                <a:moveTo>
                  <a:pt x="16193" y="1691259"/>
                </a:moveTo>
                <a:lnTo>
                  <a:pt x="6668" y="1690402"/>
                </a:lnTo>
                <a:cubicBezTo>
                  <a:pt x="9430" y="1658874"/>
                  <a:pt x="13049" y="1627061"/>
                  <a:pt x="17431" y="1595723"/>
                </a:cubicBezTo>
                <a:lnTo>
                  <a:pt x="26956" y="1597057"/>
                </a:lnTo>
                <a:cubicBezTo>
                  <a:pt x="22479" y="1627918"/>
                  <a:pt x="18955" y="1659922"/>
                  <a:pt x="16193" y="1691259"/>
                </a:cubicBezTo>
                <a:close/>
                <a:moveTo>
                  <a:pt x="3680174" y="1627156"/>
                </a:moveTo>
                <a:cubicBezTo>
                  <a:pt x="3676269" y="1596009"/>
                  <a:pt x="3671602" y="1564386"/>
                  <a:pt x="3666078" y="1533239"/>
                </a:cubicBezTo>
                <a:lnTo>
                  <a:pt x="3675603" y="1531525"/>
                </a:lnTo>
                <a:cubicBezTo>
                  <a:pt x="3681127" y="1562862"/>
                  <a:pt x="3685985" y="1594676"/>
                  <a:pt x="3689795" y="1625918"/>
                </a:cubicBezTo>
                <a:close/>
                <a:moveTo>
                  <a:pt x="42481" y="1503331"/>
                </a:moveTo>
                <a:lnTo>
                  <a:pt x="32956" y="1501521"/>
                </a:lnTo>
                <a:cubicBezTo>
                  <a:pt x="38957" y="1470470"/>
                  <a:pt x="45910" y="1439132"/>
                  <a:pt x="53530" y="1408462"/>
                </a:cubicBezTo>
                <a:lnTo>
                  <a:pt x="63055" y="1410748"/>
                </a:lnTo>
                <a:cubicBezTo>
                  <a:pt x="55245" y="1441418"/>
                  <a:pt x="48387" y="1472660"/>
                  <a:pt x="42481" y="1503521"/>
                </a:cubicBezTo>
                <a:close/>
                <a:moveTo>
                  <a:pt x="3650456" y="1452658"/>
                </a:moveTo>
                <a:cubicBezTo>
                  <a:pt x="3643694" y="1421892"/>
                  <a:pt x="3635978" y="1390841"/>
                  <a:pt x="3627596" y="1360456"/>
                </a:cubicBezTo>
                <a:lnTo>
                  <a:pt x="3637121" y="1357979"/>
                </a:lnTo>
                <a:cubicBezTo>
                  <a:pt x="3645503" y="1388459"/>
                  <a:pt x="3653314" y="1419606"/>
                  <a:pt x="3660172" y="1450562"/>
                </a:cubicBezTo>
                <a:close/>
                <a:moveTo>
                  <a:pt x="88106" y="1319308"/>
                </a:moveTo>
                <a:lnTo>
                  <a:pt x="78581" y="1316546"/>
                </a:lnTo>
                <a:cubicBezTo>
                  <a:pt x="88106" y="1286256"/>
                  <a:pt x="97631" y="1255776"/>
                  <a:pt x="108585" y="1226058"/>
                </a:cubicBezTo>
                <a:lnTo>
                  <a:pt x="117539" y="1229201"/>
                </a:lnTo>
                <a:cubicBezTo>
                  <a:pt x="107156" y="1259015"/>
                  <a:pt x="97631" y="1289304"/>
                  <a:pt x="88106" y="1319403"/>
                </a:cubicBezTo>
                <a:close/>
                <a:moveTo>
                  <a:pt x="3599593" y="1269587"/>
                </a:moveTo>
                <a:cubicBezTo>
                  <a:pt x="3590068" y="1239679"/>
                  <a:pt x="3578828" y="1209580"/>
                  <a:pt x="3567398" y="1180243"/>
                </a:cubicBezTo>
                <a:lnTo>
                  <a:pt x="3576257" y="1176719"/>
                </a:lnTo>
                <a:cubicBezTo>
                  <a:pt x="3587782" y="1206341"/>
                  <a:pt x="3598640" y="1236536"/>
                  <a:pt x="3608641" y="1266539"/>
                </a:cubicBezTo>
                <a:close/>
                <a:moveTo>
                  <a:pt x="152305" y="1140905"/>
                </a:moveTo>
                <a:lnTo>
                  <a:pt x="143542" y="1137190"/>
                </a:lnTo>
                <a:cubicBezTo>
                  <a:pt x="155734" y="1108043"/>
                  <a:pt x="168878" y="1078802"/>
                  <a:pt x="182690" y="1050227"/>
                </a:cubicBezTo>
                <a:lnTo>
                  <a:pt x="191262" y="1054322"/>
                </a:lnTo>
                <a:cubicBezTo>
                  <a:pt x="177546" y="1082802"/>
                  <a:pt x="164306" y="1111853"/>
                  <a:pt x="152305" y="1140905"/>
                </a:cubicBezTo>
                <a:close/>
                <a:moveTo>
                  <a:pt x="3530441" y="1092708"/>
                </a:moveTo>
                <a:cubicBezTo>
                  <a:pt x="3517487" y="1064133"/>
                  <a:pt x="3503581" y="1035558"/>
                  <a:pt x="3489198" y="1006983"/>
                </a:cubicBezTo>
                <a:lnTo>
                  <a:pt x="3497675" y="1002602"/>
                </a:lnTo>
                <a:cubicBezTo>
                  <a:pt x="3512153" y="1031177"/>
                  <a:pt x="3526250" y="1059752"/>
                  <a:pt x="3539204" y="1088327"/>
                </a:cubicBezTo>
                <a:close/>
                <a:moveTo>
                  <a:pt x="234791" y="969836"/>
                </a:moveTo>
                <a:lnTo>
                  <a:pt x="226409" y="965263"/>
                </a:lnTo>
                <a:cubicBezTo>
                  <a:pt x="241649" y="937451"/>
                  <a:pt x="257746" y="909733"/>
                  <a:pt x="274034" y="882682"/>
                </a:cubicBezTo>
                <a:lnTo>
                  <a:pt x="282131" y="887730"/>
                </a:lnTo>
                <a:cubicBezTo>
                  <a:pt x="265748" y="914495"/>
                  <a:pt x="250031" y="942118"/>
                  <a:pt x="234601" y="969836"/>
                </a:cubicBezTo>
                <a:close/>
                <a:moveTo>
                  <a:pt x="3443669" y="923830"/>
                </a:moveTo>
                <a:cubicBezTo>
                  <a:pt x="3427762" y="896493"/>
                  <a:pt x="3410903" y="869252"/>
                  <a:pt x="3393662" y="842867"/>
                </a:cubicBezTo>
                <a:lnTo>
                  <a:pt x="3401568" y="837629"/>
                </a:lnTo>
                <a:cubicBezTo>
                  <a:pt x="3418999" y="864203"/>
                  <a:pt x="3435858" y="891540"/>
                  <a:pt x="3451860" y="918972"/>
                </a:cubicBezTo>
                <a:close/>
                <a:moveTo>
                  <a:pt x="334042" y="808101"/>
                </a:moveTo>
                <a:lnTo>
                  <a:pt x="326136" y="802672"/>
                </a:lnTo>
                <a:cubicBezTo>
                  <a:pt x="344138" y="776573"/>
                  <a:pt x="362998" y="750570"/>
                  <a:pt x="382238" y="725424"/>
                </a:cubicBezTo>
                <a:lnTo>
                  <a:pt x="389858" y="731234"/>
                </a:lnTo>
                <a:cubicBezTo>
                  <a:pt x="370713" y="756190"/>
                  <a:pt x="351949" y="782098"/>
                  <a:pt x="334042" y="808101"/>
                </a:cubicBezTo>
                <a:close/>
                <a:moveTo>
                  <a:pt x="3339274" y="764667"/>
                </a:moveTo>
                <a:cubicBezTo>
                  <a:pt x="3320224" y="739235"/>
                  <a:pt x="3301174" y="713899"/>
                  <a:pt x="3281172" y="689420"/>
                </a:cubicBezTo>
                <a:lnTo>
                  <a:pt x="3288506" y="683419"/>
                </a:lnTo>
                <a:cubicBezTo>
                  <a:pt x="3308509" y="707993"/>
                  <a:pt x="3328226" y="733425"/>
                  <a:pt x="3346990" y="759047"/>
                </a:cubicBezTo>
                <a:close/>
                <a:moveTo>
                  <a:pt x="449485" y="657225"/>
                </a:moveTo>
                <a:lnTo>
                  <a:pt x="442246" y="651129"/>
                </a:lnTo>
                <a:cubicBezTo>
                  <a:pt x="462820" y="626936"/>
                  <a:pt x="484251" y="603504"/>
                  <a:pt x="505968" y="579977"/>
                </a:cubicBezTo>
                <a:lnTo>
                  <a:pt x="512921" y="586454"/>
                </a:lnTo>
                <a:cubicBezTo>
                  <a:pt x="491300" y="609410"/>
                  <a:pt x="469963" y="633222"/>
                  <a:pt x="449485" y="657225"/>
                </a:cubicBezTo>
                <a:close/>
                <a:moveTo>
                  <a:pt x="3219260" y="617315"/>
                </a:moveTo>
                <a:cubicBezTo>
                  <a:pt x="3198019" y="593884"/>
                  <a:pt x="3176016" y="570738"/>
                  <a:pt x="3153632" y="548545"/>
                </a:cubicBezTo>
                <a:lnTo>
                  <a:pt x="3160395" y="541782"/>
                </a:lnTo>
                <a:cubicBezTo>
                  <a:pt x="3182779" y="564166"/>
                  <a:pt x="3204972" y="587407"/>
                  <a:pt x="3226308" y="610934"/>
                </a:cubicBezTo>
                <a:close/>
                <a:moveTo>
                  <a:pt x="579882" y="519113"/>
                </a:moveTo>
                <a:lnTo>
                  <a:pt x="573310" y="512159"/>
                </a:lnTo>
                <a:cubicBezTo>
                  <a:pt x="596265" y="490252"/>
                  <a:pt x="620078" y="468630"/>
                  <a:pt x="644081" y="447961"/>
                </a:cubicBezTo>
                <a:lnTo>
                  <a:pt x="650272" y="455200"/>
                </a:lnTo>
                <a:cubicBezTo>
                  <a:pt x="626364" y="475393"/>
                  <a:pt x="602456" y="497300"/>
                  <a:pt x="579882" y="519113"/>
                </a:cubicBezTo>
                <a:close/>
                <a:moveTo>
                  <a:pt x="3084957" y="483203"/>
                </a:moveTo>
                <a:cubicBezTo>
                  <a:pt x="3061430" y="462058"/>
                  <a:pt x="3037332" y="441293"/>
                  <a:pt x="3012662" y="421481"/>
                </a:cubicBezTo>
                <a:lnTo>
                  <a:pt x="3018663" y="414052"/>
                </a:lnTo>
                <a:cubicBezTo>
                  <a:pt x="3043238" y="434054"/>
                  <a:pt x="3067717" y="454914"/>
                  <a:pt x="3091339" y="476060"/>
                </a:cubicBezTo>
                <a:close/>
                <a:moveTo>
                  <a:pt x="724186" y="395002"/>
                </a:moveTo>
                <a:lnTo>
                  <a:pt x="718376" y="387477"/>
                </a:lnTo>
                <a:cubicBezTo>
                  <a:pt x="743426" y="368427"/>
                  <a:pt x="769334" y="349377"/>
                  <a:pt x="795433" y="330899"/>
                </a:cubicBezTo>
                <a:lnTo>
                  <a:pt x="800862" y="338709"/>
                </a:lnTo>
                <a:cubicBezTo>
                  <a:pt x="774668" y="356711"/>
                  <a:pt x="748856" y="375666"/>
                  <a:pt x="723900" y="395002"/>
                </a:cubicBezTo>
                <a:close/>
                <a:moveTo>
                  <a:pt x="2937320" y="363569"/>
                </a:moveTo>
                <a:cubicBezTo>
                  <a:pt x="2911888" y="344519"/>
                  <a:pt x="2885599" y="326898"/>
                  <a:pt x="2859120" y="309658"/>
                </a:cubicBezTo>
                <a:lnTo>
                  <a:pt x="2864358" y="301657"/>
                </a:lnTo>
                <a:cubicBezTo>
                  <a:pt x="2890933" y="318992"/>
                  <a:pt x="2917317" y="337185"/>
                  <a:pt x="2942939" y="355854"/>
                </a:cubicBezTo>
                <a:close/>
                <a:moveTo>
                  <a:pt x="879920" y="286512"/>
                </a:moveTo>
                <a:lnTo>
                  <a:pt x="874871" y="278416"/>
                </a:lnTo>
                <a:cubicBezTo>
                  <a:pt x="901827" y="261652"/>
                  <a:pt x="929640" y="245364"/>
                  <a:pt x="957453" y="230124"/>
                </a:cubicBezTo>
                <a:lnTo>
                  <a:pt x="962025" y="238411"/>
                </a:lnTo>
                <a:cubicBezTo>
                  <a:pt x="934498" y="253651"/>
                  <a:pt x="907256" y="269843"/>
                  <a:pt x="880015" y="286512"/>
                </a:cubicBezTo>
                <a:close/>
                <a:moveTo>
                  <a:pt x="2777966" y="259747"/>
                </a:moveTo>
                <a:cubicBezTo>
                  <a:pt x="2750725" y="243935"/>
                  <a:pt x="2722721" y="228505"/>
                  <a:pt x="2694718" y="214122"/>
                </a:cubicBezTo>
                <a:lnTo>
                  <a:pt x="2699099" y="205645"/>
                </a:lnTo>
                <a:cubicBezTo>
                  <a:pt x="2727198" y="220123"/>
                  <a:pt x="2755392" y="235553"/>
                  <a:pt x="2782729" y="251555"/>
                </a:cubicBezTo>
                <a:close/>
                <a:moveTo>
                  <a:pt x="1046512" y="194786"/>
                </a:moveTo>
                <a:lnTo>
                  <a:pt x="1042321" y="186214"/>
                </a:lnTo>
                <a:cubicBezTo>
                  <a:pt x="1070896" y="172403"/>
                  <a:pt x="1100042" y="159163"/>
                  <a:pt x="1129284" y="146780"/>
                </a:cubicBezTo>
                <a:lnTo>
                  <a:pt x="1132999" y="155543"/>
                </a:lnTo>
                <a:cubicBezTo>
                  <a:pt x="1103948" y="167831"/>
                  <a:pt x="1074801" y="181070"/>
                  <a:pt x="1046512" y="194786"/>
                </a:cubicBezTo>
                <a:close/>
                <a:moveTo>
                  <a:pt x="2609279" y="172784"/>
                </a:moveTo>
                <a:cubicBezTo>
                  <a:pt x="2580704" y="159830"/>
                  <a:pt x="2551081" y="147352"/>
                  <a:pt x="2521839" y="135922"/>
                </a:cubicBezTo>
                <a:lnTo>
                  <a:pt x="2525268" y="127064"/>
                </a:lnTo>
                <a:cubicBezTo>
                  <a:pt x="2554700" y="138589"/>
                  <a:pt x="2584323" y="151067"/>
                  <a:pt x="2613184" y="164116"/>
                </a:cubicBezTo>
                <a:close/>
                <a:moveTo>
                  <a:pt x="1221581" y="120968"/>
                </a:moveTo>
                <a:lnTo>
                  <a:pt x="1218343" y="111443"/>
                </a:lnTo>
                <a:cubicBezTo>
                  <a:pt x="1248061" y="100679"/>
                  <a:pt x="1278541" y="90488"/>
                  <a:pt x="1308926" y="81248"/>
                </a:cubicBezTo>
                <a:lnTo>
                  <a:pt x="1311688" y="90773"/>
                </a:lnTo>
                <a:cubicBezTo>
                  <a:pt x="1281303" y="100108"/>
                  <a:pt x="1251014" y="110204"/>
                  <a:pt x="1221581" y="120968"/>
                </a:cubicBezTo>
                <a:close/>
                <a:moveTo>
                  <a:pt x="2432590" y="103918"/>
                </a:moveTo>
                <a:cubicBezTo>
                  <a:pt x="2402681" y="94393"/>
                  <a:pt x="2372106" y="84868"/>
                  <a:pt x="2341816" y="76200"/>
                </a:cubicBezTo>
                <a:lnTo>
                  <a:pt x="2344388" y="66675"/>
                </a:lnTo>
                <a:cubicBezTo>
                  <a:pt x="2374773" y="75057"/>
                  <a:pt x="2405539" y="84487"/>
                  <a:pt x="2435638" y="94488"/>
                </a:cubicBezTo>
                <a:close/>
                <a:moveTo>
                  <a:pt x="1402556" y="65818"/>
                </a:moveTo>
                <a:lnTo>
                  <a:pt x="1400270" y="56293"/>
                </a:lnTo>
                <a:cubicBezTo>
                  <a:pt x="1416749" y="52197"/>
                  <a:pt x="1433417" y="48197"/>
                  <a:pt x="1449991" y="44577"/>
                </a:cubicBezTo>
                <a:cubicBezTo>
                  <a:pt x="1464469" y="41339"/>
                  <a:pt x="1478947" y="38164"/>
                  <a:pt x="1493425" y="35052"/>
                </a:cubicBezTo>
                <a:lnTo>
                  <a:pt x="1495330" y="44577"/>
                </a:lnTo>
                <a:cubicBezTo>
                  <a:pt x="1480852" y="47435"/>
                  <a:pt x="1466755" y="50483"/>
                  <a:pt x="1451991" y="54102"/>
                </a:cubicBezTo>
                <a:cubicBezTo>
                  <a:pt x="1435989" y="57341"/>
                  <a:pt x="1419320" y="61341"/>
                  <a:pt x="1402556" y="65818"/>
                </a:cubicBezTo>
                <a:close/>
                <a:moveTo>
                  <a:pt x="2250281" y="52959"/>
                </a:moveTo>
                <a:cubicBezTo>
                  <a:pt x="2219516" y="46196"/>
                  <a:pt x="2188178" y="40100"/>
                  <a:pt x="2157127" y="34862"/>
                </a:cubicBezTo>
                <a:lnTo>
                  <a:pt x="2158746" y="25337"/>
                </a:lnTo>
                <a:cubicBezTo>
                  <a:pt x="2189893" y="30575"/>
                  <a:pt x="2221421" y="36767"/>
                  <a:pt x="2252282" y="43625"/>
                </a:cubicBezTo>
                <a:close/>
                <a:moveTo>
                  <a:pt x="1589246" y="28670"/>
                </a:moveTo>
                <a:lnTo>
                  <a:pt x="1587913" y="19145"/>
                </a:lnTo>
                <a:cubicBezTo>
                  <a:pt x="1619345" y="14573"/>
                  <a:pt x="1651254" y="10763"/>
                  <a:pt x="1682687" y="7811"/>
                </a:cubicBezTo>
                <a:lnTo>
                  <a:pt x="1683639" y="17336"/>
                </a:lnTo>
                <a:cubicBezTo>
                  <a:pt x="1652302" y="20288"/>
                  <a:pt x="1620488" y="24098"/>
                  <a:pt x="1589246" y="28670"/>
                </a:cubicBezTo>
                <a:close/>
                <a:moveTo>
                  <a:pt x="2062829" y="21527"/>
                </a:moveTo>
                <a:cubicBezTo>
                  <a:pt x="2031492" y="17907"/>
                  <a:pt x="1999679" y="15145"/>
                  <a:pt x="1968246" y="13145"/>
                </a:cubicBezTo>
                <a:lnTo>
                  <a:pt x="1968818" y="3620"/>
                </a:lnTo>
                <a:cubicBezTo>
                  <a:pt x="2000441" y="5620"/>
                  <a:pt x="2032445" y="8477"/>
                  <a:pt x="2064068" y="12097"/>
                </a:cubicBezTo>
                <a:close/>
                <a:moveTo>
                  <a:pt x="1778413" y="11049"/>
                </a:moveTo>
                <a:lnTo>
                  <a:pt x="1778413" y="1524"/>
                </a:lnTo>
                <a:cubicBezTo>
                  <a:pt x="1803749" y="476"/>
                  <a:pt x="1829657" y="0"/>
                  <a:pt x="1854613" y="0"/>
                </a:cubicBezTo>
                <a:lnTo>
                  <a:pt x="1873663" y="0"/>
                </a:lnTo>
                <a:lnTo>
                  <a:pt x="1873663" y="9525"/>
                </a:lnTo>
                <a:lnTo>
                  <a:pt x="1853756" y="9525"/>
                </a:lnTo>
                <a:cubicBezTo>
                  <a:pt x="1828514" y="9525"/>
                  <a:pt x="1803273" y="10097"/>
                  <a:pt x="1778413" y="11049"/>
                </a:cubicBezTo>
                <a:close/>
              </a:path>
            </a:pathLst>
          </a:custGeom>
          <a:solidFill>
            <a:srgbClr val="26323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buClrTx/>
              <a:buFontTx/>
              <a:buNone/>
            </a:pPr>
            <a:endParaRPr lang="ru-RU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Рисунок 93">
            <a:extLst>
              <a:ext uri="{FF2B5EF4-FFF2-40B4-BE49-F238E27FC236}">
                <a16:creationId xmlns:a16="http://schemas.microsoft.com/office/drawing/2014/main" xmlns="" id="{5B199000-8F82-B615-C98D-0FBFD6C61887}"/>
              </a:ext>
            </a:extLst>
          </p:cNvPr>
          <p:cNvGrpSpPr/>
          <p:nvPr/>
        </p:nvGrpSpPr>
        <p:grpSpPr>
          <a:xfrm>
            <a:off x="3071984" y="1114577"/>
            <a:ext cx="957072" cy="957071"/>
            <a:chOff x="3788568" y="1543241"/>
            <a:chExt cx="957072" cy="957071"/>
          </a:xfrm>
        </p:grpSpPr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xmlns="" id="{136998A0-56F1-3EEC-EE5E-A19827AB6643}"/>
                </a:ext>
              </a:extLst>
            </p:cNvPr>
            <p:cNvSpPr/>
            <p:nvPr/>
          </p:nvSpPr>
          <p:spPr>
            <a:xfrm>
              <a:off x="3793807" y="1548479"/>
              <a:ext cx="947356" cy="947356"/>
            </a:xfrm>
            <a:custGeom>
              <a:avLst/>
              <a:gdLst>
                <a:gd name="connsiteX0" fmla="*/ 947357 w 947356"/>
                <a:gd name="connsiteY0" fmla="*/ 473678 h 947356"/>
                <a:gd name="connsiteX1" fmla="*/ 473678 w 947356"/>
                <a:gd name="connsiteY1" fmla="*/ 947357 h 947356"/>
                <a:gd name="connsiteX2" fmla="*/ 0 w 947356"/>
                <a:gd name="connsiteY2" fmla="*/ 473678 h 947356"/>
                <a:gd name="connsiteX3" fmla="*/ 473678 w 947356"/>
                <a:gd name="connsiteY3" fmla="*/ 0 h 947356"/>
                <a:gd name="connsiteX4" fmla="*/ 947357 w 947356"/>
                <a:gd name="connsiteY4" fmla="*/ 473678 h 94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356" h="947356">
                  <a:moveTo>
                    <a:pt x="947357" y="473678"/>
                  </a:moveTo>
                  <a:cubicBezTo>
                    <a:pt x="947357" y="735284"/>
                    <a:pt x="735284" y="947357"/>
                    <a:pt x="473678" y="947357"/>
                  </a:cubicBezTo>
                  <a:cubicBezTo>
                    <a:pt x="212073" y="947357"/>
                    <a:pt x="0" y="735284"/>
                    <a:pt x="0" y="473678"/>
                  </a:cubicBezTo>
                  <a:cubicBezTo>
                    <a:pt x="0" y="212073"/>
                    <a:pt x="212073" y="0"/>
                    <a:pt x="473678" y="0"/>
                  </a:cubicBezTo>
                  <a:cubicBezTo>
                    <a:pt x="735284" y="0"/>
                    <a:pt x="947357" y="212073"/>
                    <a:pt x="947357" y="47367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xmlns="" id="{EE117CEF-456C-126C-7514-7AD633A67AB8}"/>
                </a:ext>
              </a:extLst>
            </p:cNvPr>
            <p:cNvSpPr/>
            <p:nvPr/>
          </p:nvSpPr>
          <p:spPr>
            <a:xfrm>
              <a:off x="3788568" y="1543241"/>
              <a:ext cx="957072" cy="957071"/>
            </a:xfrm>
            <a:custGeom>
              <a:avLst/>
              <a:gdLst>
                <a:gd name="connsiteX0" fmla="*/ 478631 w 957072"/>
                <a:gd name="connsiteY0" fmla="*/ 957072 h 957071"/>
                <a:gd name="connsiteX1" fmla="*/ 0 w 957072"/>
                <a:gd name="connsiteY1" fmla="*/ 478631 h 957071"/>
                <a:gd name="connsiteX2" fmla="*/ 478441 w 957072"/>
                <a:gd name="connsiteY2" fmla="*/ 0 h 957071"/>
                <a:gd name="connsiteX3" fmla="*/ 957072 w 957072"/>
                <a:gd name="connsiteY3" fmla="*/ 478441 h 957071"/>
                <a:gd name="connsiteX4" fmla="*/ 957072 w 957072"/>
                <a:gd name="connsiteY4" fmla="*/ 478631 h 957071"/>
                <a:gd name="connsiteX5" fmla="*/ 478631 w 957072"/>
                <a:gd name="connsiteY5" fmla="*/ 957072 h 957071"/>
                <a:gd name="connsiteX6" fmla="*/ 478631 w 957072"/>
                <a:gd name="connsiteY6" fmla="*/ 9620 h 957071"/>
                <a:gd name="connsiteX7" fmla="*/ 9525 w 957072"/>
                <a:gd name="connsiteY7" fmla="*/ 478536 h 957071"/>
                <a:gd name="connsiteX8" fmla="*/ 478441 w 957072"/>
                <a:gd name="connsiteY8" fmla="*/ 947642 h 957071"/>
                <a:gd name="connsiteX9" fmla="*/ 947547 w 957072"/>
                <a:gd name="connsiteY9" fmla="*/ 478726 h 957071"/>
                <a:gd name="connsiteX10" fmla="*/ 947547 w 957072"/>
                <a:gd name="connsiteY10" fmla="*/ 478631 h 957071"/>
                <a:gd name="connsiteX11" fmla="*/ 478631 w 957072"/>
                <a:gd name="connsiteY11" fmla="*/ 9906 h 95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7072" h="957071">
                  <a:moveTo>
                    <a:pt x="478631" y="957072"/>
                  </a:moveTo>
                  <a:cubicBezTo>
                    <a:pt x="214343" y="957125"/>
                    <a:pt x="53" y="742919"/>
                    <a:pt x="0" y="478631"/>
                  </a:cubicBezTo>
                  <a:cubicBezTo>
                    <a:pt x="-53" y="214343"/>
                    <a:pt x="214153" y="53"/>
                    <a:pt x="478441" y="0"/>
                  </a:cubicBezTo>
                  <a:cubicBezTo>
                    <a:pt x="742729" y="-53"/>
                    <a:pt x="957020" y="214153"/>
                    <a:pt x="957072" y="478441"/>
                  </a:cubicBezTo>
                  <a:cubicBezTo>
                    <a:pt x="957072" y="478504"/>
                    <a:pt x="957072" y="478568"/>
                    <a:pt x="957072" y="478631"/>
                  </a:cubicBezTo>
                  <a:cubicBezTo>
                    <a:pt x="956810" y="742758"/>
                    <a:pt x="742758" y="956810"/>
                    <a:pt x="478631" y="957072"/>
                  </a:cubicBezTo>
                  <a:close/>
                  <a:moveTo>
                    <a:pt x="478631" y="9620"/>
                  </a:moveTo>
                  <a:cubicBezTo>
                    <a:pt x="219604" y="9568"/>
                    <a:pt x="9578" y="219508"/>
                    <a:pt x="9525" y="478536"/>
                  </a:cubicBezTo>
                  <a:cubicBezTo>
                    <a:pt x="9472" y="737564"/>
                    <a:pt x="219413" y="947590"/>
                    <a:pt x="478441" y="947642"/>
                  </a:cubicBezTo>
                  <a:cubicBezTo>
                    <a:pt x="737468" y="947695"/>
                    <a:pt x="947495" y="737754"/>
                    <a:pt x="947547" y="478726"/>
                  </a:cubicBezTo>
                  <a:cubicBezTo>
                    <a:pt x="947547" y="478695"/>
                    <a:pt x="947547" y="478663"/>
                    <a:pt x="947547" y="478631"/>
                  </a:cubicBezTo>
                  <a:cubicBezTo>
                    <a:pt x="947127" y="219861"/>
                    <a:pt x="737402" y="10221"/>
                    <a:pt x="478631" y="9906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xmlns="" id="{722CAB0F-3F28-1535-8598-1596FBBBBAA4}"/>
                </a:ext>
              </a:extLst>
            </p:cNvPr>
            <p:cNvSpPr/>
            <p:nvPr/>
          </p:nvSpPr>
          <p:spPr>
            <a:xfrm>
              <a:off x="4168227" y="2045014"/>
              <a:ext cx="62785" cy="87160"/>
            </a:xfrm>
            <a:custGeom>
              <a:avLst/>
              <a:gdLst>
                <a:gd name="connsiteX0" fmla="*/ 8 w 62785"/>
                <a:gd name="connsiteY0" fmla="*/ 44009 h 87160"/>
                <a:gd name="connsiteX1" fmla="*/ 32012 w 62785"/>
                <a:gd name="connsiteY1" fmla="*/ 87157 h 87160"/>
                <a:gd name="connsiteX2" fmla="*/ 62778 w 62785"/>
                <a:gd name="connsiteY2" fmla="*/ 43056 h 87160"/>
                <a:gd name="connsiteX3" fmla="*/ 30678 w 62785"/>
                <a:gd name="connsiteY3" fmla="*/ 3 h 87160"/>
                <a:gd name="connsiteX4" fmla="*/ 8 w 62785"/>
                <a:gd name="connsiteY4" fmla="*/ 44009 h 8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85" h="87160">
                  <a:moveTo>
                    <a:pt x="8" y="44009"/>
                  </a:moveTo>
                  <a:cubicBezTo>
                    <a:pt x="8" y="68107"/>
                    <a:pt x="14676" y="87443"/>
                    <a:pt x="32012" y="87157"/>
                  </a:cubicBezTo>
                  <a:cubicBezTo>
                    <a:pt x="49347" y="86871"/>
                    <a:pt x="63159" y="67154"/>
                    <a:pt x="62778" y="43056"/>
                  </a:cubicBezTo>
                  <a:cubicBezTo>
                    <a:pt x="62397" y="18958"/>
                    <a:pt x="48014" y="-283"/>
                    <a:pt x="30678" y="3"/>
                  </a:cubicBezTo>
                  <a:cubicBezTo>
                    <a:pt x="13343" y="289"/>
                    <a:pt x="-373" y="20006"/>
                    <a:pt x="8" y="44009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xmlns="" id="{C8BA1E66-3CAB-04EB-20ED-3E9C3CCBBB9B}"/>
                </a:ext>
              </a:extLst>
            </p:cNvPr>
            <p:cNvSpPr/>
            <p:nvPr/>
          </p:nvSpPr>
          <p:spPr>
            <a:xfrm>
              <a:off x="4180087" y="2052796"/>
              <a:ext cx="20705" cy="33878"/>
            </a:xfrm>
            <a:custGeom>
              <a:avLst/>
              <a:gdLst>
                <a:gd name="connsiteX0" fmla="*/ 149 w 20705"/>
                <a:gd name="connsiteY0" fmla="*/ 15844 h 33878"/>
                <a:gd name="connsiteX1" fmla="*/ 8531 w 20705"/>
                <a:gd name="connsiteY1" fmla="*/ 33846 h 33878"/>
                <a:gd name="connsiteX2" fmla="*/ 20533 w 20705"/>
                <a:gd name="connsiteY2" fmla="*/ 18035 h 33878"/>
                <a:gd name="connsiteX3" fmla="*/ 12150 w 20705"/>
                <a:gd name="connsiteY3" fmla="*/ 32 h 33878"/>
                <a:gd name="connsiteX4" fmla="*/ 149 w 20705"/>
                <a:gd name="connsiteY4" fmla="*/ 15844 h 3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05" h="33878">
                  <a:moveTo>
                    <a:pt x="149" y="15844"/>
                  </a:moveTo>
                  <a:cubicBezTo>
                    <a:pt x="-804" y="25369"/>
                    <a:pt x="2911" y="33275"/>
                    <a:pt x="8531" y="33846"/>
                  </a:cubicBezTo>
                  <a:cubicBezTo>
                    <a:pt x="14151" y="34418"/>
                    <a:pt x="19485" y="27369"/>
                    <a:pt x="20533" y="18035"/>
                  </a:cubicBezTo>
                  <a:cubicBezTo>
                    <a:pt x="21580" y="8700"/>
                    <a:pt x="17770" y="604"/>
                    <a:pt x="12150" y="32"/>
                  </a:cubicBezTo>
                  <a:cubicBezTo>
                    <a:pt x="6531" y="-539"/>
                    <a:pt x="1387" y="6509"/>
                    <a:pt x="149" y="158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xmlns="" id="{E26F276F-CC1A-CFFD-2A65-2E3FF26D95C4}"/>
                </a:ext>
              </a:extLst>
            </p:cNvPr>
            <p:cNvSpPr/>
            <p:nvPr/>
          </p:nvSpPr>
          <p:spPr>
            <a:xfrm>
              <a:off x="3971888" y="2041778"/>
              <a:ext cx="62909" cy="87253"/>
            </a:xfrm>
            <a:custGeom>
              <a:avLst/>
              <a:gdLst>
                <a:gd name="connsiteX0" fmla="*/ 37 w 62909"/>
                <a:gd name="connsiteY0" fmla="*/ 44102 h 87253"/>
                <a:gd name="connsiteX1" fmla="*/ 32136 w 62909"/>
                <a:gd name="connsiteY1" fmla="*/ 87250 h 87253"/>
                <a:gd name="connsiteX2" fmla="*/ 62902 w 62909"/>
                <a:gd name="connsiteY2" fmla="*/ 43150 h 87253"/>
                <a:gd name="connsiteX3" fmla="*/ 30803 w 62909"/>
                <a:gd name="connsiteY3" fmla="*/ 1 h 87253"/>
                <a:gd name="connsiteX4" fmla="*/ 37 w 62909"/>
                <a:gd name="connsiteY4" fmla="*/ 44102 h 8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09" h="87253">
                  <a:moveTo>
                    <a:pt x="37" y="44102"/>
                  </a:moveTo>
                  <a:cubicBezTo>
                    <a:pt x="37" y="68200"/>
                    <a:pt x="14800" y="87536"/>
                    <a:pt x="32136" y="87250"/>
                  </a:cubicBezTo>
                  <a:cubicBezTo>
                    <a:pt x="49471" y="86965"/>
                    <a:pt x="63283" y="67248"/>
                    <a:pt x="62902" y="43150"/>
                  </a:cubicBezTo>
                  <a:cubicBezTo>
                    <a:pt x="62521" y="19051"/>
                    <a:pt x="48138" y="-189"/>
                    <a:pt x="30803" y="1"/>
                  </a:cubicBezTo>
                  <a:cubicBezTo>
                    <a:pt x="13467" y="192"/>
                    <a:pt x="-821" y="20385"/>
                    <a:pt x="37" y="4410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xmlns="" id="{3DC7B241-3B8E-B5A3-B01A-8BF825F22F0A}"/>
                </a:ext>
              </a:extLst>
            </p:cNvPr>
            <p:cNvSpPr/>
            <p:nvPr/>
          </p:nvSpPr>
          <p:spPr>
            <a:xfrm>
              <a:off x="3984539" y="2047176"/>
              <a:ext cx="20705" cy="33878"/>
            </a:xfrm>
            <a:custGeom>
              <a:avLst/>
              <a:gdLst>
                <a:gd name="connsiteX0" fmla="*/ 149 w 20705"/>
                <a:gd name="connsiteY0" fmla="*/ 15844 h 33878"/>
                <a:gd name="connsiteX1" fmla="*/ 8531 w 20705"/>
                <a:gd name="connsiteY1" fmla="*/ 33846 h 33878"/>
                <a:gd name="connsiteX2" fmla="*/ 20533 w 20705"/>
                <a:gd name="connsiteY2" fmla="*/ 18035 h 33878"/>
                <a:gd name="connsiteX3" fmla="*/ 12150 w 20705"/>
                <a:gd name="connsiteY3" fmla="*/ 32 h 33878"/>
                <a:gd name="connsiteX4" fmla="*/ 149 w 20705"/>
                <a:gd name="connsiteY4" fmla="*/ 15844 h 3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05" h="33878">
                  <a:moveTo>
                    <a:pt x="149" y="15844"/>
                  </a:moveTo>
                  <a:cubicBezTo>
                    <a:pt x="-804" y="25369"/>
                    <a:pt x="2911" y="33275"/>
                    <a:pt x="8531" y="33846"/>
                  </a:cubicBezTo>
                  <a:cubicBezTo>
                    <a:pt x="14151" y="34418"/>
                    <a:pt x="19485" y="27369"/>
                    <a:pt x="20533" y="18035"/>
                  </a:cubicBezTo>
                  <a:cubicBezTo>
                    <a:pt x="21580" y="8700"/>
                    <a:pt x="17770" y="604"/>
                    <a:pt x="12150" y="32"/>
                  </a:cubicBezTo>
                  <a:cubicBezTo>
                    <a:pt x="6531" y="-539"/>
                    <a:pt x="1101" y="6510"/>
                    <a:pt x="149" y="158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xmlns="" id="{97513314-67D6-D843-0FBA-78BECD1D46CB}"/>
                </a:ext>
              </a:extLst>
            </p:cNvPr>
            <p:cNvSpPr/>
            <p:nvPr/>
          </p:nvSpPr>
          <p:spPr>
            <a:xfrm>
              <a:off x="4001242" y="2210733"/>
              <a:ext cx="250259" cy="114795"/>
            </a:xfrm>
            <a:custGeom>
              <a:avLst/>
              <a:gdLst>
                <a:gd name="connsiteX0" fmla="*/ 125368 w 250259"/>
                <a:gd name="connsiteY0" fmla="*/ 114796 h 114795"/>
                <a:gd name="connsiteX1" fmla="*/ 210 w 250259"/>
                <a:gd name="connsiteY1" fmla="*/ 11735 h 114795"/>
                <a:gd name="connsiteX2" fmla="*/ 7735 w 250259"/>
                <a:gd name="connsiteY2" fmla="*/ 210 h 114795"/>
                <a:gd name="connsiteX3" fmla="*/ 19260 w 250259"/>
                <a:gd name="connsiteY3" fmla="*/ 7734 h 114795"/>
                <a:gd name="connsiteX4" fmla="*/ 146164 w 250259"/>
                <a:gd name="connsiteY4" fmla="*/ 93723 h 114795"/>
                <a:gd name="connsiteX5" fmla="*/ 231667 w 250259"/>
                <a:gd name="connsiteY5" fmla="*/ 10116 h 114795"/>
                <a:gd name="connsiteX6" fmla="*/ 243654 w 250259"/>
                <a:gd name="connsiteY6" fmla="*/ 3970 h 114795"/>
                <a:gd name="connsiteX7" fmla="*/ 250146 w 250259"/>
                <a:gd name="connsiteY7" fmla="*/ 14497 h 114795"/>
                <a:gd name="connsiteX8" fmla="*/ 127749 w 250259"/>
                <a:gd name="connsiteY8" fmla="*/ 114795 h 11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259" h="114795">
                  <a:moveTo>
                    <a:pt x="125368" y="114796"/>
                  </a:moveTo>
                  <a:cubicBezTo>
                    <a:pt x="64637" y="114059"/>
                    <a:pt x="12585" y="71197"/>
                    <a:pt x="210" y="11735"/>
                  </a:cubicBezTo>
                  <a:cubicBezTo>
                    <a:pt x="-895" y="6474"/>
                    <a:pt x="2474" y="1314"/>
                    <a:pt x="7735" y="210"/>
                  </a:cubicBezTo>
                  <a:cubicBezTo>
                    <a:pt x="12995" y="-895"/>
                    <a:pt x="18155" y="2474"/>
                    <a:pt x="19260" y="7734"/>
                  </a:cubicBezTo>
                  <a:cubicBezTo>
                    <a:pt x="30558" y="66523"/>
                    <a:pt x="87375" y="105022"/>
                    <a:pt x="146164" y="93723"/>
                  </a:cubicBezTo>
                  <a:cubicBezTo>
                    <a:pt x="188851" y="85519"/>
                    <a:pt x="222508" y="52608"/>
                    <a:pt x="231667" y="10116"/>
                  </a:cubicBezTo>
                  <a:cubicBezTo>
                    <a:pt x="233280" y="5109"/>
                    <a:pt x="238647" y="2357"/>
                    <a:pt x="243654" y="3970"/>
                  </a:cubicBezTo>
                  <a:cubicBezTo>
                    <a:pt x="248111" y="5406"/>
                    <a:pt x="250864" y="9869"/>
                    <a:pt x="250146" y="14497"/>
                  </a:cubicBezTo>
                  <a:cubicBezTo>
                    <a:pt x="237184" y="72048"/>
                    <a:pt x="186725" y="113397"/>
                    <a:pt x="127749" y="114795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xmlns="" id="{086C1DEC-B37D-2DAC-A382-05536A6EC504}"/>
                </a:ext>
              </a:extLst>
            </p:cNvPr>
            <p:cNvSpPr/>
            <p:nvPr/>
          </p:nvSpPr>
          <p:spPr>
            <a:xfrm>
              <a:off x="4405806" y="1898704"/>
              <a:ext cx="189276" cy="214500"/>
            </a:xfrm>
            <a:custGeom>
              <a:avLst/>
              <a:gdLst>
                <a:gd name="connsiteX0" fmla="*/ 184482 w 189276"/>
                <a:gd name="connsiteY0" fmla="*/ 132979 h 214500"/>
                <a:gd name="connsiteX1" fmla="*/ 64847 w 189276"/>
                <a:gd name="connsiteY1" fmla="*/ 211369 h 214500"/>
                <a:gd name="connsiteX2" fmla="*/ 4649 w 189276"/>
                <a:gd name="connsiteY2" fmla="*/ 81544 h 214500"/>
                <a:gd name="connsiteX3" fmla="*/ 124283 w 189276"/>
                <a:gd name="connsiteY3" fmla="*/ 3153 h 214500"/>
                <a:gd name="connsiteX4" fmla="*/ 184482 w 189276"/>
                <a:gd name="connsiteY4" fmla="*/ 132979 h 2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76" h="214500">
                  <a:moveTo>
                    <a:pt x="184482" y="132979"/>
                  </a:moveTo>
                  <a:cubicBezTo>
                    <a:pt x="168003" y="190129"/>
                    <a:pt x="114473" y="225562"/>
                    <a:pt x="64847" y="211369"/>
                  </a:cubicBezTo>
                  <a:cubicBezTo>
                    <a:pt x="15222" y="197177"/>
                    <a:pt x="-11353" y="139075"/>
                    <a:pt x="4649" y="81544"/>
                  </a:cubicBezTo>
                  <a:cubicBezTo>
                    <a:pt x="20651" y="24013"/>
                    <a:pt x="74658" y="-11039"/>
                    <a:pt x="124283" y="3153"/>
                  </a:cubicBezTo>
                  <a:cubicBezTo>
                    <a:pt x="173909" y="17345"/>
                    <a:pt x="200865" y="75448"/>
                    <a:pt x="184482" y="132979"/>
                  </a:cubicBezTo>
                  <a:close/>
                </a:path>
              </a:pathLst>
            </a:custGeom>
            <a:solidFill>
              <a:srgbClr val="000000">
                <a:alpha val="1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xmlns="" id="{9E2A23EA-F2FC-A57B-E239-12E7DA7439D7}"/>
                </a:ext>
              </a:extLst>
            </p:cNvPr>
            <p:cNvSpPr/>
            <p:nvPr/>
          </p:nvSpPr>
          <p:spPr>
            <a:xfrm>
              <a:off x="4385996" y="2154396"/>
              <a:ext cx="133691" cy="139763"/>
            </a:xfrm>
            <a:custGeom>
              <a:avLst/>
              <a:gdLst>
                <a:gd name="connsiteX0" fmla="*/ 109804 w 133691"/>
                <a:gd name="connsiteY0" fmla="*/ 106934 h 139763"/>
                <a:gd name="connsiteX1" fmla="*/ 15697 w 133691"/>
                <a:gd name="connsiteY1" fmla="*/ 129128 h 139763"/>
                <a:gd name="connsiteX2" fmla="*/ 23889 w 133691"/>
                <a:gd name="connsiteY2" fmla="*/ 32830 h 139763"/>
                <a:gd name="connsiteX3" fmla="*/ 117900 w 133691"/>
                <a:gd name="connsiteY3" fmla="*/ 10636 h 139763"/>
                <a:gd name="connsiteX4" fmla="*/ 109804 w 133691"/>
                <a:gd name="connsiteY4" fmla="*/ 106934 h 13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91" h="139763">
                  <a:moveTo>
                    <a:pt x="109804" y="106934"/>
                  </a:moveTo>
                  <a:cubicBezTo>
                    <a:pt x="81229" y="139605"/>
                    <a:pt x="39509" y="149606"/>
                    <a:pt x="15697" y="129128"/>
                  </a:cubicBezTo>
                  <a:cubicBezTo>
                    <a:pt x="-8116" y="108649"/>
                    <a:pt x="-4401" y="65500"/>
                    <a:pt x="23889" y="32830"/>
                  </a:cubicBezTo>
                  <a:cubicBezTo>
                    <a:pt x="52178" y="159"/>
                    <a:pt x="94183" y="-9842"/>
                    <a:pt x="117900" y="10636"/>
                  </a:cubicBezTo>
                  <a:cubicBezTo>
                    <a:pt x="141617" y="31115"/>
                    <a:pt x="138379" y="74263"/>
                    <a:pt x="109804" y="106934"/>
                  </a:cubicBezTo>
                  <a:close/>
                </a:path>
              </a:pathLst>
            </a:custGeom>
            <a:solidFill>
              <a:srgbClr val="000000">
                <a:alpha val="1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xmlns="" id="{AE8F57EB-22B2-6244-8386-07D1CD617374}"/>
                </a:ext>
              </a:extLst>
            </p:cNvPr>
            <p:cNvSpPr/>
            <p:nvPr/>
          </p:nvSpPr>
          <p:spPr>
            <a:xfrm>
              <a:off x="4261732" y="1658585"/>
              <a:ext cx="154686" cy="135491"/>
            </a:xfrm>
            <a:custGeom>
              <a:avLst/>
              <a:gdLst>
                <a:gd name="connsiteX0" fmla="*/ 56616 w 154686"/>
                <a:gd name="connsiteY0" fmla="*/ 130972 h 135491"/>
                <a:gd name="connsiteX1" fmla="*/ 2800 w 154686"/>
                <a:gd name="connsiteY1" fmla="*/ 43533 h 135491"/>
                <a:gd name="connsiteX2" fmla="*/ 98050 w 154686"/>
                <a:gd name="connsiteY2" fmla="*/ 4480 h 135491"/>
                <a:gd name="connsiteX3" fmla="*/ 151866 w 154686"/>
                <a:gd name="connsiteY3" fmla="*/ 91920 h 135491"/>
                <a:gd name="connsiteX4" fmla="*/ 56616 w 154686"/>
                <a:gd name="connsiteY4" fmla="*/ 130972 h 13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686" h="135491">
                  <a:moveTo>
                    <a:pt x="56616" y="130972"/>
                  </a:moveTo>
                  <a:cubicBezTo>
                    <a:pt x="15564" y="117637"/>
                    <a:pt x="-8535" y="78489"/>
                    <a:pt x="2800" y="43533"/>
                  </a:cubicBezTo>
                  <a:cubicBezTo>
                    <a:pt x="14135" y="8576"/>
                    <a:pt x="56712" y="-8855"/>
                    <a:pt x="98050" y="4480"/>
                  </a:cubicBezTo>
                  <a:cubicBezTo>
                    <a:pt x="139389" y="17815"/>
                    <a:pt x="163201" y="56963"/>
                    <a:pt x="151866" y="91920"/>
                  </a:cubicBezTo>
                  <a:cubicBezTo>
                    <a:pt x="140532" y="126876"/>
                    <a:pt x="97669" y="144402"/>
                    <a:pt x="56616" y="130972"/>
                  </a:cubicBezTo>
                  <a:close/>
                </a:path>
              </a:pathLst>
            </a:custGeom>
            <a:solidFill>
              <a:srgbClr val="000000">
                <a:alpha val="1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xmlns="" id="{49EE1A54-7CB9-9E02-60F3-1377788766E5}"/>
                </a:ext>
              </a:extLst>
            </p:cNvPr>
            <p:cNvSpPr/>
            <p:nvPr/>
          </p:nvSpPr>
          <p:spPr>
            <a:xfrm>
              <a:off x="4602153" y="2092728"/>
              <a:ext cx="75869" cy="99365"/>
            </a:xfrm>
            <a:custGeom>
              <a:avLst/>
              <a:gdLst>
                <a:gd name="connsiteX0" fmla="*/ 73193 w 75869"/>
                <a:gd name="connsiteY0" fmla="*/ 59732 h 99365"/>
                <a:gd name="connsiteX1" fmla="*/ 24044 w 75869"/>
                <a:gd name="connsiteY1" fmla="*/ 98308 h 99365"/>
                <a:gd name="connsiteX2" fmla="*/ 2612 w 75869"/>
                <a:gd name="connsiteY2" fmla="*/ 39634 h 99365"/>
                <a:gd name="connsiteX3" fmla="*/ 51857 w 75869"/>
                <a:gd name="connsiteY3" fmla="*/ 1058 h 99365"/>
                <a:gd name="connsiteX4" fmla="*/ 73193 w 75869"/>
                <a:gd name="connsiteY4" fmla="*/ 59732 h 9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69" h="99365">
                  <a:moveTo>
                    <a:pt x="73193" y="59732"/>
                  </a:moveTo>
                  <a:cubicBezTo>
                    <a:pt x="65478" y="86592"/>
                    <a:pt x="43475" y="103928"/>
                    <a:pt x="24044" y="98308"/>
                  </a:cubicBezTo>
                  <a:cubicBezTo>
                    <a:pt x="4613" y="92688"/>
                    <a:pt x="-5007" y="66495"/>
                    <a:pt x="2612" y="39634"/>
                  </a:cubicBezTo>
                  <a:cubicBezTo>
                    <a:pt x="10232" y="12774"/>
                    <a:pt x="32330" y="-4562"/>
                    <a:pt x="51857" y="1058"/>
                  </a:cubicBezTo>
                  <a:cubicBezTo>
                    <a:pt x="71383" y="6678"/>
                    <a:pt x="80908" y="32871"/>
                    <a:pt x="73193" y="59732"/>
                  </a:cubicBezTo>
                  <a:close/>
                </a:path>
              </a:pathLst>
            </a:custGeom>
            <a:solidFill>
              <a:srgbClr val="000000">
                <a:alpha val="1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xmlns="" id="{48253F71-11CB-8BC0-BAE2-0E03ADC57000}"/>
                </a:ext>
              </a:extLst>
            </p:cNvPr>
            <p:cNvSpPr/>
            <p:nvPr/>
          </p:nvSpPr>
          <p:spPr>
            <a:xfrm>
              <a:off x="4416669" y="2332382"/>
              <a:ext cx="71452" cy="70781"/>
            </a:xfrm>
            <a:custGeom>
              <a:avLst/>
              <a:gdLst>
                <a:gd name="connsiteX0" fmla="*/ 56366 w 71452"/>
                <a:gd name="connsiteY0" fmla="*/ 56488 h 70781"/>
                <a:gd name="connsiteX1" fmla="*/ 6645 w 71452"/>
                <a:gd name="connsiteY1" fmla="*/ 63727 h 70781"/>
                <a:gd name="connsiteX2" fmla="*/ 15218 w 71452"/>
                <a:gd name="connsiteY2" fmla="*/ 14293 h 70781"/>
                <a:gd name="connsiteX3" fmla="*/ 64843 w 71452"/>
                <a:gd name="connsiteY3" fmla="*/ 7054 h 70781"/>
                <a:gd name="connsiteX4" fmla="*/ 56366 w 71452"/>
                <a:gd name="connsiteY4" fmla="*/ 56488 h 7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52" h="70781">
                  <a:moveTo>
                    <a:pt x="56366" y="56488"/>
                  </a:moveTo>
                  <a:cubicBezTo>
                    <a:pt x="40269" y="72109"/>
                    <a:pt x="18266" y="75538"/>
                    <a:pt x="6645" y="63727"/>
                  </a:cubicBezTo>
                  <a:cubicBezTo>
                    <a:pt x="-4975" y="51917"/>
                    <a:pt x="-880" y="29914"/>
                    <a:pt x="15218" y="14293"/>
                  </a:cubicBezTo>
                  <a:cubicBezTo>
                    <a:pt x="31315" y="-1328"/>
                    <a:pt x="53318" y="-4757"/>
                    <a:pt x="64843" y="7054"/>
                  </a:cubicBezTo>
                  <a:cubicBezTo>
                    <a:pt x="76368" y="18865"/>
                    <a:pt x="72368" y="40868"/>
                    <a:pt x="56366" y="56488"/>
                  </a:cubicBezTo>
                  <a:close/>
                </a:path>
              </a:pathLst>
            </a:custGeom>
            <a:solidFill>
              <a:srgbClr val="000000">
                <a:alpha val="1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xmlns="" id="{871EE9A4-2E3A-06D0-FD35-F6F078F24962}"/>
                </a:ext>
              </a:extLst>
            </p:cNvPr>
            <p:cNvSpPr/>
            <p:nvPr/>
          </p:nvSpPr>
          <p:spPr>
            <a:xfrm>
              <a:off x="4625606" y="1935219"/>
              <a:ext cx="60046" cy="80423"/>
            </a:xfrm>
            <a:custGeom>
              <a:avLst/>
              <a:gdLst>
                <a:gd name="connsiteX0" fmla="*/ 58884 w 60046"/>
                <a:gd name="connsiteY0" fmla="*/ 34360 h 80423"/>
                <a:gd name="connsiteX1" fmla="*/ 38215 w 60046"/>
                <a:gd name="connsiteY1" fmla="*/ 79985 h 80423"/>
                <a:gd name="connsiteX2" fmla="*/ 1162 w 60046"/>
                <a:gd name="connsiteY2" fmla="*/ 46171 h 80423"/>
                <a:gd name="connsiteX3" fmla="*/ 21832 w 60046"/>
                <a:gd name="connsiteY3" fmla="*/ 451 h 80423"/>
                <a:gd name="connsiteX4" fmla="*/ 58884 w 60046"/>
                <a:gd name="connsiteY4" fmla="*/ 34360 h 8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6" h="80423">
                  <a:moveTo>
                    <a:pt x="58884" y="34360"/>
                  </a:moveTo>
                  <a:cubicBezTo>
                    <a:pt x="63456" y="56268"/>
                    <a:pt x="54121" y="76746"/>
                    <a:pt x="38215" y="79985"/>
                  </a:cubicBezTo>
                  <a:cubicBezTo>
                    <a:pt x="22308" y="83223"/>
                    <a:pt x="5734" y="68174"/>
                    <a:pt x="1162" y="46171"/>
                  </a:cubicBezTo>
                  <a:cubicBezTo>
                    <a:pt x="-3410" y="24168"/>
                    <a:pt x="5925" y="3785"/>
                    <a:pt x="21832" y="451"/>
                  </a:cubicBezTo>
                  <a:cubicBezTo>
                    <a:pt x="37738" y="-2883"/>
                    <a:pt x="54407" y="12643"/>
                    <a:pt x="58884" y="34360"/>
                  </a:cubicBezTo>
                  <a:close/>
                </a:path>
              </a:pathLst>
            </a:custGeom>
            <a:solidFill>
              <a:srgbClr val="000000">
                <a:alpha val="1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xmlns="" id="{C055371E-4DF8-7F0A-DE10-8BDB6692765B}"/>
                </a:ext>
              </a:extLst>
            </p:cNvPr>
            <p:cNvSpPr/>
            <p:nvPr/>
          </p:nvSpPr>
          <p:spPr>
            <a:xfrm>
              <a:off x="3918047" y="1756874"/>
              <a:ext cx="78005" cy="97655"/>
            </a:xfrm>
            <a:custGeom>
              <a:avLst/>
              <a:gdLst>
                <a:gd name="connsiteX0" fmla="*/ 72928 w 78005"/>
                <a:gd name="connsiteY0" fmla="*/ 62972 h 97655"/>
                <a:gd name="connsiteX1" fmla="*/ 19587 w 78005"/>
                <a:gd name="connsiteY1" fmla="*/ 95548 h 97655"/>
                <a:gd name="connsiteX2" fmla="*/ 5205 w 78005"/>
                <a:gd name="connsiteY2" fmla="*/ 34683 h 97655"/>
                <a:gd name="connsiteX3" fmla="*/ 58545 w 78005"/>
                <a:gd name="connsiteY3" fmla="*/ 2107 h 97655"/>
                <a:gd name="connsiteX4" fmla="*/ 72928 w 78005"/>
                <a:gd name="connsiteY4" fmla="*/ 62972 h 9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05" h="97655">
                  <a:moveTo>
                    <a:pt x="72928" y="62972"/>
                  </a:moveTo>
                  <a:cubicBezTo>
                    <a:pt x="62164" y="88785"/>
                    <a:pt x="38256" y="103358"/>
                    <a:pt x="19587" y="95548"/>
                  </a:cubicBezTo>
                  <a:cubicBezTo>
                    <a:pt x="919" y="87737"/>
                    <a:pt x="-5558" y="60496"/>
                    <a:pt x="5205" y="34683"/>
                  </a:cubicBezTo>
                  <a:cubicBezTo>
                    <a:pt x="15968" y="8870"/>
                    <a:pt x="39876" y="-5703"/>
                    <a:pt x="58545" y="2107"/>
                  </a:cubicBezTo>
                  <a:cubicBezTo>
                    <a:pt x="77214" y="9918"/>
                    <a:pt x="83405" y="37159"/>
                    <a:pt x="72928" y="62972"/>
                  </a:cubicBezTo>
                  <a:close/>
                </a:path>
              </a:pathLst>
            </a:custGeom>
            <a:solidFill>
              <a:srgbClr val="000000">
                <a:alpha val="1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0" name="Полилиния: фигура 899">
              <a:extLst>
                <a:ext uri="{FF2B5EF4-FFF2-40B4-BE49-F238E27FC236}">
                  <a16:creationId xmlns:a16="http://schemas.microsoft.com/office/drawing/2014/main" xmlns="" id="{066B6B9B-29DD-A81E-26A6-2DDC3FD8D040}"/>
                </a:ext>
              </a:extLst>
            </p:cNvPr>
            <p:cNvSpPr/>
            <p:nvPr/>
          </p:nvSpPr>
          <p:spPr>
            <a:xfrm>
              <a:off x="4574625" y="1745209"/>
              <a:ext cx="77099" cy="98743"/>
            </a:xfrm>
            <a:custGeom>
              <a:avLst/>
              <a:gdLst>
                <a:gd name="connsiteX0" fmla="*/ 73575 w 77099"/>
                <a:gd name="connsiteY0" fmla="*/ 37680 h 98743"/>
                <a:gd name="connsiteX1" fmla="*/ 54525 w 77099"/>
                <a:gd name="connsiteY1" fmla="*/ 97307 h 98743"/>
                <a:gd name="connsiteX2" fmla="*/ 3566 w 77099"/>
                <a:gd name="connsiteY2" fmla="*/ 61016 h 98743"/>
                <a:gd name="connsiteX3" fmla="*/ 22616 w 77099"/>
                <a:gd name="connsiteY3" fmla="*/ 1390 h 98743"/>
                <a:gd name="connsiteX4" fmla="*/ 73575 w 77099"/>
                <a:gd name="connsiteY4" fmla="*/ 37680 h 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99" h="98743">
                  <a:moveTo>
                    <a:pt x="73575" y="37680"/>
                  </a:moveTo>
                  <a:cubicBezTo>
                    <a:pt x="82433" y="64160"/>
                    <a:pt x="74051" y="90830"/>
                    <a:pt x="54525" y="97307"/>
                  </a:cubicBezTo>
                  <a:cubicBezTo>
                    <a:pt x="34999" y="103784"/>
                    <a:pt x="12519" y="87782"/>
                    <a:pt x="3566" y="61016"/>
                  </a:cubicBezTo>
                  <a:cubicBezTo>
                    <a:pt x="-5388" y="34251"/>
                    <a:pt x="3090" y="7772"/>
                    <a:pt x="22616" y="1390"/>
                  </a:cubicBezTo>
                  <a:cubicBezTo>
                    <a:pt x="42142" y="-4992"/>
                    <a:pt x="64812" y="11201"/>
                    <a:pt x="73575" y="37680"/>
                  </a:cubicBezTo>
                  <a:close/>
                </a:path>
              </a:pathLst>
            </a:custGeom>
            <a:solidFill>
              <a:srgbClr val="000000">
                <a:alpha val="1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1" name="Полилиния: фигура 900">
              <a:extLst>
                <a:ext uri="{FF2B5EF4-FFF2-40B4-BE49-F238E27FC236}">
                  <a16:creationId xmlns:a16="http://schemas.microsoft.com/office/drawing/2014/main" xmlns="" id="{BE7BCBBD-214E-4AC3-A95F-8FD87505D7D2}"/>
                </a:ext>
              </a:extLst>
            </p:cNvPr>
            <p:cNvSpPr/>
            <p:nvPr/>
          </p:nvSpPr>
          <p:spPr>
            <a:xfrm>
              <a:off x="4516469" y="1688340"/>
              <a:ext cx="185007" cy="684630"/>
            </a:xfrm>
            <a:custGeom>
              <a:avLst/>
              <a:gdLst>
                <a:gd name="connsiteX0" fmla="*/ 4763 w 185007"/>
                <a:gd name="connsiteY0" fmla="*/ 684624 h 684630"/>
                <a:gd name="connsiteX1" fmla="*/ 953 w 185007"/>
                <a:gd name="connsiteY1" fmla="*/ 682719 h 684630"/>
                <a:gd name="connsiteX2" fmla="*/ 1905 w 185007"/>
                <a:gd name="connsiteY2" fmla="*/ 676051 h 684630"/>
                <a:gd name="connsiteX3" fmla="*/ 93103 w 185007"/>
                <a:gd name="connsiteY3" fmla="*/ 82643 h 684630"/>
                <a:gd name="connsiteX4" fmla="*/ 23908 w 185007"/>
                <a:gd name="connsiteY4" fmla="*/ 8730 h 684630"/>
                <a:gd name="connsiteX5" fmla="*/ 22577 w 185007"/>
                <a:gd name="connsiteY5" fmla="*/ 2127 h 684630"/>
                <a:gd name="connsiteX6" fmla="*/ 29180 w 185007"/>
                <a:gd name="connsiteY6" fmla="*/ 796 h 684630"/>
                <a:gd name="connsiteX7" fmla="*/ 30004 w 185007"/>
                <a:gd name="connsiteY7" fmla="*/ 1491 h 684630"/>
                <a:gd name="connsiteX8" fmla="*/ 83400 w 185007"/>
                <a:gd name="connsiteY8" fmla="*/ 613009 h 684630"/>
                <a:gd name="connsiteX9" fmla="*/ 7906 w 185007"/>
                <a:gd name="connsiteY9" fmla="*/ 683766 h 684630"/>
                <a:gd name="connsiteX10" fmla="*/ 4763 w 185007"/>
                <a:gd name="connsiteY10" fmla="*/ 684624 h 68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007" h="684630">
                  <a:moveTo>
                    <a:pt x="4763" y="684624"/>
                  </a:moveTo>
                  <a:cubicBezTo>
                    <a:pt x="3267" y="684609"/>
                    <a:pt x="1862" y="683906"/>
                    <a:pt x="953" y="682719"/>
                  </a:cubicBezTo>
                  <a:cubicBezTo>
                    <a:pt x="-625" y="680614"/>
                    <a:pt x="-199" y="677629"/>
                    <a:pt x="1905" y="676051"/>
                  </a:cubicBezTo>
                  <a:cubicBezTo>
                    <a:pt x="190954" y="537370"/>
                    <a:pt x="231785" y="271692"/>
                    <a:pt x="93103" y="82643"/>
                  </a:cubicBezTo>
                  <a:cubicBezTo>
                    <a:pt x="73069" y="55333"/>
                    <a:pt x="49839" y="30519"/>
                    <a:pt x="23908" y="8730"/>
                  </a:cubicBezTo>
                  <a:cubicBezTo>
                    <a:pt x="21717" y="7274"/>
                    <a:pt x="21122" y="4318"/>
                    <a:pt x="22577" y="2127"/>
                  </a:cubicBezTo>
                  <a:cubicBezTo>
                    <a:pt x="24033" y="-64"/>
                    <a:pt x="26989" y="-659"/>
                    <a:pt x="29180" y="796"/>
                  </a:cubicBezTo>
                  <a:cubicBezTo>
                    <a:pt x="29480" y="996"/>
                    <a:pt x="29757" y="1229"/>
                    <a:pt x="30004" y="1491"/>
                  </a:cubicBezTo>
                  <a:cubicBezTo>
                    <a:pt x="213615" y="155612"/>
                    <a:pt x="237521" y="429398"/>
                    <a:pt x="83400" y="613009"/>
                  </a:cubicBezTo>
                  <a:cubicBezTo>
                    <a:pt x="61147" y="639521"/>
                    <a:pt x="35802" y="663275"/>
                    <a:pt x="7906" y="683766"/>
                  </a:cubicBezTo>
                  <a:cubicBezTo>
                    <a:pt x="6976" y="684379"/>
                    <a:pt x="5875" y="684679"/>
                    <a:pt x="4763" y="68462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2" name="Полилиния: фигура 901">
              <a:extLst>
                <a:ext uri="{FF2B5EF4-FFF2-40B4-BE49-F238E27FC236}">
                  <a16:creationId xmlns:a16="http://schemas.microsoft.com/office/drawing/2014/main" xmlns="" id="{B8A8C320-AA16-663A-93DB-300628088C80}"/>
                </a:ext>
              </a:extLst>
            </p:cNvPr>
            <p:cNvSpPr/>
            <p:nvPr/>
          </p:nvSpPr>
          <p:spPr>
            <a:xfrm>
              <a:off x="4376327" y="1603171"/>
              <a:ext cx="112281" cy="52940"/>
            </a:xfrm>
            <a:custGeom>
              <a:avLst/>
              <a:gdLst>
                <a:gd name="connsiteX0" fmla="*/ 107280 w 112281"/>
                <a:gd name="connsiteY0" fmla="*/ 52940 h 52940"/>
                <a:gd name="connsiteX1" fmla="*/ 104899 w 112281"/>
                <a:gd name="connsiteY1" fmla="*/ 52274 h 52940"/>
                <a:gd name="connsiteX2" fmla="*/ 3648 w 112281"/>
                <a:gd name="connsiteY2" fmla="*/ 9697 h 52940"/>
                <a:gd name="connsiteX3" fmla="*/ 172 w 112281"/>
                <a:gd name="connsiteY3" fmla="*/ 3648 h 52940"/>
                <a:gd name="connsiteX4" fmla="*/ 6220 w 112281"/>
                <a:gd name="connsiteY4" fmla="*/ 172 h 52940"/>
                <a:gd name="connsiteX5" fmla="*/ 109948 w 112281"/>
                <a:gd name="connsiteY5" fmla="*/ 44082 h 52940"/>
                <a:gd name="connsiteX6" fmla="*/ 111614 w 112281"/>
                <a:gd name="connsiteY6" fmla="*/ 50608 h 52940"/>
                <a:gd name="connsiteX7" fmla="*/ 107566 w 112281"/>
                <a:gd name="connsiteY7" fmla="*/ 52940 h 5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281" h="52940">
                  <a:moveTo>
                    <a:pt x="107280" y="52940"/>
                  </a:moveTo>
                  <a:cubicBezTo>
                    <a:pt x="106445" y="52911"/>
                    <a:pt x="105628" y="52683"/>
                    <a:pt x="104899" y="52274"/>
                  </a:cubicBezTo>
                  <a:cubicBezTo>
                    <a:pt x="73148" y="33731"/>
                    <a:pt x="39109" y="19418"/>
                    <a:pt x="3648" y="9697"/>
                  </a:cubicBezTo>
                  <a:cubicBezTo>
                    <a:pt x="1018" y="8987"/>
                    <a:pt x="-538" y="6279"/>
                    <a:pt x="172" y="3648"/>
                  </a:cubicBezTo>
                  <a:cubicBezTo>
                    <a:pt x="882" y="1018"/>
                    <a:pt x="3590" y="-538"/>
                    <a:pt x="6220" y="172"/>
                  </a:cubicBezTo>
                  <a:cubicBezTo>
                    <a:pt x="42567" y="10212"/>
                    <a:pt x="77439" y="24975"/>
                    <a:pt x="109948" y="44082"/>
                  </a:cubicBezTo>
                  <a:cubicBezTo>
                    <a:pt x="112210" y="45424"/>
                    <a:pt x="112956" y="48346"/>
                    <a:pt x="111614" y="50608"/>
                  </a:cubicBezTo>
                  <a:cubicBezTo>
                    <a:pt x="110765" y="52039"/>
                    <a:pt x="109230" y="52923"/>
                    <a:pt x="107566" y="5294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3" name="Рисунок 93">
            <a:extLst>
              <a:ext uri="{FF2B5EF4-FFF2-40B4-BE49-F238E27FC236}">
                <a16:creationId xmlns:a16="http://schemas.microsoft.com/office/drawing/2014/main" xmlns="" id="{EDA04D9A-EF87-C4C8-1AB9-E2557A0EBB81}"/>
              </a:ext>
            </a:extLst>
          </p:cNvPr>
          <p:cNvGrpSpPr/>
          <p:nvPr/>
        </p:nvGrpSpPr>
        <p:grpSpPr>
          <a:xfrm>
            <a:off x="959247" y="1710097"/>
            <a:ext cx="2229006" cy="2228848"/>
            <a:chOff x="1687620" y="2143888"/>
            <a:chExt cx="2229006" cy="2228848"/>
          </a:xfrm>
        </p:grpSpPr>
        <p:sp>
          <p:nvSpPr>
            <p:cNvPr id="904" name="Полилиния: фигура 903">
              <a:extLst>
                <a:ext uri="{FF2B5EF4-FFF2-40B4-BE49-F238E27FC236}">
                  <a16:creationId xmlns:a16="http://schemas.microsoft.com/office/drawing/2014/main" xmlns="" id="{DF7AB37C-A7A9-6D34-7D21-5AF7D3170F6C}"/>
                </a:ext>
              </a:extLst>
            </p:cNvPr>
            <p:cNvSpPr/>
            <p:nvPr/>
          </p:nvSpPr>
          <p:spPr>
            <a:xfrm>
              <a:off x="1692211" y="2148173"/>
              <a:ext cx="2219324" cy="2219325"/>
            </a:xfrm>
            <a:custGeom>
              <a:avLst/>
              <a:gdLst>
                <a:gd name="connsiteX0" fmla="*/ 2219325 w 2219324"/>
                <a:gd name="connsiteY0" fmla="*/ 1109663 h 2219325"/>
                <a:gd name="connsiteX1" fmla="*/ 1109663 w 2219324"/>
                <a:gd name="connsiteY1" fmla="*/ 2219325 h 2219325"/>
                <a:gd name="connsiteX2" fmla="*/ 0 w 2219324"/>
                <a:gd name="connsiteY2" fmla="*/ 1109663 h 2219325"/>
                <a:gd name="connsiteX3" fmla="*/ 1109663 w 2219324"/>
                <a:gd name="connsiteY3" fmla="*/ 0 h 2219325"/>
                <a:gd name="connsiteX4" fmla="*/ 2219325 w 2219324"/>
                <a:gd name="connsiteY4" fmla="*/ 1109663 h 221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9324" h="2219325">
                  <a:moveTo>
                    <a:pt x="2219325" y="1109663"/>
                  </a:moveTo>
                  <a:cubicBezTo>
                    <a:pt x="2219325" y="1722512"/>
                    <a:pt x="1722512" y="2219325"/>
                    <a:pt x="1109663" y="2219325"/>
                  </a:cubicBezTo>
                  <a:cubicBezTo>
                    <a:pt x="496813" y="2219325"/>
                    <a:pt x="0" y="1722512"/>
                    <a:pt x="0" y="1109663"/>
                  </a:cubicBezTo>
                  <a:cubicBezTo>
                    <a:pt x="0" y="496813"/>
                    <a:pt x="496813" y="0"/>
                    <a:pt x="1109663" y="0"/>
                  </a:cubicBezTo>
                  <a:cubicBezTo>
                    <a:pt x="1722512" y="0"/>
                    <a:pt x="2219325" y="496813"/>
                    <a:pt x="2219325" y="1109663"/>
                  </a:cubicBezTo>
                  <a:close/>
                </a:path>
              </a:pathLst>
            </a:custGeom>
            <a:solidFill>
              <a:srgbClr val="92E3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5" name="Полилиния: фигура 904">
              <a:extLst>
                <a:ext uri="{FF2B5EF4-FFF2-40B4-BE49-F238E27FC236}">
                  <a16:creationId xmlns:a16="http://schemas.microsoft.com/office/drawing/2014/main" xmlns="" id="{548D1BA2-24E0-8453-97C2-40FCED45360C}"/>
                </a:ext>
              </a:extLst>
            </p:cNvPr>
            <p:cNvSpPr/>
            <p:nvPr/>
          </p:nvSpPr>
          <p:spPr>
            <a:xfrm>
              <a:off x="2603563" y="2775966"/>
              <a:ext cx="241077" cy="155066"/>
            </a:xfrm>
            <a:custGeom>
              <a:avLst/>
              <a:gdLst>
                <a:gd name="connsiteX0" fmla="*/ 15812 w 241077"/>
                <a:gd name="connsiteY0" fmla="*/ 0 h 155066"/>
                <a:gd name="connsiteX1" fmla="*/ 130207 w 241077"/>
                <a:gd name="connsiteY1" fmla="*/ 15907 h 155066"/>
                <a:gd name="connsiteX2" fmla="*/ 171355 w 241077"/>
                <a:gd name="connsiteY2" fmla="*/ 53245 h 155066"/>
                <a:gd name="connsiteX3" fmla="*/ 222028 w 241077"/>
                <a:gd name="connsiteY3" fmla="*/ 57626 h 155066"/>
                <a:gd name="connsiteX4" fmla="*/ 241078 w 241077"/>
                <a:gd name="connsiteY4" fmla="*/ 104204 h 155066"/>
                <a:gd name="connsiteX5" fmla="*/ 231553 w 241077"/>
                <a:gd name="connsiteY5" fmla="*/ 137160 h 155066"/>
                <a:gd name="connsiteX6" fmla="*/ 198406 w 241077"/>
                <a:gd name="connsiteY6" fmla="*/ 155067 h 155066"/>
                <a:gd name="connsiteX7" fmla="*/ 113633 w 241077"/>
                <a:gd name="connsiteY7" fmla="*/ 146971 h 155066"/>
                <a:gd name="connsiteX8" fmla="*/ 110681 w 241077"/>
                <a:gd name="connsiteY8" fmla="*/ 136874 h 155066"/>
                <a:gd name="connsiteX9" fmla="*/ 148495 w 241077"/>
                <a:gd name="connsiteY9" fmla="*/ 106585 h 155066"/>
                <a:gd name="connsiteX10" fmla="*/ 117824 w 241077"/>
                <a:gd name="connsiteY10" fmla="*/ 57912 h 155066"/>
                <a:gd name="connsiteX11" fmla="*/ 42196 w 241077"/>
                <a:gd name="connsiteY11" fmla="*/ 52578 h 155066"/>
                <a:gd name="connsiteX12" fmla="*/ 0 w 241077"/>
                <a:gd name="connsiteY12" fmla="*/ 21050 h 155066"/>
                <a:gd name="connsiteX13" fmla="*/ 15812 w 241077"/>
                <a:gd name="connsiteY13" fmla="*/ 0 h 15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077" h="155066">
                  <a:moveTo>
                    <a:pt x="15812" y="0"/>
                  </a:moveTo>
                  <a:lnTo>
                    <a:pt x="130207" y="15907"/>
                  </a:lnTo>
                  <a:lnTo>
                    <a:pt x="171355" y="53245"/>
                  </a:lnTo>
                  <a:lnTo>
                    <a:pt x="222028" y="57626"/>
                  </a:lnTo>
                  <a:lnTo>
                    <a:pt x="241078" y="104204"/>
                  </a:lnTo>
                  <a:lnTo>
                    <a:pt x="231553" y="137160"/>
                  </a:lnTo>
                  <a:lnTo>
                    <a:pt x="198406" y="155067"/>
                  </a:lnTo>
                  <a:lnTo>
                    <a:pt x="113633" y="146971"/>
                  </a:lnTo>
                  <a:lnTo>
                    <a:pt x="110681" y="136874"/>
                  </a:lnTo>
                  <a:lnTo>
                    <a:pt x="148495" y="106585"/>
                  </a:lnTo>
                  <a:lnTo>
                    <a:pt x="117824" y="57912"/>
                  </a:lnTo>
                  <a:lnTo>
                    <a:pt x="42196" y="52578"/>
                  </a:lnTo>
                  <a:lnTo>
                    <a:pt x="0" y="21050"/>
                  </a:lnTo>
                  <a:lnTo>
                    <a:pt x="15812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6" name="Полилиния: фигура 905">
              <a:extLst>
                <a:ext uri="{FF2B5EF4-FFF2-40B4-BE49-F238E27FC236}">
                  <a16:creationId xmlns:a16="http://schemas.microsoft.com/office/drawing/2014/main" xmlns="" id="{8FF5B491-6208-AFFA-3CED-DDA82588A7B6}"/>
                </a:ext>
              </a:extLst>
            </p:cNvPr>
            <p:cNvSpPr/>
            <p:nvPr/>
          </p:nvSpPr>
          <p:spPr>
            <a:xfrm>
              <a:off x="2020919" y="2715673"/>
              <a:ext cx="1744218" cy="1543716"/>
            </a:xfrm>
            <a:custGeom>
              <a:avLst/>
              <a:gdLst>
                <a:gd name="connsiteX0" fmla="*/ 1576959 w 1744218"/>
                <a:gd name="connsiteY0" fmla="*/ 1041940 h 1543716"/>
                <a:gd name="connsiteX1" fmla="*/ 1486472 w 1744218"/>
                <a:gd name="connsiteY1" fmla="*/ 1032415 h 1543716"/>
                <a:gd name="connsiteX2" fmla="*/ 1377506 w 1744218"/>
                <a:gd name="connsiteY2" fmla="*/ 1025843 h 1543716"/>
                <a:gd name="connsiteX3" fmla="*/ 1299210 w 1744218"/>
                <a:gd name="connsiteY3" fmla="*/ 1048798 h 1543716"/>
                <a:gd name="connsiteX4" fmla="*/ 1221391 w 1744218"/>
                <a:gd name="connsiteY4" fmla="*/ 1055084 h 1543716"/>
                <a:gd name="connsiteX5" fmla="*/ 1145762 w 1744218"/>
                <a:gd name="connsiteY5" fmla="*/ 1096423 h 1543716"/>
                <a:gd name="connsiteX6" fmla="*/ 1100995 w 1744218"/>
                <a:gd name="connsiteY6" fmla="*/ 1112234 h 1543716"/>
                <a:gd name="connsiteX7" fmla="*/ 1073182 w 1744218"/>
                <a:gd name="connsiteY7" fmla="*/ 1120331 h 1543716"/>
                <a:gd name="connsiteX8" fmla="*/ 1028891 w 1744218"/>
                <a:gd name="connsiteY8" fmla="*/ 1166241 h 1543716"/>
                <a:gd name="connsiteX9" fmla="*/ 984314 w 1744218"/>
                <a:gd name="connsiteY9" fmla="*/ 1201198 h 1543716"/>
                <a:gd name="connsiteX10" fmla="*/ 903256 w 1744218"/>
                <a:gd name="connsiteY10" fmla="*/ 1178433 h 1543716"/>
                <a:gd name="connsiteX11" fmla="*/ 900303 w 1744218"/>
                <a:gd name="connsiteY11" fmla="*/ 1102233 h 1543716"/>
                <a:gd name="connsiteX12" fmla="*/ 852107 w 1744218"/>
                <a:gd name="connsiteY12" fmla="*/ 1097090 h 1543716"/>
                <a:gd name="connsiteX13" fmla="*/ 801624 w 1744218"/>
                <a:gd name="connsiteY13" fmla="*/ 1111949 h 1543716"/>
                <a:gd name="connsiteX14" fmla="*/ 787337 w 1744218"/>
                <a:gd name="connsiteY14" fmla="*/ 1091375 h 1543716"/>
                <a:gd name="connsiteX15" fmla="*/ 779050 w 1744218"/>
                <a:gd name="connsiteY15" fmla="*/ 1044416 h 1543716"/>
                <a:gd name="connsiteX16" fmla="*/ 753999 w 1744218"/>
                <a:gd name="connsiteY16" fmla="*/ 1024318 h 1543716"/>
                <a:gd name="connsiteX17" fmla="*/ 720090 w 1744218"/>
                <a:gd name="connsiteY17" fmla="*/ 1039749 h 1543716"/>
                <a:gd name="connsiteX18" fmla="*/ 717328 w 1744218"/>
                <a:gd name="connsiteY18" fmla="*/ 1068324 h 1543716"/>
                <a:gd name="connsiteX19" fmla="*/ 675132 w 1744218"/>
                <a:gd name="connsiteY19" fmla="*/ 1083374 h 1543716"/>
                <a:gd name="connsiteX20" fmla="*/ 623888 w 1744218"/>
                <a:gd name="connsiteY20" fmla="*/ 1048988 h 1543716"/>
                <a:gd name="connsiteX21" fmla="*/ 591026 w 1744218"/>
                <a:gd name="connsiteY21" fmla="*/ 992791 h 1543716"/>
                <a:gd name="connsiteX22" fmla="*/ 608267 w 1744218"/>
                <a:gd name="connsiteY22" fmla="*/ 910876 h 1543716"/>
                <a:gd name="connsiteX23" fmla="*/ 683038 w 1744218"/>
                <a:gd name="connsiteY23" fmla="*/ 894493 h 1543716"/>
                <a:gd name="connsiteX24" fmla="*/ 708374 w 1744218"/>
                <a:gd name="connsiteY24" fmla="*/ 906304 h 1543716"/>
                <a:gd name="connsiteX25" fmla="*/ 738759 w 1744218"/>
                <a:gd name="connsiteY25" fmla="*/ 897445 h 1543716"/>
                <a:gd name="connsiteX26" fmla="*/ 770001 w 1744218"/>
                <a:gd name="connsiteY26" fmla="*/ 863632 h 1543716"/>
                <a:gd name="connsiteX27" fmla="*/ 805815 w 1744218"/>
                <a:gd name="connsiteY27" fmla="*/ 864108 h 1543716"/>
                <a:gd name="connsiteX28" fmla="*/ 874205 w 1744218"/>
                <a:gd name="connsiteY28" fmla="*/ 929164 h 1543716"/>
                <a:gd name="connsiteX29" fmla="*/ 891159 w 1744218"/>
                <a:gd name="connsiteY29" fmla="*/ 921449 h 1543716"/>
                <a:gd name="connsiteX30" fmla="*/ 869156 w 1744218"/>
                <a:gd name="connsiteY30" fmla="*/ 864775 h 1543716"/>
                <a:gd name="connsiteX31" fmla="*/ 845058 w 1744218"/>
                <a:gd name="connsiteY31" fmla="*/ 838867 h 1543716"/>
                <a:gd name="connsiteX32" fmla="*/ 836105 w 1744218"/>
                <a:gd name="connsiteY32" fmla="*/ 789432 h 1543716"/>
                <a:gd name="connsiteX33" fmla="*/ 917829 w 1744218"/>
                <a:gd name="connsiteY33" fmla="*/ 721614 h 1543716"/>
                <a:gd name="connsiteX34" fmla="*/ 903256 w 1744218"/>
                <a:gd name="connsiteY34" fmla="*/ 624173 h 1543716"/>
                <a:gd name="connsiteX35" fmla="*/ 934117 w 1744218"/>
                <a:gd name="connsiteY35" fmla="*/ 579501 h 1543716"/>
                <a:gd name="connsiteX36" fmla="*/ 950024 w 1744218"/>
                <a:gd name="connsiteY36" fmla="*/ 511778 h 1543716"/>
                <a:gd name="connsiteX37" fmla="*/ 973836 w 1744218"/>
                <a:gd name="connsiteY37" fmla="*/ 499300 h 1543716"/>
                <a:gd name="connsiteX38" fmla="*/ 1020890 w 1744218"/>
                <a:gd name="connsiteY38" fmla="*/ 444341 h 1543716"/>
                <a:gd name="connsiteX39" fmla="*/ 1017460 w 1744218"/>
                <a:gd name="connsiteY39" fmla="*/ 423386 h 1543716"/>
                <a:gd name="connsiteX40" fmla="*/ 977741 w 1744218"/>
                <a:gd name="connsiteY40" fmla="*/ 437769 h 1543716"/>
                <a:gd name="connsiteX41" fmla="*/ 964216 w 1744218"/>
                <a:gd name="connsiteY41" fmla="*/ 419767 h 1543716"/>
                <a:gd name="connsiteX42" fmla="*/ 936403 w 1744218"/>
                <a:gd name="connsiteY42" fmla="*/ 427863 h 1543716"/>
                <a:gd name="connsiteX43" fmla="*/ 896398 w 1744218"/>
                <a:gd name="connsiteY43" fmla="*/ 450533 h 1543716"/>
                <a:gd name="connsiteX44" fmla="*/ 907066 w 1744218"/>
                <a:gd name="connsiteY44" fmla="*/ 411766 h 1543716"/>
                <a:gd name="connsiteX45" fmla="*/ 988124 w 1744218"/>
                <a:gd name="connsiteY45" fmla="*/ 360617 h 1543716"/>
                <a:gd name="connsiteX46" fmla="*/ 1001744 w 1744218"/>
                <a:gd name="connsiteY46" fmla="*/ 332042 h 1543716"/>
                <a:gd name="connsiteX47" fmla="*/ 1053370 w 1744218"/>
                <a:gd name="connsiteY47" fmla="*/ 377380 h 1543716"/>
                <a:gd name="connsiteX48" fmla="*/ 1082802 w 1744218"/>
                <a:gd name="connsiteY48" fmla="*/ 393478 h 1543716"/>
                <a:gd name="connsiteX49" fmla="*/ 1115187 w 1744218"/>
                <a:gd name="connsiteY49" fmla="*/ 372999 h 1543716"/>
                <a:gd name="connsiteX50" fmla="*/ 1090422 w 1744218"/>
                <a:gd name="connsiteY50" fmla="*/ 344424 h 1543716"/>
                <a:gd name="connsiteX51" fmla="*/ 1026224 w 1744218"/>
                <a:gd name="connsiteY51" fmla="*/ 322040 h 1543716"/>
                <a:gd name="connsiteX52" fmla="*/ 945642 w 1744218"/>
                <a:gd name="connsiteY52" fmla="*/ 271558 h 1543716"/>
                <a:gd name="connsiteX53" fmla="*/ 869442 w 1744218"/>
                <a:gd name="connsiteY53" fmla="*/ 247079 h 1543716"/>
                <a:gd name="connsiteX54" fmla="*/ 805815 w 1744218"/>
                <a:gd name="connsiteY54" fmla="*/ 254699 h 1543716"/>
                <a:gd name="connsiteX55" fmla="*/ 766667 w 1744218"/>
                <a:gd name="connsiteY55" fmla="*/ 233267 h 1543716"/>
                <a:gd name="connsiteX56" fmla="*/ 723233 w 1744218"/>
                <a:gd name="connsiteY56" fmla="*/ 234982 h 1543716"/>
                <a:gd name="connsiteX57" fmla="*/ 721138 w 1744218"/>
                <a:gd name="connsiteY57" fmla="*/ 246507 h 1543716"/>
                <a:gd name="connsiteX58" fmla="*/ 737521 w 1744218"/>
                <a:gd name="connsiteY58" fmla="*/ 321278 h 1543716"/>
                <a:gd name="connsiteX59" fmla="*/ 755047 w 1744218"/>
                <a:gd name="connsiteY59" fmla="*/ 343662 h 1543716"/>
                <a:gd name="connsiteX60" fmla="*/ 755904 w 1744218"/>
                <a:gd name="connsiteY60" fmla="*/ 431197 h 1543716"/>
                <a:gd name="connsiteX61" fmla="*/ 693515 w 1744218"/>
                <a:gd name="connsiteY61" fmla="*/ 405479 h 1543716"/>
                <a:gd name="connsiteX62" fmla="*/ 690753 w 1744218"/>
                <a:gd name="connsiteY62" fmla="*/ 367951 h 1543716"/>
                <a:gd name="connsiteX63" fmla="*/ 630269 w 1744218"/>
                <a:gd name="connsiteY63" fmla="*/ 358426 h 1543716"/>
                <a:gd name="connsiteX64" fmla="*/ 599789 w 1744218"/>
                <a:gd name="connsiteY64" fmla="*/ 337090 h 1543716"/>
                <a:gd name="connsiteX65" fmla="*/ 593979 w 1744218"/>
                <a:gd name="connsiteY65" fmla="*/ 270415 h 1543716"/>
                <a:gd name="connsiteX66" fmla="*/ 651701 w 1744218"/>
                <a:gd name="connsiteY66" fmla="*/ 195834 h 1543716"/>
                <a:gd name="connsiteX67" fmla="*/ 639032 w 1744218"/>
                <a:gd name="connsiteY67" fmla="*/ 133731 h 1543716"/>
                <a:gd name="connsiteX68" fmla="*/ 611981 w 1744218"/>
                <a:gd name="connsiteY68" fmla="*/ 144399 h 1543716"/>
                <a:gd name="connsiteX69" fmla="*/ 587693 w 1744218"/>
                <a:gd name="connsiteY69" fmla="*/ 126778 h 1543716"/>
                <a:gd name="connsiteX70" fmla="*/ 568643 w 1744218"/>
                <a:gd name="connsiteY70" fmla="*/ 91154 h 1543716"/>
                <a:gd name="connsiteX71" fmla="*/ 550164 w 1744218"/>
                <a:gd name="connsiteY71" fmla="*/ 93726 h 1543716"/>
                <a:gd name="connsiteX72" fmla="*/ 551879 w 1744218"/>
                <a:gd name="connsiteY72" fmla="*/ 137160 h 1543716"/>
                <a:gd name="connsiteX73" fmla="*/ 525590 w 1744218"/>
                <a:gd name="connsiteY73" fmla="*/ 150304 h 1543716"/>
                <a:gd name="connsiteX74" fmla="*/ 487490 w 1744218"/>
                <a:gd name="connsiteY74" fmla="*/ 65532 h 1543716"/>
                <a:gd name="connsiteX75" fmla="*/ 463582 w 1744218"/>
                <a:gd name="connsiteY75" fmla="*/ 58864 h 1543716"/>
                <a:gd name="connsiteX76" fmla="*/ 423767 w 1744218"/>
                <a:gd name="connsiteY76" fmla="*/ 54007 h 1543716"/>
                <a:gd name="connsiteX77" fmla="*/ 388906 w 1744218"/>
                <a:gd name="connsiteY77" fmla="*/ 85820 h 1543716"/>
                <a:gd name="connsiteX78" fmla="*/ 453485 w 1744218"/>
                <a:gd name="connsiteY78" fmla="*/ 119063 h 1543716"/>
                <a:gd name="connsiteX79" fmla="*/ 476155 w 1744218"/>
                <a:gd name="connsiteY79" fmla="*/ 159067 h 1543716"/>
                <a:gd name="connsiteX80" fmla="*/ 365188 w 1744218"/>
                <a:gd name="connsiteY80" fmla="*/ 117443 h 1543716"/>
                <a:gd name="connsiteX81" fmla="*/ 282035 w 1744218"/>
                <a:gd name="connsiteY81" fmla="*/ 67628 h 1543716"/>
                <a:gd name="connsiteX82" fmla="*/ 256984 w 1744218"/>
                <a:gd name="connsiteY82" fmla="*/ 953 h 1543716"/>
                <a:gd name="connsiteX83" fmla="*/ 185357 w 1744218"/>
                <a:gd name="connsiteY83" fmla="*/ 0 h 1543716"/>
                <a:gd name="connsiteX84" fmla="*/ 144399 w 1744218"/>
                <a:gd name="connsiteY84" fmla="*/ 47625 h 1543716"/>
                <a:gd name="connsiteX85" fmla="*/ 112395 w 1744218"/>
                <a:gd name="connsiteY85" fmla="*/ 78867 h 1543716"/>
                <a:gd name="connsiteX86" fmla="*/ 54674 w 1744218"/>
                <a:gd name="connsiteY86" fmla="*/ 106775 h 1543716"/>
                <a:gd name="connsiteX87" fmla="*/ 57150 w 1744218"/>
                <a:gd name="connsiteY87" fmla="*/ 152686 h 1543716"/>
                <a:gd name="connsiteX88" fmla="*/ 0 w 1744218"/>
                <a:gd name="connsiteY88" fmla="*/ 172212 h 1543716"/>
                <a:gd name="connsiteX89" fmla="*/ 13145 w 1744218"/>
                <a:gd name="connsiteY89" fmla="*/ 198596 h 1543716"/>
                <a:gd name="connsiteX90" fmla="*/ 111062 w 1744218"/>
                <a:gd name="connsiteY90" fmla="*/ 186404 h 1543716"/>
                <a:gd name="connsiteX91" fmla="*/ 174688 w 1744218"/>
                <a:gd name="connsiteY91" fmla="*/ 225362 h 1543716"/>
                <a:gd name="connsiteX92" fmla="*/ 200501 w 1744218"/>
                <a:gd name="connsiteY92" fmla="*/ 313849 h 1543716"/>
                <a:gd name="connsiteX93" fmla="*/ 195644 w 1744218"/>
                <a:gd name="connsiteY93" fmla="*/ 400336 h 1543716"/>
                <a:gd name="connsiteX94" fmla="*/ 225076 w 1744218"/>
                <a:gd name="connsiteY94" fmla="*/ 482346 h 1543716"/>
                <a:gd name="connsiteX95" fmla="*/ 190500 w 1744218"/>
                <a:gd name="connsiteY95" fmla="*/ 626840 h 1543716"/>
                <a:gd name="connsiteX96" fmla="*/ 229362 w 1744218"/>
                <a:gd name="connsiteY96" fmla="*/ 815816 h 1543716"/>
                <a:gd name="connsiteX97" fmla="*/ 283083 w 1744218"/>
                <a:gd name="connsiteY97" fmla="*/ 915352 h 1543716"/>
                <a:gd name="connsiteX98" fmla="*/ 339662 w 1744218"/>
                <a:gd name="connsiteY98" fmla="*/ 986600 h 1543716"/>
                <a:gd name="connsiteX99" fmla="*/ 379000 w 1744218"/>
                <a:gd name="connsiteY99" fmla="*/ 980599 h 1543716"/>
                <a:gd name="connsiteX100" fmla="*/ 354521 w 1744218"/>
                <a:gd name="connsiteY100" fmla="*/ 943832 h 1543716"/>
                <a:gd name="connsiteX101" fmla="*/ 325469 w 1744218"/>
                <a:gd name="connsiteY101" fmla="*/ 919448 h 1543716"/>
                <a:gd name="connsiteX102" fmla="*/ 296894 w 1744218"/>
                <a:gd name="connsiteY102" fmla="*/ 867537 h 1543716"/>
                <a:gd name="connsiteX103" fmla="*/ 318135 w 1744218"/>
                <a:gd name="connsiteY103" fmla="*/ 855821 h 1543716"/>
                <a:gd name="connsiteX104" fmla="*/ 380143 w 1744218"/>
                <a:gd name="connsiteY104" fmla="*/ 936498 h 1543716"/>
                <a:gd name="connsiteX105" fmla="*/ 429101 w 1744218"/>
                <a:gd name="connsiteY105" fmla="*/ 1009936 h 1543716"/>
                <a:gd name="connsiteX106" fmla="*/ 448151 w 1744218"/>
                <a:gd name="connsiteY106" fmla="*/ 1075658 h 1543716"/>
                <a:gd name="connsiteX107" fmla="*/ 513207 w 1744218"/>
                <a:gd name="connsiteY107" fmla="*/ 1119759 h 1543716"/>
                <a:gd name="connsiteX108" fmla="*/ 617982 w 1744218"/>
                <a:gd name="connsiteY108" fmla="*/ 1157859 h 1543716"/>
                <a:gd name="connsiteX109" fmla="*/ 759809 w 1744218"/>
                <a:gd name="connsiteY109" fmla="*/ 1154811 h 1543716"/>
                <a:gd name="connsiteX110" fmla="*/ 811340 w 1744218"/>
                <a:gd name="connsiteY110" fmla="*/ 1180910 h 1543716"/>
                <a:gd name="connsiteX111" fmla="*/ 853535 w 1744218"/>
                <a:gd name="connsiteY111" fmla="*/ 1212437 h 1543716"/>
                <a:gd name="connsiteX112" fmla="*/ 907161 w 1744218"/>
                <a:gd name="connsiteY112" fmla="*/ 1226915 h 1543716"/>
                <a:gd name="connsiteX113" fmla="*/ 967168 w 1744218"/>
                <a:gd name="connsiteY113" fmla="*/ 1225868 h 1543716"/>
                <a:gd name="connsiteX114" fmla="*/ 1022033 w 1744218"/>
                <a:gd name="connsiteY114" fmla="*/ 1206818 h 1543716"/>
                <a:gd name="connsiteX115" fmla="*/ 1030605 w 1744218"/>
                <a:gd name="connsiteY115" fmla="*/ 1245489 h 1543716"/>
                <a:gd name="connsiteX116" fmla="*/ 1011555 w 1744218"/>
                <a:gd name="connsiteY116" fmla="*/ 1311402 h 1543716"/>
                <a:gd name="connsiteX117" fmla="*/ 998506 w 1744218"/>
                <a:gd name="connsiteY117" fmla="*/ 1370267 h 1543716"/>
                <a:gd name="connsiteX118" fmla="*/ 1034986 w 1744218"/>
                <a:gd name="connsiteY118" fmla="*/ 1419987 h 1543716"/>
                <a:gd name="connsiteX119" fmla="*/ 1097185 w 1744218"/>
                <a:gd name="connsiteY119" fmla="*/ 1426464 h 1543716"/>
                <a:gd name="connsiteX120" fmla="*/ 1198531 w 1744218"/>
                <a:gd name="connsiteY120" fmla="*/ 1484471 h 1543716"/>
                <a:gd name="connsiteX121" fmla="*/ 1238441 w 1744218"/>
                <a:gd name="connsiteY121" fmla="*/ 1489234 h 1543716"/>
                <a:gd name="connsiteX122" fmla="*/ 1249490 w 1744218"/>
                <a:gd name="connsiteY122" fmla="*/ 1527334 h 1543716"/>
                <a:gd name="connsiteX123" fmla="*/ 1259015 w 1744218"/>
                <a:gd name="connsiteY123" fmla="*/ 1543717 h 1543716"/>
                <a:gd name="connsiteX124" fmla="*/ 1716215 w 1744218"/>
                <a:gd name="connsiteY124" fmla="*/ 1139095 h 1543716"/>
                <a:gd name="connsiteX125" fmla="*/ 1712214 w 1744218"/>
                <a:gd name="connsiteY125" fmla="*/ 1120045 h 1543716"/>
                <a:gd name="connsiteX126" fmla="*/ 1744218 w 1744218"/>
                <a:gd name="connsiteY126" fmla="*/ 976217 h 1543716"/>
                <a:gd name="connsiteX127" fmla="*/ 1704689 w 1744218"/>
                <a:gd name="connsiteY127" fmla="*/ 963073 h 154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1744218" h="1543716">
                  <a:moveTo>
                    <a:pt x="1576959" y="1041940"/>
                  </a:moveTo>
                  <a:lnTo>
                    <a:pt x="1486472" y="1032415"/>
                  </a:lnTo>
                  <a:lnTo>
                    <a:pt x="1377506" y="1025843"/>
                  </a:lnTo>
                  <a:lnTo>
                    <a:pt x="1299210" y="1048798"/>
                  </a:lnTo>
                  <a:lnTo>
                    <a:pt x="1221391" y="1055084"/>
                  </a:lnTo>
                  <a:lnTo>
                    <a:pt x="1145762" y="1096423"/>
                  </a:lnTo>
                  <a:lnTo>
                    <a:pt x="1100995" y="1112234"/>
                  </a:lnTo>
                  <a:lnTo>
                    <a:pt x="1073182" y="1120331"/>
                  </a:lnTo>
                  <a:lnTo>
                    <a:pt x="1028891" y="1166241"/>
                  </a:lnTo>
                  <a:lnTo>
                    <a:pt x="984314" y="1201198"/>
                  </a:lnTo>
                  <a:lnTo>
                    <a:pt x="903256" y="1178433"/>
                  </a:lnTo>
                  <a:lnTo>
                    <a:pt x="900303" y="1102233"/>
                  </a:lnTo>
                  <a:lnTo>
                    <a:pt x="852107" y="1097090"/>
                  </a:lnTo>
                  <a:lnTo>
                    <a:pt x="801624" y="1111949"/>
                  </a:lnTo>
                  <a:lnTo>
                    <a:pt x="787337" y="1091375"/>
                  </a:lnTo>
                  <a:lnTo>
                    <a:pt x="779050" y="1044416"/>
                  </a:lnTo>
                  <a:lnTo>
                    <a:pt x="753999" y="1024318"/>
                  </a:lnTo>
                  <a:lnTo>
                    <a:pt x="720090" y="1039749"/>
                  </a:lnTo>
                  <a:lnTo>
                    <a:pt x="717328" y="1068324"/>
                  </a:lnTo>
                  <a:lnTo>
                    <a:pt x="675132" y="1083374"/>
                  </a:lnTo>
                  <a:lnTo>
                    <a:pt x="623888" y="1048988"/>
                  </a:lnTo>
                  <a:lnTo>
                    <a:pt x="591026" y="992791"/>
                  </a:lnTo>
                  <a:lnTo>
                    <a:pt x="608267" y="910876"/>
                  </a:lnTo>
                  <a:lnTo>
                    <a:pt x="683038" y="894493"/>
                  </a:lnTo>
                  <a:lnTo>
                    <a:pt x="708374" y="906304"/>
                  </a:lnTo>
                  <a:lnTo>
                    <a:pt x="738759" y="897445"/>
                  </a:lnTo>
                  <a:lnTo>
                    <a:pt x="770001" y="863632"/>
                  </a:lnTo>
                  <a:lnTo>
                    <a:pt x="805815" y="864108"/>
                  </a:lnTo>
                  <a:lnTo>
                    <a:pt x="874205" y="929164"/>
                  </a:lnTo>
                  <a:lnTo>
                    <a:pt x="891159" y="921449"/>
                  </a:lnTo>
                  <a:lnTo>
                    <a:pt x="869156" y="864775"/>
                  </a:lnTo>
                  <a:lnTo>
                    <a:pt x="845058" y="838867"/>
                  </a:lnTo>
                  <a:lnTo>
                    <a:pt x="836105" y="789432"/>
                  </a:lnTo>
                  <a:lnTo>
                    <a:pt x="917829" y="721614"/>
                  </a:lnTo>
                  <a:lnTo>
                    <a:pt x="903256" y="624173"/>
                  </a:lnTo>
                  <a:lnTo>
                    <a:pt x="934117" y="579501"/>
                  </a:lnTo>
                  <a:lnTo>
                    <a:pt x="950024" y="511778"/>
                  </a:lnTo>
                  <a:lnTo>
                    <a:pt x="973836" y="499300"/>
                  </a:lnTo>
                  <a:lnTo>
                    <a:pt x="1020890" y="444341"/>
                  </a:lnTo>
                  <a:lnTo>
                    <a:pt x="1017460" y="423386"/>
                  </a:lnTo>
                  <a:lnTo>
                    <a:pt x="977741" y="437769"/>
                  </a:lnTo>
                  <a:lnTo>
                    <a:pt x="964216" y="419767"/>
                  </a:lnTo>
                  <a:lnTo>
                    <a:pt x="936403" y="427863"/>
                  </a:lnTo>
                  <a:lnTo>
                    <a:pt x="896398" y="450533"/>
                  </a:lnTo>
                  <a:lnTo>
                    <a:pt x="907066" y="411766"/>
                  </a:lnTo>
                  <a:lnTo>
                    <a:pt x="988124" y="360617"/>
                  </a:lnTo>
                  <a:lnTo>
                    <a:pt x="1001744" y="332042"/>
                  </a:lnTo>
                  <a:lnTo>
                    <a:pt x="1053370" y="377380"/>
                  </a:lnTo>
                  <a:lnTo>
                    <a:pt x="1082802" y="393478"/>
                  </a:lnTo>
                  <a:lnTo>
                    <a:pt x="1115187" y="372999"/>
                  </a:lnTo>
                  <a:lnTo>
                    <a:pt x="1090422" y="344424"/>
                  </a:lnTo>
                  <a:lnTo>
                    <a:pt x="1026224" y="322040"/>
                  </a:lnTo>
                  <a:lnTo>
                    <a:pt x="945642" y="271558"/>
                  </a:lnTo>
                  <a:lnTo>
                    <a:pt x="869442" y="247079"/>
                  </a:lnTo>
                  <a:lnTo>
                    <a:pt x="805815" y="254699"/>
                  </a:lnTo>
                  <a:lnTo>
                    <a:pt x="766667" y="233267"/>
                  </a:lnTo>
                  <a:lnTo>
                    <a:pt x="723233" y="234982"/>
                  </a:lnTo>
                  <a:lnTo>
                    <a:pt x="721138" y="246507"/>
                  </a:lnTo>
                  <a:lnTo>
                    <a:pt x="737521" y="321278"/>
                  </a:lnTo>
                  <a:lnTo>
                    <a:pt x="755047" y="343662"/>
                  </a:lnTo>
                  <a:lnTo>
                    <a:pt x="755904" y="431197"/>
                  </a:lnTo>
                  <a:lnTo>
                    <a:pt x="693515" y="405479"/>
                  </a:lnTo>
                  <a:lnTo>
                    <a:pt x="690753" y="367951"/>
                  </a:lnTo>
                  <a:lnTo>
                    <a:pt x="630269" y="358426"/>
                  </a:lnTo>
                  <a:lnTo>
                    <a:pt x="599789" y="337090"/>
                  </a:lnTo>
                  <a:lnTo>
                    <a:pt x="593979" y="270415"/>
                  </a:lnTo>
                  <a:lnTo>
                    <a:pt x="651701" y="195834"/>
                  </a:lnTo>
                  <a:lnTo>
                    <a:pt x="639032" y="133731"/>
                  </a:lnTo>
                  <a:lnTo>
                    <a:pt x="611981" y="144399"/>
                  </a:lnTo>
                  <a:lnTo>
                    <a:pt x="587693" y="126778"/>
                  </a:lnTo>
                  <a:lnTo>
                    <a:pt x="568643" y="91154"/>
                  </a:lnTo>
                  <a:lnTo>
                    <a:pt x="550164" y="93726"/>
                  </a:lnTo>
                  <a:lnTo>
                    <a:pt x="551879" y="137160"/>
                  </a:lnTo>
                  <a:lnTo>
                    <a:pt x="525590" y="150304"/>
                  </a:lnTo>
                  <a:lnTo>
                    <a:pt x="487490" y="65532"/>
                  </a:lnTo>
                  <a:lnTo>
                    <a:pt x="463582" y="58864"/>
                  </a:lnTo>
                  <a:lnTo>
                    <a:pt x="423767" y="54007"/>
                  </a:lnTo>
                  <a:lnTo>
                    <a:pt x="388906" y="85820"/>
                  </a:lnTo>
                  <a:lnTo>
                    <a:pt x="453485" y="119063"/>
                  </a:lnTo>
                  <a:lnTo>
                    <a:pt x="476155" y="159067"/>
                  </a:lnTo>
                  <a:lnTo>
                    <a:pt x="365188" y="117443"/>
                  </a:lnTo>
                  <a:lnTo>
                    <a:pt x="282035" y="67628"/>
                  </a:lnTo>
                  <a:lnTo>
                    <a:pt x="256984" y="953"/>
                  </a:lnTo>
                  <a:lnTo>
                    <a:pt x="185357" y="0"/>
                  </a:lnTo>
                  <a:lnTo>
                    <a:pt x="144399" y="47625"/>
                  </a:lnTo>
                  <a:cubicBezTo>
                    <a:pt x="134324" y="58630"/>
                    <a:pt x="123640" y="69060"/>
                    <a:pt x="112395" y="78867"/>
                  </a:cubicBezTo>
                  <a:cubicBezTo>
                    <a:pt x="93859" y="89562"/>
                    <a:pt x="74567" y="98889"/>
                    <a:pt x="54674" y="106775"/>
                  </a:cubicBezTo>
                  <a:lnTo>
                    <a:pt x="57150" y="152686"/>
                  </a:lnTo>
                  <a:lnTo>
                    <a:pt x="0" y="172212"/>
                  </a:lnTo>
                  <a:lnTo>
                    <a:pt x="13145" y="198596"/>
                  </a:lnTo>
                  <a:lnTo>
                    <a:pt x="111062" y="186404"/>
                  </a:lnTo>
                  <a:lnTo>
                    <a:pt x="174688" y="225362"/>
                  </a:lnTo>
                  <a:lnTo>
                    <a:pt x="200501" y="313849"/>
                  </a:lnTo>
                  <a:lnTo>
                    <a:pt x="195644" y="400336"/>
                  </a:lnTo>
                  <a:lnTo>
                    <a:pt x="225076" y="482346"/>
                  </a:lnTo>
                  <a:lnTo>
                    <a:pt x="190500" y="626840"/>
                  </a:lnTo>
                  <a:lnTo>
                    <a:pt x="229362" y="815816"/>
                  </a:lnTo>
                  <a:lnTo>
                    <a:pt x="283083" y="915352"/>
                  </a:lnTo>
                  <a:lnTo>
                    <a:pt x="339662" y="986600"/>
                  </a:lnTo>
                  <a:lnTo>
                    <a:pt x="379000" y="980599"/>
                  </a:lnTo>
                  <a:lnTo>
                    <a:pt x="354521" y="943832"/>
                  </a:lnTo>
                  <a:lnTo>
                    <a:pt x="325469" y="919448"/>
                  </a:lnTo>
                  <a:lnTo>
                    <a:pt x="296894" y="867537"/>
                  </a:lnTo>
                  <a:lnTo>
                    <a:pt x="318135" y="855821"/>
                  </a:lnTo>
                  <a:lnTo>
                    <a:pt x="380143" y="936498"/>
                  </a:lnTo>
                  <a:lnTo>
                    <a:pt x="429101" y="1009936"/>
                  </a:lnTo>
                  <a:lnTo>
                    <a:pt x="448151" y="1075658"/>
                  </a:lnTo>
                  <a:lnTo>
                    <a:pt x="513207" y="1119759"/>
                  </a:lnTo>
                  <a:lnTo>
                    <a:pt x="617982" y="1157859"/>
                  </a:lnTo>
                  <a:lnTo>
                    <a:pt x="759809" y="1154811"/>
                  </a:lnTo>
                  <a:lnTo>
                    <a:pt x="811340" y="1180910"/>
                  </a:lnTo>
                  <a:lnTo>
                    <a:pt x="853535" y="1212437"/>
                  </a:lnTo>
                  <a:lnTo>
                    <a:pt x="907161" y="1226915"/>
                  </a:lnTo>
                  <a:lnTo>
                    <a:pt x="967168" y="1225868"/>
                  </a:lnTo>
                  <a:lnTo>
                    <a:pt x="1022033" y="1206818"/>
                  </a:lnTo>
                  <a:cubicBezTo>
                    <a:pt x="1022033" y="1206818"/>
                    <a:pt x="1026890" y="1232821"/>
                    <a:pt x="1030605" y="1245489"/>
                  </a:cubicBezTo>
                  <a:cubicBezTo>
                    <a:pt x="1034320" y="1258157"/>
                    <a:pt x="1011555" y="1311402"/>
                    <a:pt x="1011555" y="1311402"/>
                  </a:cubicBezTo>
                  <a:lnTo>
                    <a:pt x="998506" y="1370267"/>
                  </a:lnTo>
                  <a:lnTo>
                    <a:pt x="1034986" y="1419987"/>
                  </a:lnTo>
                  <a:lnTo>
                    <a:pt x="1097185" y="1426464"/>
                  </a:lnTo>
                  <a:lnTo>
                    <a:pt x="1198531" y="1484471"/>
                  </a:lnTo>
                  <a:lnTo>
                    <a:pt x="1238441" y="1489234"/>
                  </a:lnTo>
                  <a:lnTo>
                    <a:pt x="1249490" y="1527334"/>
                  </a:lnTo>
                  <a:lnTo>
                    <a:pt x="1259015" y="1543717"/>
                  </a:lnTo>
                  <a:cubicBezTo>
                    <a:pt x="1446393" y="1454461"/>
                    <a:pt x="1604843" y="1314233"/>
                    <a:pt x="1716215" y="1139095"/>
                  </a:cubicBezTo>
                  <a:lnTo>
                    <a:pt x="1712214" y="1120045"/>
                  </a:lnTo>
                  <a:lnTo>
                    <a:pt x="1744218" y="976217"/>
                  </a:lnTo>
                  <a:lnTo>
                    <a:pt x="1704689" y="96307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7" name="Полилиния: фигура 906">
              <a:extLst>
                <a:ext uri="{FF2B5EF4-FFF2-40B4-BE49-F238E27FC236}">
                  <a16:creationId xmlns:a16="http://schemas.microsoft.com/office/drawing/2014/main" xmlns="" id="{C314545E-3E09-C8BC-B2A4-D109DEDD03FC}"/>
                </a:ext>
              </a:extLst>
            </p:cNvPr>
            <p:cNvSpPr/>
            <p:nvPr/>
          </p:nvSpPr>
          <p:spPr>
            <a:xfrm>
              <a:off x="2073973" y="2148207"/>
              <a:ext cx="1494853" cy="619948"/>
            </a:xfrm>
            <a:custGeom>
              <a:avLst/>
              <a:gdLst>
                <a:gd name="connsiteX0" fmla="*/ 1494853 w 1494853"/>
                <a:gd name="connsiteY0" fmla="*/ 533938 h 619948"/>
                <a:gd name="connsiteX1" fmla="*/ 1452943 w 1494853"/>
                <a:gd name="connsiteY1" fmla="*/ 494028 h 619948"/>
                <a:gd name="connsiteX2" fmla="*/ 1401318 w 1494853"/>
                <a:gd name="connsiteY2" fmla="*/ 448785 h 619948"/>
                <a:gd name="connsiteX3" fmla="*/ 1369028 w 1494853"/>
                <a:gd name="connsiteY3" fmla="*/ 375918 h 619948"/>
                <a:gd name="connsiteX4" fmla="*/ 1416653 w 1494853"/>
                <a:gd name="connsiteY4" fmla="*/ 370203 h 619948"/>
                <a:gd name="connsiteX5" fmla="*/ 1411795 w 1494853"/>
                <a:gd name="connsiteY5" fmla="*/ 344200 h 619948"/>
                <a:gd name="connsiteX6" fmla="*/ 1378172 w 1494853"/>
                <a:gd name="connsiteY6" fmla="*/ 351249 h 619948"/>
                <a:gd name="connsiteX7" fmla="*/ 1402270 w 1494853"/>
                <a:gd name="connsiteY7" fmla="*/ 330484 h 619948"/>
                <a:gd name="connsiteX8" fmla="*/ 1427512 w 1494853"/>
                <a:gd name="connsiteY8" fmla="*/ 303909 h 619948"/>
                <a:gd name="connsiteX9" fmla="*/ 1420082 w 1494853"/>
                <a:gd name="connsiteY9" fmla="*/ 278573 h 619948"/>
                <a:gd name="connsiteX10" fmla="*/ 1377982 w 1494853"/>
                <a:gd name="connsiteY10" fmla="*/ 247331 h 619948"/>
                <a:gd name="connsiteX11" fmla="*/ 1355598 w 1494853"/>
                <a:gd name="connsiteY11" fmla="*/ 194848 h 619948"/>
                <a:gd name="connsiteX12" fmla="*/ 17050 w 1494853"/>
                <a:gd name="connsiteY12" fmla="*/ 256856 h 619948"/>
                <a:gd name="connsiteX13" fmla="*/ 87439 w 1494853"/>
                <a:gd name="connsiteY13" fmla="*/ 281049 h 619948"/>
                <a:gd name="connsiteX14" fmla="*/ 65342 w 1494853"/>
                <a:gd name="connsiteY14" fmla="*/ 336866 h 619948"/>
                <a:gd name="connsiteX15" fmla="*/ 20288 w 1494853"/>
                <a:gd name="connsiteY15" fmla="*/ 361631 h 619948"/>
                <a:gd name="connsiteX16" fmla="*/ 35147 w 1494853"/>
                <a:gd name="connsiteY16" fmla="*/ 431354 h 619948"/>
                <a:gd name="connsiteX17" fmla="*/ 17145 w 1494853"/>
                <a:gd name="connsiteY17" fmla="*/ 444879 h 619948"/>
                <a:gd name="connsiteX18" fmla="*/ 0 w 1494853"/>
                <a:gd name="connsiteY18" fmla="*/ 480027 h 619948"/>
                <a:gd name="connsiteX19" fmla="*/ 15811 w 1494853"/>
                <a:gd name="connsiteY19" fmla="*/ 524794 h 619948"/>
                <a:gd name="connsiteX20" fmla="*/ 60293 w 1494853"/>
                <a:gd name="connsiteY20" fmla="*/ 517269 h 619948"/>
                <a:gd name="connsiteX21" fmla="*/ 55150 w 1494853"/>
                <a:gd name="connsiteY21" fmla="*/ 565466 h 619948"/>
                <a:gd name="connsiteX22" fmla="*/ 98107 w 1494853"/>
                <a:gd name="connsiteY22" fmla="*/ 552893 h 619948"/>
                <a:gd name="connsiteX23" fmla="*/ 144113 w 1494853"/>
                <a:gd name="connsiteY23" fmla="*/ 437831 h 619948"/>
                <a:gd name="connsiteX24" fmla="*/ 139827 w 1494853"/>
                <a:gd name="connsiteY24" fmla="*/ 395159 h 619948"/>
                <a:gd name="connsiteX25" fmla="*/ 209169 w 1494853"/>
                <a:gd name="connsiteY25" fmla="*/ 369441 h 619948"/>
                <a:gd name="connsiteX26" fmla="*/ 218027 w 1494853"/>
                <a:gd name="connsiteY26" fmla="*/ 333913 h 619948"/>
                <a:gd name="connsiteX27" fmla="*/ 289084 w 1494853"/>
                <a:gd name="connsiteY27" fmla="*/ 304862 h 619948"/>
                <a:gd name="connsiteX28" fmla="*/ 284131 w 1494853"/>
                <a:gd name="connsiteY28" fmla="*/ 259713 h 619948"/>
                <a:gd name="connsiteX29" fmla="*/ 336423 w 1494853"/>
                <a:gd name="connsiteY29" fmla="*/ 241616 h 619948"/>
                <a:gd name="connsiteX30" fmla="*/ 376047 w 1494853"/>
                <a:gd name="connsiteY30" fmla="*/ 208088 h 619948"/>
                <a:gd name="connsiteX31" fmla="*/ 422719 w 1494853"/>
                <a:gd name="connsiteY31" fmla="*/ 208088 h 619948"/>
                <a:gd name="connsiteX32" fmla="*/ 469487 w 1494853"/>
                <a:gd name="connsiteY32" fmla="*/ 227138 h 619948"/>
                <a:gd name="connsiteX33" fmla="*/ 522542 w 1494853"/>
                <a:gd name="connsiteY33" fmla="*/ 211612 h 619948"/>
                <a:gd name="connsiteX34" fmla="*/ 559975 w 1494853"/>
                <a:gd name="connsiteY34" fmla="*/ 170559 h 619948"/>
                <a:gd name="connsiteX35" fmla="*/ 619506 w 1494853"/>
                <a:gd name="connsiteY35" fmla="*/ 158558 h 619948"/>
                <a:gd name="connsiteX36" fmla="*/ 650272 w 1494853"/>
                <a:gd name="connsiteY36" fmla="*/ 160558 h 619948"/>
                <a:gd name="connsiteX37" fmla="*/ 695706 w 1494853"/>
                <a:gd name="connsiteY37" fmla="*/ 128078 h 619948"/>
                <a:gd name="connsiteX38" fmla="*/ 782288 w 1494853"/>
                <a:gd name="connsiteY38" fmla="*/ 152176 h 619948"/>
                <a:gd name="connsiteX39" fmla="*/ 819340 w 1494853"/>
                <a:gd name="connsiteY39" fmla="*/ 165987 h 619948"/>
                <a:gd name="connsiteX40" fmla="*/ 830389 w 1494853"/>
                <a:gd name="connsiteY40" fmla="*/ 204087 h 619948"/>
                <a:gd name="connsiteX41" fmla="*/ 869823 w 1494853"/>
                <a:gd name="connsiteY41" fmla="*/ 198087 h 619948"/>
                <a:gd name="connsiteX42" fmla="*/ 875728 w 1494853"/>
                <a:gd name="connsiteY42" fmla="*/ 171607 h 619948"/>
                <a:gd name="connsiteX43" fmla="*/ 913067 w 1494853"/>
                <a:gd name="connsiteY43" fmla="*/ 177227 h 619948"/>
                <a:gd name="connsiteX44" fmla="*/ 916400 w 1494853"/>
                <a:gd name="connsiteY44" fmla="*/ 198182 h 619948"/>
                <a:gd name="connsiteX45" fmla="*/ 846487 w 1494853"/>
                <a:gd name="connsiteY45" fmla="*/ 240568 h 619948"/>
                <a:gd name="connsiteX46" fmla="*/ 905732 w 1494853"/>
                <a:gd name="connsiteY46" fmla="*/ 283621 h 619948"/>
                <a:gd name="connsiteX47" fmla="*/ 1011555 w 1494853"/>
                <a:gd name="connsiteY47" fmla="*/ 307529 h 619948"/>
                <a:gd name="connsiteX48" fmla="*/ 1064228 w 1494853"/>
                <a:gd name="connsiteY48" fmla="*/ 347058 h 619948"/>
                <a:gd name="connsiteX49" fmla="*/ 1121378 w 1494853"/>
                <a:gd name="connsiteY49" fmla="*/ 335818 h 619948"/>
                <a:gd name="connsiteX50" fmla="*/ 1126617 w 1494853"/>
                <a:gd name="connsiteY50" fmla="*/ 307243 h 619948"/>
                <a:gd name="connsiteX51" fmla="*/ 1145667 w 1494853"/>
                <a:gd name="connsiteY51" fmla="*/ 296289 h 619948"/>
                <a:gd name="connsiteX52" fmla="*/ 1065181 w 1494853"/>
                <a:gd name="connsiteY52" fmla="*/ 264952 h 619948"/>
                <a:gd name="connsiteX53" fmla="*/ 1023271 w 1494853"/>
                <a:gd name="connsiteY53" fmla="*/ 271715 h 619948"/>
                <a:gd name="connsiteX54" fmla="*/ 1053179 w 1494853"/>
                <a:gd name="connsiteY54" fmla="*/ 251998 h 619948"/>
                <a:gd name="connsiteX55" fmla="*/ 1010317 w 1494853"/>
                <a:gd name="connsiteY55" fmla="*/ 217899 h 619948"/>
                <a:gd name="connsiteX56" fmla="*/ 1052512 w 1494853"/>
                <a:gd name="connsiteY56" fmla="*/ 202754 h 619948"/>
                <a:gd name="connsiteX57" fmla="*/ 1116997 w 1494853"/>
                <a:gd name="connsiteY57" fmla="*/ 216851 h 619948"/>
                <a:gd name="connsiteX58" fmla="*/ 1147382 w 1494853"/>
                <a:gd name="connsiteY58" fmla="*/ 274001 h 619948"/>
                <a:gd name="connsiteX59" fmla="*/ 1184815 w 1494853"/>
                <a:gd name="connsiteY59" fmla="*/ 298766 h 619948"/>
                <a:gd name="connsiteX60" fmla="*/ 1229011 w 1494853"/>
                <a:gd name="connsiteY60" fmla="*/ 365441 h 619948"/>
                <a:gd name="connsiteX61" fmla="*/ 1296448 w 1494853"/>
                <a:gd name="connsiteY61" fmla="*/ 389539 h 619948"/>
                <a:gd name="connsiteX62" fmla="*/ 1320832 w 1494853"/>
                <a:gd name="connsiteY62" fmla="*/ 472978 h 619948"/>
                <a:gd name="connsiteX63" fmla="*/ 1390078 w 1494853"/>
                <a:gd name="connsiteY63" fmla="*/ 493933 h 619948"/>
                <a:gd name="connsiteX64" fmla="*/ 1395603 w 1494853"/>
                <a:gd name="connsiteY64" fmla="*/ 522508 h 619948"/>
                <a:gd name="connsiteX65" fmla="*/ 1397699 w 1494853"/>
                <a:gd name="connsiteY65" fmla="*/ 557655 h 619948"/>
                <a:gd name="connsiteX66" fmla="*/ 1426274 w 1494853"/>
                <a:gd name="connsiteY66" fmla="*/ 598708 h 619948"/>
                <a:gd name="connsiteX67" fmla="*/ 1437989 w 1494853"/>
                <a:gd name="connsiteY67" fmla="*/ 619949 h 619948"/>
                <a:gd name="connsiteX68" fmla="*/ 1483138 w 1494853"/>
                <a:gd name="connsiteY68" fmla="*/ 614996 h 619948"/>
                <a:gd name="connsiteX69" fmla="*/ 1490758 w 1494853"/>
                <a:gd name="connsiteY69" fmla="*/ 566133 h 61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494853" h="619948">
                  <a:moveTo>
                    <a:pt x="1494853" y="533938"/>
                  </a:moveTo>
                  <a:lnTo>
                    <a:pt x="1452943" y="494028"/>
                  </a:lnTo>
                  <a:lnTo>
                    <a:pt x="1401318" y="448785"/>
                  </a:lnTo>
                  <a:lnTo>
                    <a:pt x="1369028" y="375918"/>
                  </a:lnTo>
                  <a:lnTo>
                    <a:pt x="1416653" y="370203"/>
                  </a:lnTo>
                  <a:lnTo>
                    <a:pt x="1411795" y="344200"/>
                  </a:lnTo>
                  <a:lnTo>
                    <a:pt x="1378172" y="351249"/>
                  </a:lnTo>
                  <a:lnTo>
                    <a:pt x="1402270" y="330484"/>
                  </a:lnTo>
                  <a:lnTo>
                    <a:pt x="1427512" y="303909"/>
                  </a:lnTo>
                  <a:lnTo>
                    <a:pt x="1420082" y="278573"/>
                  </a:lnTo>
                  <a:lnTo>
                    <a:pt x="1377982" y="247331"/>
                  </a:lnTo>
                  <a:lnTo>
                    <a:pt x="1355598" y="194848"/>
                  </a:lnTo>
                  <a:cubicBezTo>
                    <a:pt x="945814" y="-86357"/>
                    <a:pt x="399081" y="-61030"/>
                    <a:pt x="17050" y="256856"/>
                  </a:cubicBezTo>
                  <a:lnTo>
                    <a:pt x="87439" y="281049"/>
                  </a:lnTo>
                  <a:lnTo>
                    <a:pt x="65342" y="336866"/>
                  </a:lnTo>
                  <a:lnTo>
                    <a:pt x="20288" y="361631"/>
                  </a:lnTo>
                  <a:lnTo>
                    <a:pt x="35147" y="431354"/>
                  </a:lnTo>
                  <a:lnTo>
                    <a:pt x="17145" y="444879"/>
                  </a:lnTo>
                  <a:lnTo>
                    <a:pt x="0" y="480027"/>
                  </a:lnTo>
                  <a:lnTo>
                    <a:pt x="15811" y="524794"/>
                  </a:lnTo>
                  <a:lnTo>
                    <a:pt x="60293" y="517269"/>
                  </a:lnTo>
                  <a:lnTo>
                    <a:pt x="55150" y="565466"/>
                  </a:lnTo>
                  <a:lnTo>
                    <a:pt x="98107" y="552893"/>
                  </a:lnTo>
                  <a:lnTo>
                    <a:pt x="144113" y="437831"/>
                  </a:lnTo>
                  <a:lnTo>
                    <a:pt x="139827" y="395159"/>
                  </a:lnTo>
                  <a:lnTo>
                    <a:pt x="209169" y="369441"/>
                  </a:lnTo>
                  <a:lnTo>
                    <a:pt x="218027" y="333913"/>
                  </a:lnTo>
                  <a:lnTo>
                    <a:pt x="289084" y="304862"/>
                  </a:lnTo>
                  <a:lnTo>
                    <a:pt x="284131" y="259713"/>
                  </a:lnTo>
                  <a:lnTo>
                    <a:pt x="336423" y="241616"/>
                  </a:lnTo>
                  <a:cubicBezTo>
                    <a:pt x="336423" y="241616"/>
                    <a:pt x="368427" y="210374"/>
                    <a:pt x="376047" y="208088"/>
                  </a:cubicBezTo>
                  <a:cubicBezTo>
                    <a:pt x="391584" y="206969"/>
                    <a:pt x="407182" y="206969"/>
                    <a:pt x="422719" y="208088"/>
                  </a:cubicBezTo>
                  <a:lnTo>
                    <a:pt x="469487" y="227138"/>
                  </a:lnTo>
                  <a:lnTo>
                    <a:pt x="522542" y="211612"/>
                  </a:lnTo>
                  <a:lnTo>
                    <a:pt x="559975" y="170559"/>
                  </a:lnTo>
                  <a:lnTo>
                    <a:pt x="619506" y="158558"/>
                  </a:lnTo>
                  <a:cubicBezTo>
                    <a:pt x="629451" y="161691"/>
                    <a:pt x="640005" y="162377"/>
                    <a:pt x="650272" y="160558"/>
                  </a:cubicBezTo>
                  <a:cubicBezTo>
                    <a:pt x="662940" y="156843"/>
                    <a:pt x="695706" y="128078"/>
                    <a:pt x="695706" y="128078"/>
                  </a:cubicBezTo>
                  <a:lnTo>
                    <a:pt x="782288" y="152176"/>
                  </a:lnTo>
                  <a:lnTo>
                    <a:pt x="819340" y="165987"/>
                  </a:lnTo>
                  <a:lnTo>
                    <a:pt x="830389" y="204087"/>
                  </a:lnTo>
                  <a:lnTo>
                    <a:pt x="869823" y="198087"/>
                  </a:lnTo>
                  <a:lnTo>
                    <a:pt x="875728" y="171607"/>
                  </a:lnTo>
                  <a:lnTo>
                    <a:pt x="913067" y="177227"/>
                  </a:lnTo>
                  <a:lnTo>
                    <a:pt x="916400" y="198182"/>
                  </a:lnTo>
                  <a:lnTo>
                    <a:pt x="846487" y="240568"/>
                  </a:lnTo>
                  <a:lnTo>
                    <a:pt x="905732" y="283621"/>
                  </a:lnTo>
                  <a:lnTo>
                    <a:pt x="1011555" y="307529"/>
                  </a:lnTo>
                  <a:lnTo>
                    <a:pt x="1064228" y="347058"/>
                  </a:lnTo>
                  <a:lnTo>
                    <a:pt x="1121378" y="335818"/>
                  </a:lnTo>
                  <a:lnTo>
                    <a:pt x="1126617" y="307243"/>
                  </a:lnTo>
                  <a:lnTo>
                    <a:pt x="1145667" y="296289"/>
                  </a:lnTo>
                  <a:lnTo>
                    <a:pt x="1065181" y="264952"/>
                  </a:lnTo>
                  <a:lnTo>
                    <a:pt x="1023271" y="271715"/>
                  </a:lnTo>
                  <a:lnTo>
                    <a:pt x="1053179" y="251998"/>
                  </a:lnTo>
                  <a:lnTo>
                    <a:pt x="1010317" y="217899"/>
                  </a:lnTo>
                  <a:lnTo>
                    <a:pt x="1052512" y="202754"/>
                  </a:lnTo>
                  <a:lnTo>
                    <a:pt x="1116997" y="216851"/>
                  </a:lnTo>
                  <a:lnTo>
                    <a:pt x="1147382" y="274001"/>
                  </a:lnTo>
                  <a:lnTo>
                    <a:pt x="1184815" y="298766"/>
                  </a:lnTo>
                  <a:lnTo>
                    <a:pt x="1229011" y="365441"/>
                  </a:lnTo>
                  <a:lnTo>
                    <a:pt x="1296448" y="389539"/>
                  </a:lnTo>
                  <a:lnTo>
                    <a:pt x="1320832" y="472978"/>
                  </a:lnTo>
                  <a:lnTo>
                    <a:pt x="1390078" y="493933"/>
                  </a:lnTo>
                  <a:lnTo>
                    <a:pt x="1395603" y="522508"/>
                  </a:lnTo>
                  <a:lnTo>
                    <a:pt x="1397699" y="557655"/>
                  </a:lnTo>
                  <a:lnTo>
                    <a:pt x="1426274" y="598708"/>
                  </a:lnTo>
                  <a:lnTo>
                    <a:pt x="1437989" y="619949"/>
                  </a:lnTo>
                  <a:lnTo>
                    <a:pt x="1483138" y="614996"/>
                  </a:lnTo>
                  <a:lnTo>
                    <a:pt x="1490758" y="56613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8" name="Полилиния: фигура 907">
              <a:extLst>
                <a:ext uri="{FF2B5EF4-FFF2-40B4-BE49-F238E27FC236}">
                  <a16:creationId xmlns:a16="http://schemas.microsoft.com/office/drawing/2014/main" xmlns="" id="{23CC23CB-3FCB-1464-FC01-91E8688E0DE8}"/>
                </a:ext>
              </a:extLst>
            </p:cNvPr>
            <p:cNvSpPr/>
            <p:nvPr/>
          </p:nvSpPr>
          <p:spPr>
            <a:xfrm>
              <a:off x="3527202" y="2417826"/>
              <a:ext cx="370236" cy="730472"/>
            </a:xfrm>
            <a:custGeom>
              <a:avLst/>
              <a:gdLst>
                <a:gd name="connsiteX0" fmla="*/ 0 w 370236"/>
                <a:gd name="connsiteY0" fmla="*/ 0 h 730472"/>
                <a:gd name="connsiteX1" fmla="*/ 4191 w 370236"/>
                <a:gd name="connsiteY1" fmla="*/ 14573 h 730472"/>
                <a:gd name="connsiteX2" fmla="*/ 3429 w 370236"/>
                <a:gd name="connsiteY2" fmla="*/ 58674 h 730472"/>
                <a:gd name="connsiteX3" fmla="*/ 21336 w 370236"/>
                <a:gd name="connsiteY3" fmla="*/ 91916 h 730472"/>
                <a:gd name="connsiteX4" fmla="*/ 52102 w 370236"/>
                <a:gd name="connsiteY4" fmla="*/ 93821 h 730472"/>
                <a:gd name="connsiteX5" fmla="*/ 66199 w 370236"/>
                <a:gd name="connsiteY5" fmla="*/ 141923 h 730472"/>
                <a:gd name="connsiteX6" fmla="*/ 32099 w 370236"/>
                <a:gd name="connsiteY6" fmla="*/ 138113 h 730472"/>
                <a:gd name="connsiteX7" fmla="*/ 64484 w 370236"/>
                <a:gd name="connsiteY7" fmla="*/ 276796 h 730472"/>
                <a:gd name="connsiteX8" fmla="*/ 50387 w 370236"/>
                <a:gd name="connsiteY8" fmla="*/ 341281 h 730472"/>
                <a:gd name="connsiteX9" fmla="*/ 91345 w 370236"/>
                <a:gd name="connsiteY9" fmla="*/ 406146 h 730472"/>
                <a:gd name="connsiteX10" fmla="*/ 133064 w 370236"/>
                <a:gd name="connsiteY10" fmla="*/ 426911 h 730472"/>
                <a:gd name="connsiteX11" fmla="*/ 172974 w 370236"/>
                <a:gd name="connsiteY11" fmla="*/ 563404 h 730472"/>
                <a:gd name="connsiteX12" fmla="*/ 236887 w 370236"/>
                <a:gd name="connsiteY12" fmla="*/ 659987 h 730472"/>
                <a:gd name="connsiteX13" fmla="*/ 295942 w 370236"/>
                <a:gd name="connsiteY13" fmla="*/ 730472 h 730472"/>
                <a:gd name="connsiteX14" fmla="*/ 358521 w 370236"/>
                <a:gd name="connsiteY14" fmla="*/ 728663 h 730472"/>
                <a:gd name="connsiteX15" fmla="*/ 363950 w 370236"/>
                <a:gd name="connsiteY15" fmla="*/ 672179 h 730472"/>
                <a:gd name="connsiteX16" fmla="*/ 370237 w 370236"/>
                <a:gd name="connsiteY16" fmla="*/ 663321 h 730472"/>
                <a:gd name="connsiteX17" fmla="*/ 0 w 370236"/>
                <a:gd name="connsiteY17" fmla="*/ 0 h 73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0236" h="730472">
                  <a:moveTo>
                    <a:pt x="0" y="0"/>
                  </a:moveTo>
                  <a:lnTo>
                    <a:pt x="4191" y="14573"/>
                  </a:lnTo>
                  <a:lnTo>
                    <a:pt x="3429" y="58674"/>
                  </a:lnTo>
                  <a:lnTo>
                    <a:pt x="21336" y="91916"/>
                  </a:lnTo>
                  <a:lnTo>
                    <a:pt x="52102" y="93821"/>
                  </a:lnTo>
                  <a:lnTo>
                    <a:pt x="66199" y="141923"/>
                  </a:lnTo>
                  <a:lnTo>
                    <a:pt x="32099" y="138113"/>
                  </a:lnTo>
                  <a:lnTo>
                    <a:pt x="64484" y="276796"/>
                  </a:lnTo>
                  <a:lnTo>
                    <a:pt x="50387" y="341281"/>
                  </a:lnTo>
                  <a:lnTo>
                    <a:pt x="91345" y="406146"/>
                  </a:lnTo>
                  <a:lnTo>
                    <a:pt x="133064" y="426911"/>
                  </a:lnTo>
                  <a:lnTo>
                    <a:pt x="172974" y="563404"/>
                  </a:lnTo>
                  <a:lnTo>
                    <a:pt x="236887" y="659987"/>
                  </a:lnTo>
                  <a:lnTo>
                    <a:pt x="295942" y="730472"/>
                  </a:lnTo>
                  <a:lnTo>
                    <a:pt x="358521" y="728663"/>
                  </a:lnTo>
                  <a:lnTo>
                    <a:pt x="363950" y="672179"/>
                  </a:lnTo>
                  <a:lnTo>
                    <a:pt x="370237" y="663321"/>
                  </a:lnTo>
                  <a:cubicBezTo>
                    <a:pt x="328598" y="405580"/>
                    <a:pt x="197518" y="17073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9" name="Полилиния: фигура 908">
              <a:extLst>
                <a:ext uri="{FF2B5EF4-FFF2-40B4-BE49-F238E27FC236}">
                  <a16:creationId xmlns:a16="http://schemas.microsoft.com/office/drawing/2014/main" xmlns="" id="{B7C0E020-E1E2-E32B-B253-4CDB676B34E4}"/>
                </a:ext>
              </a:extLst>
            </p:cNvPr>
            <p:cNvSpPr/>
            <p:nvPr/>
          </p:nvSpPr>
          <p:spPr>
            <a:xfrm>
              <a:off x="2862071" y="3694366"/>
              <a:ext cx="182308" cy="42005"/>
            </a:xfrm>
            <a:custGeom>
              <a:avLst/>
              <a:gdLst>
                <a:gd name="connsiteX0" fmla="*/ 7239 w 182308"/>
                <a:gd name="connsiteY0" fmla="*/ 1810 h 42005"/>
                <a:gd name="connsiteX1" fmla="*/ 0 w 182308"/>
                <a:gd name="connsiteY1" fmla="*/ 14859 h 42005"/>
                <a:gd name="connsiteX2" fmla="*/ 82487 w 182308"/>
                <a:gd name="connsiteY2" fmla="*/ 15431 h 42005"/>
                <a:gd name="connsiteX3" fmla="*/ 123254 w 182308"/>
                <a:gd name="connsiteY3" fmla="*/ 42005 h 42005"/>
                <a:gd name="connsiteX4" fmla="*/ 172688 w 182308"/>
                <a:gd name="connsiteY4" fmla="*/ 32957 h 42005"/>
                <a:gd name="connsiteX5" fmla="*/ 182309 w 182308"/>
                <a:gd name="connsiteY5" fmla="*/ 0 h 42005"/>
                <a:gd name="connsiteX6" fmla="*/ 121158 w 182308"/>
                <a:gd name="connsiteY6" fmla="*/ 6858 h 42005"/>
                <a:gd name="connsiteX7" fmla="*/ 7239 w 182308"/>
                <a:gd name="connsiteY7" fmla="*/ 1810 h 4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308" h="42005">
                  <a:moveTo>
                    <a:pt x="7239" y="1810"/>
                  </a:moveTo>
                  <a:lnTo>
                    <a:pt x="0" y="14859"/>
                  </a:lnTo>
                  <a:lnTo>
                    <a:pt x="82487" y="15431"/>
                  </a:lnTo>
                  <a:lnTo>
                    <a:pt x="123254" y="42005"/>
                  </a:lnTo>
                  <a:lnTo>
                    <a:pt x="172688" y="32957"/>
                  </a:lnTo>
                  <a:lnTo>
                    <a:pt x="182309" y="0"/>
                  </a:lnTo>
                  <a:lnTo>
                    <a:pt x="121158" y="6858"/>
                  </a:lnTo>
                  <a:lnTo>
                    <a:pt x="7239" y="181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0" name="Полилиния: фигура 909">
              <a:extLst>
                <a:ext uri="{FF2B5EF4-FFF2-40B4-BE49-F238E27FC236}">
                  <a16:creationId xmlns:a16="http://schemas.microsoft.com/office/drawing/2014/main" xmlns="" id="{823541DF-4F58-A4DC-921B-CD3E5C790E77}"/>
                </a:ext>
              </a:extLst>
            </p:cNvPr>
            <p:cNvSpPr/>
            <p:nvPr/>
          </p:nvSpPr>
          <p:spPr>
            <a:xfrm>
              <a:off x="3059620" y="3678460"/>
              <a:ext cx="86010" cy="48672"/>
            </a:xfrm>
            <a:custGeom>
              <a:avLst/>
              <a:gdLst>
                <a:gd name="connsiteX0" fmla="*/ 48673 w 86010"/>
                <a:gd name="connsiteY0" fmla="*/ 0 h 48672"/>
                <a:gd name="connsiteX1" fmla="*/ 0 w 86010"/>
                <a:gd name="connsiteY1" fmla="*/ 30671 h 48672"/>
                <a:gd name="connsiteX2" fmla="*/ 13526 w 86010"/>
                <a:gd name="connsiteY2" fmla="*/ 48673 h 48672"/>
                <a:gd name="connsiteX3" fmla="*/ 79248 w 86010"/>
                <a:gd name="connsiteY3" fmla="*/ 29432 h 48672"/>
                <a:gd name="connsiteX4" fmla="*/ 86011 w 86010"/>
                <a:gd name="connsiteY4" fmla="*/ 5524 h 48672"/>
                <a:gd name="connsiteX5" fmla="*/ 63913 w 86010"/>
                <a:gd name="connsiteY5" fmla="*/ 14669 h 48672"/>
                <a:gd name="connsiteX6" fmla="*/ 48673 w 86010"/>
                <a:gd name="connsiteY6" fmla="*/ 0 h 4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10" h="48672">
                  <a:moveTo>
                    <a:pt x="48673" y="0"/>
                  </a:moveTo>
                  <a:lnTo>
                    <a:pt x="0" y="30671"/>
                  </a:lnTo>
                  <a:lnTo>
                    <a:pt x="13526" y="48673"/>
                  </a:lnTo>
                  <a:lnTo>
                    <a:pt x="79248" y="29432"/>
                  </a:lnTo>
                  <a:lnTo>
                    <a:pt x="86011" y="5524"/>
                  </a:lnTo>
                  <a:lnTo>
                    <a:pt x="63913" y="14669"/>
                  </a:lnTo>
                  <a:lnTo>
                    <a:pt x="48673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" name="Полилиния: фигура 910">
              <a:extLst>
                <a:ext uri="{FF2B5EF4-FFF2-40B4-BE49-F238E27FC236}">
                  <a16:creationId xmlns:a16="http://schemas.microsoft.com/office/drawing/2014/main" xmlns="" id="{8B2D34D1-B417-E44D-D653-72CCA367C7F8}"/>
                </a:ext>
              </a:extLst>
            </p:cNvPr>
            <p:cNvSpPr/>
            <p:nvPr/>
          </p:nvSpPr>
          <p:spPr>
            <a:xfrm>
              <a:off x="1692003" y="2225040"/>
              <a:ext cx="2030081" cy="2142664"/>
            </a:xfrm>
            <a:custGeom>
              <a:avLst/>
              <a:gdLst>
                <a:gd name="connsiteX0" fmla="*/ 1935498 w 2030081"/>
                <a:gd name="connsiteY0" fmla="*/ 1684973 h 2142664"/>
                <a:gd name="connsiteX1" fmla="*/ 559187 w 2030081"/>
                <a:gd name="connsiteY1" fmla="*/ 931002 h 2142664"/>
                <a:gd name="connsiteX2" fmla="*/ 703915 w 2030081"/>
                <a:gd name="connsiteY2" fmla="*/ 0 h 2142664"/>
                <a:gd name="connsiteX3" fmla="*/ 77255 w 2030081"/>
                <a:gd name="connsiteY3" fmla="*/ 1438749 h 2142664"/>
                <a:gd name="connsiteX4" fmla="*/ 1516004 w 2030081"/>
                <a:gd name="connsiteY4" fmla="*/ 2065409 h 2142664"/>
                <a:gd name="connsiteX5" fmla="*/ 2030081 w 2030081"/>
                <a:gd name="connsiteY5" fmla="*/ 1652969 h 2142664"/>
                <a:gd name="connsiteX6" fmla="*/ 1935498 w 2030081"/>
                <a:gd name="connsiteY6" fmla="*/ 1684973 h 214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0081" h="2142664">
                  <a:moveTo>
                    <a:pt x="1935498" y="1684973"/>
                  </a:moveTo>
                  <a:cubicBezTo>
                    <a:pt x="1347237" y="1856827"/>
                    <a:pt x="731042" y="1519263"/>
                    <a:pt x="559187" y="931002"/>
                  </a:cubicBezTo>
                  <a:cubicBezTo>
                    <a:pt x="466747" y="614576"/>
                    <a:pt x="519779" y="273431"/>
                    <a:pt x="703915" y="0"/>
                  </a:cubicBezTo>
                  <a:cubicBezTo>
                    <a:pt x="133568" y="224252"/>
                    <a:pt x="-146997" y="868402"/>
                    <a:pt x="77255" y="1438749"/>
                  </a:cubicBezTo>
                  <a:cubicBezTo>
                    <a:pt x="301507" y="2009096"/>
                    <a:pt x="945657" y="2289662"/>
                    <a:pt x="1516004" y="2065409"/>
                  </a:cubicBezTo>
                  <a:cubicBezTo>
                    <a:pt x="1725178" y="1983165"/>
                    <a:pt x="1904447" y="1839340"/>
                    <a:pt x="2030081" y="1652969"/>
                  </a:cubicBezTo>
                  <a:cubicBezTo>
                    <a:pt x="1999316" y="1664970"/>
                    <a:pt x="1967788" y="1675448"/>
                    <a:pt x="1935498" y="1684973"/>
                  </a:cubicBezTo>
                  <a:close/>
                </a:path>
              </a:pathLst>
            </a:custGeom>
            <a:solidFill>
              <a:srgbClr val="000000">
                <a:alpha val="1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" name="Полилиния: фигура 911">
              <a:extLst>
                <a:ext uri="{FF2B5EF4-FFF2-40B4-BE49-F238E27FC236}">
                  <a16:creationId xmlns:a16="http://schemas.microsoft.com/office/drawing/2014/main" xmlns="" id="{B448DEC4-AAB0-F885-7DA5-562896FACBEB}"/>
                </a:ext>
              </a:extLst>
            </p:cNvPr>
            <p:cNvSpPr/>
            <p:nvPr/>
          </p:nvSpPr>
          <p:spPr>
            <a:xfrm>
              <a:off x="2642378" y="4292108"/>
              <a:ext cx="191312" cy="21097"/>
            </a:xfrm>
            <a:custGeom>
              <a:avLst/>
              <a:gdLst>
                <a:gd name="connsiteX0" fmla="*/ 159210 w 191312"/>
                <a:gd name="connsiteY0" fmla="*/ 21097 h 21097"/>
                <a:gd name="connsiteX1" fmla="*/ 4143 w 191312"/>
                <a:gd name="connsiteY1" fmla="*/ 9572 h 21097"/>
                <a:gd name="connsiteX2" fmla="*/ 47 w 191312"/>
                <a:gd name="connsiteY2" fmla="*/ 4143 h 21097"/>
                <a:gd name="connsiteX3" fmla="*/ 5476 w 191312"/>
                <a:gd name="connsiteY3" fmla="*/ 47 h 21097"/>
                <a:gd name="connsiteX4" fmla="*/ 186451 w 191312"/>
                <a:gd name="connsiteY4" fmla="*/ 11096 h 21097"/>
                <a:gd name="connsiteX5" fmla="*/ 191309 w 191312"/>
                <a:gd name="connsiteY5" fmla="*/ 15668 h 21097"/>
                <a:gd name="connsiteX6" fmla="*/ 186742 w 191312"/>
                <a:gd name="connsiteY6" fmla="*/ 20618 h 21097"/>
                <a:gd name="connsiteX7" fmla="*/ 186642 w 191312"/>
                <a:gd name="connsiteY7" fmla="*/ 20621 h 21097"/>
                <a:gd name="connsiteX8" fmla="*/ 159210 w 191312"/>
                <a:gd name="connsiteY8" fmla="*/ 21097 h 2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312" h="21097">
                  <a:moveTo>
                    <a:pt x="159210" y="21097"/>
                  </a:moveTo>
                  <a:cubicBezTo>
                    <a:pt x="107308" y="21075"/>
                    <a:pt x="55478" y="17222"/>
                    <a:pt x="4143" y="9572"/>
                  </a:cubicBezTo>
                  <a:cubicBezTo>
                    <a:pt x="1513" y="9204"/>
                    <a:pt x="-321" y="6773"/>
                    <a:pt x="47" y="4143"/>
                  </a:cubicBezTo>
                  <a:cubicBezTo>
                    <a:pt x="415" y="1512"/>
                    <a:pt x="2846" y="-321"/>
                    <a:pt x="5476" y="47"/>
                  </a:cubicBezTo>
                  <a:cubicBezTo>
                    <a:pt x="65369" y="8946"/>
                    <a:pt x="125920" y="12643"/>
                    <a:pt x="186451" y="11096"/>
                  </a:cubicBezTo>
                  <a:cubicBezTo>
                    <a:pt x="189027" y="11092"/>
                    <a:pt x="191158" y="13097"/>
                    <a:pt x="191309" y="15668"/>
                  </a:cubicBezTo>
                  <a:cubicBezTo>
                    <a:pt x="191415" y="18296"/>
                    <a:pt x="189370" y="20513"/>
                    <a:pt x="186742" y="20618"/>
                  </a:cubicBezTo>
                  <a:cubicBezTo>
                    <a:pt x="186708" y="20620"/>
                    <a:pt x="186675" y="20621"/>
                    <a:pt x="186642" y="20621"/>
                  </a:cubicBezTo>
                  <a:cubicBezTo>
                    <a:pt x="177688" y="20907"/>
                    <a:pt x="168449" y="21097"/>
                    <a:pt x="159210" y="2109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3" name="Полилиния: фигура 912">
              <a:extLst>
                <a:ext uri="{FF2B5EF4-FFF2-40B4-BE49-F238E27FC236}">
                  <a16:creationId xmlns:a16="http://schemas.microsoft.com/office/drawing/2014/main" xmlns="" id="{2D5A3555-D0A0-F148-5C09-F3686804CFB6}"/>
                </a:ext>
              </a:extLst>
            </p:cNvPr>
            <p:cNvSpPr/>
            <p:nvPr/>
          </p:nvSpPr>
          <p:spPr>
            <a:xfrm>
              <a:off x="2503938" y="4261491"/>
              <a:ext cx="103227" cy="32474"/>
            </a:xfrm>
            <a:custGeom>
              <a:avLst/>
              <a:gdLst>
                <a:gd name="connsiteX0" fmla="*/ 98482 w 103227"/>
                <a:gd name="connsiteY0" fmla="*/ 32474 h 32474"/>
                <a:gd name="connsiteX1" fmla="*/ 97530 w 103227"/>
                <a:gd name="connsiteY1" fmla="*/ 32474 h 32474"/>
                <a:gd name="connsiteX2" fmla="*/ 3613 w 103227"/>
                <a:gd name="connsiteY2" fmla="*/ 9709 h 32474"/>
                <a:gd name="connsiteX3" fmla="*/ 184 w 103227"/>
                <a:gd name="connsiteY3" fmla="*/ 3613 h 32474"/>
                <a:gd name="connsiteX4" fmla="*/ 6280 w 103227"/>
                <a:gd name="connsiteY4" fmla="*/ 184 h 32474"/>
                <a:gd name="connsiteX5" fmla="*/ 99340 w 103227"/>
                <a:gd name="connsiteY5" fmla="*/ 22663 h 32474"/>
                <a:gd name="connsiteX6" fmla="*/ 103150 w 103227"/>
                <a:gd name="connsiteY6" fmla="*/ 28283 h 32474"/>
                <a:gd name="connsiteX7" fmla="*/ 98482 w 103227"/>
                <a:gd name="connsiteY7" fmla="*/ 32474 h 3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227" h="32474">
                  <a:moveTo>
                    <a:pt x="98482" y="32474"/>
                  </a:moveTo>
                  <a:lnTo>
                    <a:pt x="97530" y="32474"/>
                  </a:lnTo>
                  <a:cubicBezTo>
                    <a:pt x="66002" y="26283"/>
                    <a:pt x="34474" y="18663"/>
                    <a:pt x="3613" y="9709"/>
                  </a:cubicBezTo>
                  <a:cubicBezTo>
                    <a:pt x="983" y="8973"/>
                    <a:pt x="-552" y="6244"/>
                    <a:pt x="184" y="3613"/>
                  </a:cubicBezTo>
                  <a:cubicBezTo>
                    <a:pt x="921" y="983"/>
                    <a:pt x="3650" y="-552"/>
                    <a:pt x="6280" y="184"/>
                  </a:cubicBezTo>
                  <a:cubicBezTo>
                    <a:pt x="36856" y="9043"/>
                    <a:pt x="68193" y="16663"/>
                    <a:pt x="99340" y="22663"/>
                  </a:cubicBezTo>
                  <a:cubicBezTo>
                    <a:pt x="101925" y="23191"/>
                    <a:pt x="103617" y="25686"/>
                    <a:pt x="103150" y="28283"/>
                  </a:cubicBezTo>
                  <a:cubicBezTo>
                    <a:pt x="102863" y="30652"/>
                    <a:pt x="100868" y="32444"/>
                    <a:pt x="98482" y="3247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4" name="Полилиния: фигура 913">
              <a:extLst>
                <a:ext uri="{FF2B5EF4-FFF2-40B4-BE49-F238E27FC236}">
                  <a16:creationId xmlns:a16="http://schemas.microsoft.com/office/drawing/2014/main" xmlns="" id="{4027BBAC-1B37-212A-7F75-1B51818D9CBC}"/>
                </a:ext>
              </a:extLst>
            </p:cNvPr>
            <p:cNvSpPr/>
            <p:nvPr/>
          </p:nvSpPr>
          <p:spPr>
            <a:xfrm>
              <a:off x="1746460" y="3032831"/>
              <a:ext cx="728278" cy="1226368"/>
            </a:xfrm>
            <a:custGeom>
              <a:avLst/>
              <a:gdLst>
                <a:gd name="connsiteX0" fmla="*/ 723468 w 728278"/>
                <a:gd name="connsiteY0" fmla="*/ 1226368 h 1226368"/>
                <a:gd name="connsiteX1" fmla="*/ 722039 w 728278"/>
                <a:gd name="connsiteY1" fmla="*/ 1226368 h 1226368"/>
                <a:gd name="connsiteX2" fmla="*/ 23571 w 728278"/>
                <a:gd name="connsiteY2" fmla="*/ 3739 h 1226368"/>
                <a:gd name="connsiteX3" fmla="*/ 29074 w 728278"/>
                <a:gd name="connsiteY3" fmla="*/ 94 h 1226368"/>
                <a:gd name="connsiteX4" fmla="*/ 29190 w 728278"/>
                <a:gd name="connsiteY4" fmla="*/ 120 h 1226368"/>
                <a:gd name="connsiteX5" fmla="*/ 32905 w 728278"/>
                <a:gd name="connsiteY5" fmla="*/ 5739 h 1226368"/>
                <a:gd name="connsiteX6" fmla="*/ 724992 w 728278"/>
                <a:gd name="connsiteY6" fmla="*/ 1217034 h 1226368"/>
                <a:gd name="connsiteX7" fmla="*/ 728040 w 728278"/>
                <a:gd name="connsiteY7" fmla="*/ 1223130 h 1226368"/>
                <a:gd name="connsiteX8" fmla="*/ 723468 w 728278"/>
                <a:gd name="connsiteY8" fmla="*/ 1226368 h 122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278" h="1226368">
                  <a:moveTo>
                    <a:pt x="723468" y="1226368"/>
                  </a:moveTo>
                  <a:lnTo>
                    <a:pt x="722039" y="1226368"/>
                  </a:lnTo>
                  <a:cubicBezTo>
                    <a:pt x="211725" y="1056297"/>
                    <a:pt x="-89104" y="529713"/>
                    <a:pt x="23571" y="3739"/>
                  </a:cubicBezTo>
                  <a:cubicBezTo>
                    <a:pt x="24084" y="1213"/>
                    <a:pt x="26547" y="-419"/>
                    <a:pt x="29074" y="94"/>
                  </a:cubicBezTo>
                  <a:cubicBezTo>
                    <a:pt x="29113" y="102"/>
                    <a:pt x="29152" y="111"/>
                    <a:pt x="29190" y="120"/>
                  </a:cubicBezTo>
                  <a:cubicBezTo>
                    <a:pt x="31737" y="691"/>
                    <a:pt x="33378" y="3172"/>
                    <a:pt x="32905" y="5739"/>
                  </a:cubicBezTo>
                  <a:cubicBezTo>
                    <a:pt x="-78589" y="526844"/>
                    <a:pt x="219452" y="1048478"/>
                    <a:pt x="724992" y="1217034"/>
                  </a:cubicBezTo>
                  <a:cubicBezTo>
                    <a:pt x="727502" y="1217892"/>
                    <a:pt x="728859" y="1220606"/>
                    <a:pt x="728040" y="1223130"/>
                  </a:cubicBezTo>
                  <a:cubicBezTo>
                    <a:pt x="727379" y="1225086"/>
                    <a:pt x="725533" y="1226394"/>
                    <a:pt x="723468" y="1226368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5" name="Полилиния: фигура 914">
              <a:extLst>
                <a:ext uri="{FF2B5EF4-FFF2-40B4-BE49-F238E27FC236}">
                  <a16:creationId xmlns:a16="http://schemas.microsoft.com/office/drawing/2014/main" xmlns="" id="{589C455C-4392-A573-C85B-7637C6C4481D}"/>
                </a:ext>
              </a:extLst>
            </p:cNvPr>
            <p:cNvSpPr/>
            <p:nvPr/>
          </p:nvSpPr>
          <p:spPr>
            <a:xfrm>
              <a:off x="1805789" y="2721957"/>
              <a:ext cx="94802" cy="193172"/>
            </a:xfrm>
            <a:custGeom>
              <a:avLst/>
              <a:gdLst>
                <a:gd name="connsiteX0" fmla="*/ 4817 w 94802"/>
                <a:gd name="connsiteY0" fmla="*/ 193170 h 193172"/>
                <a:gd name="connsiteX1" fmla="*/ 0 w 94802"/>
                <a:gd name="connsiteY1" fmla="*/ 188272 h 193172"/>
                <a:gd name="connsiteX2" fmla="*/ 245 w 94802"/>
                <a:gd name="connsiteY2" fmla="*/ 186788 h 193172"/>
                <a:gd name="connsiteX3" fmla="*/ 85970 w 94802"/>
                <a:gd name="connsiteY3" fmla="*/ 2384 h 193172"/>
                <a:gd name="connsiteX4" fmla="*/ 92325 w 94802"/>
                <a:gd name="connsiteY4" fmla="*/ 598 h 193172"/>
                <a:gd name="connsiteX5" fmla="*/ 92447 w 94802"/>
                <a:gd name="connsiteY5" fmla="*/ 669 h 193172"/>
                <a:gd name="connsiteX6" fmla="*/ 94162 w 94802"/>
                <a:gd name="connsiteY6" fmla="*/ 7242 h 193172"/>
                <a:gd name="connsiteX7" fmla="*/ 9484 w 94802"/>
                <a:gd name="connsiteY7" fmla="*/ 189931 h 193172"/>
                <a:gd name="connsiteX8" fmla="*/ 4817 w 94802"/>
                <a:gd name="connsiteY8" fmla="*/ 193170 h 19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802" h="193172">
                  <a:moveTo>
                    <a:pt x="4817" y="193170"/>
                  </a:moveTo>
                  <a:cubicBezTo>
                    <a:pt x="2134" y="193147"/>
                    <a:pt x="-22" y="190954"/>
                    <a:pt x="0" y="188272"/>
                  </a:cubicBezTo>
                  <a:cubicBezTo>
                    <a:pt x="4" y="187767"/>
                    <a:pt x="87" y="187267"/>
                    <a:pt x="245" y="186788"/>
                  </a:cubicBezTo>
                  <a:cubicBezTo>
                    <a:pt x="22875" y="122727"/>
                    <a:pt x="51580" y="60977"/>
                    <a:pt x="85970" y="2384"/>
                  </a:cubicBezTo>
                  <a:cubicBezTo>
                    <a:pt x="87232" y="136"/>
                    <a:pt x="90077" y="-664"/>
                    <a:pt x="92325" y="598"/>
                  </a:cubicBezTo>
                  <a:cubicBezTo>
                    <a:pt x="92366" y="621"/>
                    <a:pt x="92407" y="645"/>
                    <a:pt x="92447" y="669"/>
                  </a:cubicBezTo>
                  <a:cubicBezTo>
                    <a:pt x="94710" y="2030"/>
                    <a:pt x="95471" y="4949"/>
                    <a:pt x="94162" y="7242"/>
                  </a:cubicBezTo>
                  <a:cubicBezTo>
                    <a:pt x="60161" y="65291"/>
                    <a:pt x="31806" y="126468"/>
                    <a:pt x="9484" y="189931"/>
                  </a:cubicBezTo>
                  <a:cubicBezTo>
                    <a:pt x="8813" y="191922"/>
                    <a:pt x="6917" y="193238"/>
                    <a:pt x="4817" y="19317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6" name="Полилиния: фигура 915">
              <a:extLst>
                <a:ext uri="{FF2B5EF4-FFF2-40B4-BE49-F238E27FC236}">
                  <a16:creationId xmlns:a16="http://schemas.microsoft.com/office/drawing/2014/main" xmlns="" id="{E851107A-6481-93F1-ED3A-210A37D861BC}"/>
                </a:ext>
              </a:extLst>
            </p:cNvPr>
            <p:cNvSpPr/>
            <p:nvPr/>
          </p:nvSpPr>
          <p:spPr>
            <a:xfrm>
              <a:off x="1687620" y="2143888"/>
              <a:ext cx="2229006" cy="2228848"/>
            </a:xfrm>
            <a:custGeom>
              <a:avLst/>
              <a:gdLst>
                <a:gd name="connsiteX0" fmla="*/ 1112729 w 2229006"/>
                <a:gd name="connsiteY0" fmla="*/ 2228849 h 2228848"/>
                <a:gd name="connsiteX1" fmla="*/ 1 w 2229006"/>
                <a:gd name="connsiteY1" fmla="*/ 1112729 h 2228848"/>
                <a:gd name="connsiteX2" fmla="*/ 1116121 w 2229006"/>
                <a:gd name="connsiteY2" fmla="*/ 1 h 2228848"/>
                <a:gd name="connsiteX3" fmla="*/ 2183911 w 2229006"/>
                <a:gd name="connsiteY3" fmla="*/ 801146 h 2228848"/>
                <a:gd name="connsiteX4" fmla="*/ 2183911 w 2229006"/>
                <a:gd name="connsiteY4" fmla="*/ 801147 h 2228848"/>
                <a:gd name="connsiteX5" fmla="*/ 1427113 w 2229006"/>
                <a:gd name="connsiteY5" fmla="*/ 2183588 h 2228848"/>
                <a:gd name="connsiteX6" fmla="*/ 1427054 w 2229006"/>
                <a:gd name="connsiteY6" fmla="*/ 2183605 h 2228848"/>
                <a:gd name="connsiteX7" fmla="*/ 1112729 w 2229006"/>
                <a:gd name="connsiteY7" fmla="*/ 2228849 h 2228848"/>
                <a:gd name="connsiteX8" fmla="*/ 1115873 w 2229006"/>
                <a:gd name="connsiteY8" fmla="*/ 8476 h 2228848"/>
                <a:gd name="connsiteX9" fmla="*/ 9136 w 2229006"/>
                <a:gd name="connsiteY9" fmla="*/ 1111537 h 2228848"/>
                <a:gd name="connsiteX10" fmla="*/ 1112197 w 2229006"/>
                <a:gd name="connsiteY10" fmla="*/ 2218273 h 2228848"/>
                <a:gd name="connsiteX11" fmla="*/ 2218933 w 2229006"/>
                <a:gd name="connsiteY11" fmla="*/ 1115213 h 2228848"/>
                <a:gd name="connsiteX12" fmla="*/ 2174767 w 2229006"/>
                <a:gd name="connsiteY12" fmla="*/ 804100 h 2228848"/>
                <a:gd name="connsiteX13" fmla="*/ 2174767 w 2229006"/>
                <a:gd name="connsiteY13" fmla="*/ 804100 h 2228848"/>
                <a:gd name="connsiteX14" fmla="*/ 1115777 w 2229006"/>
                <a:gd name="connsiteY14" fmla="*/ 8762 h 222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9006" h="2228848">
                  <a:moveTo>
                    <a:pt x="1112729" y="2228849"/>
                  </a:moveTo>
                  <a:cubicBezTo>
                    <a:pt x="497250" y="2227912"/>
                    <a:pt x="-935" y="1728209"/>
                    <a:pt x="1" y="1112729"/>
                  </a:cubicBezTo>
                  <a:cubicBezTo>
                    <a:pt x="938" y="497250"/>
                    <a:pt x="500642" y="-935"/>
                    <a:pt x="1116121" y="1"/>
                  </a:cubicBezTo>
                  <a:cubicBezTo>
                    <a:pt x="1610314" y="753"/>
                    <a:pt x="2044987" y="326881"/>
                    <a:pt x="2183911" y="801146"/>
                  </a:cubicBezTo>
                  <a:lnTo>
                    <a:pt x="2183911" y="801147"/>
                  </a:lnTo>
                  <a:cubicBezTo>
                    <a:pt x="2356678" y="1391881"/>
                    <a:pt x="2017848" y="2010821"/>
                    <a:pt x="1427113" y="2183588"/>
                  </a:cubicBezTo>
                  <a:cubicBezTo>
                    <a:pt x="1427093" y="2183594"/>
                    <a:pt x="1427074" y="2183600"/>
                    <a:pt x="1427054" y="2183605"/>
                  </a:cubicBezTo>
                  <a:cubicBezTo>
                    <a:pt x="1324960" y="2213540"/>
                    <a:pt x="1219121" y="2228774"/>
                    <a:pt x="1112729" y="2228849"/>
                  </a:cubicBezTo>
                  <a:close/>
                  <a:moveTo>
                    <a:pt x="1115873" y="8476"/>
                  </a:moveTo>
                  <a:cubicBezTo>
                    <a:pt x="505654" y="7461"/>
                    <a:pt x="10151" y="501318"/>
                    <a:pt x="9136" y="1111537"/>
                  </a:cubicBezTo>
                  <a:cubicBezTo>
                    <a:pt x="8121" y="1721755"/>
                    <a:pt x="501978" y="2217258"/>
                    <a:pt x="1112197" y="2218273"/>
                  </a:cubicBezTo>
                  <a:cubicBezTo>
                    <a:pt x="1722415" y="2219289"/>
                    <a:pt x="2217918" y="1725431"/>
                    <a:pt x="2218933" y="1115213"/>
                  </a:cubicBezTo>
                  <a:cubicBezTo>
                    <a:pt x="2219108" y="1009934"/>
                    <a:pt x="2204236" y="905170"/>
                    <a:pt x="2174767" y="804100"/>
                  </a:cubicBezTo>
                  <a:lnTo>
                    <a:pt x="2174767" y="804100"/>
                  </a:lnTo>
                  <a:cubicBezTo>
                    <a:pt x="2036966" y="333644"/>
                    <a:pt x="1605997" y="9972"/>
                    <a:pt x="1115777" y="876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7" name="Полилиния: фигура 916">
              <a:extLst>
                <a:ext uri="{FF2B5EF4-FFF2-40B4-BE49-F238E27FC236}">
                  <a16:creationId xmlns:a16="http://schemas.microsoft.com/office/drawing/2014/main" xmlns="" id="{6A6A1027-02D7-A79A-A970-B2D06AFF535F}"/>
                </a:ext>
              </a:extLst>
            </p:cNvPr>
            <p:cNvSpPr/>
            <p:nvPr/>
          </p:nvSpPr>
          <p:spPr>
            <a:xfrm>
              <a:off x="2815860" y="2703458"/>
              <a:ext cx="142438" cy="191021"/>
            </a:xfrm>
            <a:custGeom>
              <a:avLst/>
              <a:gdLst>
                <a:gd name="connsiteX0" fmla="*/ 139081 w 142438"/>
                <a:gd name="connsiteY0" fmla="*/ 80033 h 191021"/>
                <a:gd name="connsiteX1" fmla="*/ 92694 w 142438"/>
                <a:gd name="connsiteY1" fmla="*/ 189761 h 191021"/>
                <a:gd name="connsiteX2" fmla="*/ 3349 w 142438"/>
                <a:gd name="connsiteY2" fmla="*/ 110989 h 191021"/>
                <a:gd name="connsiteX3" fmla="*/ 49736 w 142438"/>
                <a:gd name="connsiteY3" fmla="*/ 1261 h 191021"/>
                <a:gd name="connsiteX4" fmla="*/ 139081 w 142438"/>
                <a:gd name="connsiteY4" fmla="*/ 80033 h 19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38" h="191021">
                  <a:moveTo>
                    <a:pt x="139081" y="80033"/>
                  </a:moveTo>
                  <a:cubicBezTo>
                    <a:pt x="150987" y="132135"/>
                    <a:pt x="130222" y="181284"/>
                    <a:pt x="92694" y="189761"/>
                  </a:cubicBezTo>
                  <a:cubicBezTo>
                    <a:pt x="55165" y="198238"/>
                    <a:pt x="15255" y="163091"/>
                    <a:pt x="3349" y="110989"/>
                  </a:cubicBezTo>
                  <a:cubicBezTo>
                    <a:pt x="-8557" y="58887"/>
                    <a:pt x="12303" y="9738"/>
                    <a:pt x="49736" y="1261"/>
                  </a:cubicBezTo>
                  <a:cubicBezTo>
                    <a:pt x="87169" y="-7216"/>
                    <a:pt x="127365" y="27931"/>
                    <a:pt x="139081" y="80033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8" name="Полилиния: фигура 917">
              <a:extLst>
                <a:ext uri="{FF2B5EF4-FFF2-40B4-BE49-F238E27FC236}">
                  <a16:creationId xmlns:a16="http://schemas.microsoft.com/office/drawing/2014/main" xmlns="" id="{E987312A-17B2-012E-CC38-A2AC3CF5EBA5}"/>
                </a:ext>
              </a:extLst>
            </p:cNvPr>
            <p:cNvSpPr/>
            <p:nvPr/>
          </p:nvSpPr>
          <p:spPr>
            <a:xfrm>
              <a:off x="2872083" y="2717215"/>
              <a:ext cx="49722" cy="72614"/>
            </a:xfrm>
            <a:custGeom>
              <a:avLst/>
              <a:gdLst>
                <a:gd name="connsiteX0" fmla="*/ 46186 w 49722"/>
                <a:gd name="connsiteY0" fmla="*/ 28652 h 72614"/>
                <a:gd name="connsiteX1" fmla="*/ 37614 w 49722"/>
                <a:gd name="connsiteY1" fmla="*/ 71800 h 72614"/>
                <a:gd name="connsiteX2" fmla="*/ 3514 w 49722"/>
                <a:gd name="connsiteY2" fmla="*/ 43987 h 72614"/>
                <a:gd name="connsiteX3" fmla="*/ 12087 w 49722"/>
                <a:gd name="connsiteY3" fmla="*/ 839 h 72614"/>
                <a:gd name="connsiteX4" fmla="*/ 46186 w 49722"/>
                <a:gd name="connsiteY4" fmla="*/ 28652 h 7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22" h="72614">
                  <a:moveTo>
                    <a:pt x="46186" y="28652"/>
                  </a:moveTo>
                  <a:cubicBezTo>
                    <a:pt x="53235" y="48273"/>
                    <a:pt x="49425" y="67609"/>
                    <a:pt x="37614" y="71800"/>
                  </a:cubicBezTo>
                  <a:cubicBezTo>
                    <a:pt x="25803" y="75991"/>
                    <a:pt x="10563" y="63609"/>
                    <a:pt x="3514" y="43987"/>
                  </a:cubicBezTo>
                  <a:cubicBezTo>
                    <a:pt x="-3534" y="24366"/>
                    <a:pt x="371" y="5125"/>
                    <a:pt x="12087" y="839"/>
                  </a:cubicBezTo>
                  <a:cubicBezTo>
                    <a:pt x="23803" y="-3447"/>
                    <a:pt x="39138" y="9126"/>
                    <a:pt x="46186" y="2865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9" name="Полилиния: фигура 918">
              <a:extLst>
                <a:ext uri="{FF2B5EF4-FFF2-40B4-BE49-F238E27FC236}">
                  <a16:creationId xmlns:a16="http://schemas.microsoft.com/office/drawing/2014/main" xmlns="" id="{47B18578-AFA7-9AE5-A5D3-B7D75805740A}"/>
                </a:ext>
              </a:extLst>
            </p:cNvPr>
            <p:cNvSpPr/>
            <p:nvPr/>
          </p:nvSpPr>
          <p:spPr>
            <a:xfrm>
              <a:off x="3280993" y="2592757"/>
              <a:ext cx="142410" cy="191158"/>
            </a:xfrm>
            <a:custGeom>
              <a:avLst/>
              <a:gdLst>
                <a:gd name="connsiteX0" fmla="*/ 139053 w 142410"/>
                <a:gd name="connsiteY0" fmla="*/ 80149 h 191158"/>
                <a:gd name="connsiteX1" fmla="*/ 92666 w 142410"/>
                <a:gd name="connsiteY1" fmla="*/ 189877 h 191158"/>
                <a:gd name="connsiteX2" fmla="*/ 3322 w 142410"/>
                <a:gd name="connsiteY2" fmla="*/ 111105 h 191158"/>
                <a:gd name="connsiteX3" fmla="*/ 49709 w 142410"/>
                <a:gd name="connsiteY3" fmla="*/ 1282 h 191158"/>
                <a:gd name="connsiteX4" fmla="*/ 139053 w 142410"/>
                <a:gd name="connsiteY4" fmla="*/ 80149 h 191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10" h="191158">
                  <a:moveTo>
                    <a:pt x="139053" y="80149"/>
                  </a:moveTo>
                  <a:cubicBezTo>
                    <a:pt x="150959" y="132250"/>
                    <a:pt x="130195" y="181304"/>
                    <a:pt x="92666" y="189877"/>
                  </a:cubicBezTo>
                  <a:cubicBezTo>
                    <a:pt x="55138" y="198449"/>
                    <a:pt x="15133" y="163111"/>
                    <a:pt x="3322" y="111105"/>
                  </a:cubicBezTo>
                  <a:cubicBezTo>
                    <a:pt x="-8489" y="59098"/>
                    <a:pt x="12180" y="9854"/>
                    <a:pt x="49709" y="1282"/>
                  </a:cubicBezTo>
                  <a:cubicBezTo>
                    <a:pt x="87237" y="-7291"/>
                    <a:pt x="127242" y="28047"/>
                    <a:pt x="139053" y="80149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0" name="Полилиния: фигура 919">
              <a:extLst>
                <a:ext uri="{FF2B5EF4-FFF2-40B4-BE49-F238E27FC236}">
                  <a16:creationId xmlns:a16="http://schemas.microsoft.com/office/drawing/2014/main" xmlns="" id="{B8737E76-2E7F-3835-6DD3-E87CBE31D910}"/>
                </a:ext>
              </a:extLst>
            </p:cNvPr>
            <p:cNvSpPr/>
            <p:nvPr/>
          </p:nvSpPr>
          <p:spPr>
            <a:xfrm>
              <a:off x="3333382" y="2601987"/>
              <a:ext cx="49718" cy="72495"/>
            </a:xfrm>
            <a:custGeom>
              <a:avLst/>
              <a:gdLst>
                <a:gd name="connsiteX0" fmla="*/ 46183 w 49718"/>
                <a:gd name="connsiteY0" fmla="*/ 28628 h 72495"/>
                <a:gd name="connsiteX1" fmla="*/ 37610 w 49718"/>
                <a:gd name="connsiteY1" fmla="*/ 71681 h 72495"/>
                <a:gd name="connsiteX2" fmla="*/ 3511 w 49718"/>
                <a:gd name="connsiteY2" fmla="*/ 43963 h 72495"/>
                <a:gd name="connsiteX3" fmla="*/ 12178 w 49718"/>
                <a:gd name="connsiteY3" fmla="*/ 815 h 72495"/>
                <a:gd name="connsiteX4" fmla="*/ 46183 w 49718"/>
                <a:gd name="connsiteY4" fmla="*/ 28628 h 7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18" h="72495">
                  <a:moveTo>
                    <a:pt x="46183" y="28628"/>
                  </a:moveTo>
                  <a:cubicBezTo>
                    <a:pt x="53231" y="47678"/>
                    <a:pt x="49421" y="67490"/>
                    <a:pt x="37610" y="71681"/>
                  </a:cubicBezTo>
                  <a:cubicBezTo>
                    <a:pt x="25799" y="75872"/>
                    <a:pt x="10559" y="63489"/>
                    <a:pt x="3511" y="43963"/>
                  </a:cubicBezTo>
                  <a:cubicBezTo>
                    <a:pt x="-3538" y="24437"/>
                    <a:pt x="367" y="5006"/>
                    <a:pt x="12178" y="815"/>
                  </a:cubicBezTo>
                  <a:cubicBezTo>
                    <a:pt x="23990" y="-3376"/>
                    <a:pt x="39229" y="9006"/>
                    <a:pt x="46183" y="2862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1" name="Полилиния: фигура 920">
              <a:extLst>
                <a:ext uri="{FF2B5EF4-FFF2-40B4-BE49-F238E27FC236}">
                  <a16:creationId xmlns:a16="http://schemas.microsoft.com/office/drawing/2014/main" xmlns="" id="{036472E9-2700-9337-5160-0A8F3A044B11}"/>
                </a:ext>
              </a:extLst>
            </p:cNvPr>
            <p:cNvSpPr/>
            <p:nvPr/>
          </p:nvSpPr>
          <p:spPr>
            <a:xfrm>
              <a:off x="2934850" y="2911412"/>
              <a:ext cx="526142" cy="298806"/>
            </a:xfrm>
            <a:custGeom>
              <a:avLst/>
              <a:gdLst>
                <a:gd name="connsiteX0" fmla="*/ 250691 w 526142"/>
                <a:gd name="connsiteY0" fmla="*/ 298799 h 298806"/>
                <a:gd name="connsiteX1" fmla="*/ 1040 w 526142"/>
                <a:gd name="connsiteY1" fmla="*/ 143351 h 298806"/>
                <a:gd name="connsiteX2" fmla="*/ 5231 w 526142"/>
                <a:gd name="connsiteY2" fmla="*/ 130492 h 298806"/>
                <a:gd name="connsiteX3" fmla="*/ 18090 w 526142"/>
                <a:gd name="connsiteY3" fmla="*/ 134683 h 298806"/>
                <a:gd name="connsiteX4" fmla="*/ 306888 w 526142"/>
                <a:gd name="connsiteY4" fmla="*/ 273367 h 298806"/>
                <a:gd name="connsiteX5" fmla="*/ 506913 w 526142"/>
                <a:gd name="connsiteY5" fmla="*/ 9525 h 298806"/>
                <a:gd name="connsiteX6" fmla="*/ 516438 w 526142"/>
                <a:gd name="connsiteY6" fmla="*/ 0 h 298806"/>
                <a:gd name="connsiteX7" fmla="*/ 525963 w 526142"/>
                <a:gd name="connsiteY7" fmla="*/ 9525 h 298806"/>
                <a:gd name="connsiteX8" fmla="*/ 310984 w 526142"/>
                <a:gd name="connsiteY8" fmla="*/ 292513 h 298806"/>
                <a:gd name="connsiteX9" fmla="*/ 250691 w 526142"/>
                <a:gd name="connsiteY9" fmla="*/ 298799 h 29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6142" h="298806">
                  <a:moveTo>
                    <a:pt x="250691" y="298799"/>
                  </a:moveTo>
                  <a:cubicBezTo>
                    <a:pt x="144875" y="298014"/>
                    <a:pt x="48434" y="237964"/>
                    <a:pt x="1040" y="143351"/>
                  </a:cubicBezTo>
                  <a:cubicBezTo>
                    <a:pt x="-1353" y="138643"/>
                    <a:pt x="523" y="132886"/>
                    <a:pt x="5231" y="130492"/>
                  </a:cubicBezTo>
                  <a:cubicBezTo>
                    <a:pt x="9940" y="128099"/>
                    <a:pt x="15697" y="129975"/>
                    <a:pt x="18090" y="134683"/>
                  </a:cubicBezTo>
                  <a:cubicBezTo>
                    <a:pt x="71169" y="241663"/>
                    <a:pt x="190210" y="298828"/>
                    <a:pt x="306888" y="273367"/>
                  </a:cubicBezTo>
                  <a:cubicBezTo>
                    <a:pt x="426332" y="246221"/>
                    <a:pt x="510437" y="135160"/>
                    <a:pt x="506913" y="9525"/>
                  </a:cubicBezTo>
                  <a:cubicBezTo>
                    <a:pt x="506913" y="4264"/>
                    <a:pt x="511178" y="0"/>
                    <a:pt x="516438" y="0"/>
                  </a:cubicBezTo>
                  <a:cubicBezTo>
                    <a:pt x="521699" y="0"/>
                    <a:pt x="525963" y="4264"/>
                    <a:pt x="525963" y="9525"/>
                  </a:cubicBezTo>
                  <a:cubicBezTo>
                    <a:pt x="530705" y="142971"/>
                    <a:pt x="440814" y="261298"/>
                    <a:pt x="310984" y="292513"/>
                  </a:cubicBezTo>
                  <a:cubicBezTo>
                    <a:pt x="291182" y="296844"/>
                    <a:pt x="270960" y="298952"/>
                    <a:pt x="250691" y="298799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2" name="Полилиния: фигура 921">
              <a:extLst>
                <a:ext uri="{FF2B5EF4-FFF2-40B4-BE49-F238E27FC236}">
                  <a16:creationId xmlns:a16="http://schemas.microsoft.com/office/drawing/2014/main" xmlns="" id="{BD416DF7-673B-915C-CF0F-0B728356598C}"/>
                </a:ext>
              </a:extLst>
            </p:cNvPr>
            <p:cNvSpPr/>
            <p:nvPr/>
          </p:nvSpPr>
          <p:spPr>
            <a:xfrm>
              <a:off x="3041427" y="3078766"/>
              <a:ext cx="372725" cy="266368"/>
            </a:xfrm>
            <a:custGeom>
              <a:avLst/>
              <a:gdLst>
                <a:gd name="connsiteX0" fmla="*/ 372237 w 372725"/>
                <a:gd name="connsiteY0" fmla="*/ 83439 h 266368"/>
                <a:gd name="connsiteX1" fmla="*/ 236411 w 372725"/>
                <a:gd name="connsiteY1" fmla="*/ 262319 h 266368"/>
                <a:gd name="connsiteX2" fmla="*/ 40577 w 372725"/>
                <a:gd name="connsiteY2" fmla="*/ 168307 h 266368"/>
                <a:gd name="connsiteX3" fmla="*/ 0 w 372725"/>
                <a:gd name="connsiteY3" fmla="*/ 81344 h 266368"/>
                <a:gd name="connsiteX4" fmla="*/ 366903 w 372725"/>
                <a:gd name="connsiteY4" fmla="*/ 0 h 26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725" h="266368">
                  <a:moveTo>
                    <a:pt x="372237" y="83439"/>
                  </a:moveTo>
                  <a:cubicBezTo>
                    <a:pt x="378700" y="168831"/>
                    <a:pt x="320401" y="245609"/>
                    <a:pt x="236411" y="262319"/>
                  </a:cubicBezTo>
                  <a:cubicBezTo>
                    <a:pt x="157308" y="279514"/>
                    <a:pt x="76631" y="240785"/>
                    <a:pt x="40577" y="168307"/>
                  </a:cubicBezTo>
                  <a:lnTo>
                    <a:pt x="0" y="81344"/>
                  </a:lnTo>
                  <a:cubicBezTo>
                    <a:pt x="0" y="81344"/>
                    <a:pt x="215551" y="206026"/>
                    <a:pt x="366903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3" name="Полилиния: фигура 922">
              <a:extLst>
                <a:ext uri="{FF2B5EF4-FFF2-40B4-BE49-F238E27FC236}">
                  <a16:creationId xmlns:a16="http://schemas.microsoft.com/office/drawing/2014/main" xmlns="" id="{5145773C-EA51-0377-BFA9-5253C81121D6}"/>
                </a:ext>
              </a:extLst>
            </p:cNvPr>
            <p:cNvSpPr/>
            <p:nvPr/>
          </p:nvSpPr>
          <p:spPr>
            <a:xfrm>
              <a:off x="3031843" y="3069217"/>
              <a:ext cx="391479" cy="285678"/>
            </a:xfrm>
            <a:custGeom>
              <a:avLst/>
              <a:gdLst>
                <a:gd name="connsiteX0" fmla="*/ 207895 w 391479"/>
                <a:gd name="connsiteY0" fmla="*/ 285678 h 285678"/>
                <a:gd name="connsiteX1" fmla="*/ 41683 w 391479"/>
                <a:gd name="connsiteY1" fmla="*/ 182237 h 285678"/>
                <a:gd name="connsiteX2" fmla="*/ 916 w 391479"/>
                <a:gd name="connsiteY2" fmla="*/ 94893 h 285678"/>
                <a:gd name="connsiteX3" fmla="*/ 5456 w 391479"/>
                <a:gd name="connsiteY3" fmla="*/ 82210 h 285678"/>
                <a:gd name="connsiteX4" fmla="*/ 14347 w 391479"/>
                <a:gd name="connsiteY4" fmla="*/ 82605 h 285678"/>
                <a:gd name="connsiteX5" fmla="*/ 368772 w 391479"/>
                <a:gd name="connsiteY5" fmla="*/ 3834 h 285678"/>
                <a:gd name="connsiteX6" fmla="*/ 379154 w 391479"/>
                <a:gd name="connsiteY6" fmla="*/ 405 h 285678"/>
                <a:gd name="connsiteX7" fmla="*/ 385917 w 391479"/>
                <a:gd name="connsiteY7" fmla="*/ 8882 h 285678"/>
                <a:gd name="connsiteX8" fmla="*/ 391251 w 391479"/>
                <a:gd name="connsiteY8" fmla="*/ 92321 h 285678"/>
                <a:gd name="connsiteX9" fmla="*/ 391251 w 391479"/>
                <a:gd name="connsiteY9" fmla="*/ 92321 h 285678"/>
                <a:gd name="connsiteX10" fmla="*/ 248376 w 391479"/>
                <a:gd name="connsiteY10" fmla="*/ 280916 h 285678"/>
                <a:gd name="connsiteX11" fmla="*/ 207895 w 391479"/>
                <a:gd name="connsiteY11" fmla="*/ 285678 h 285678"/>
                <a:gd name="connsiteX12" fmla="*/ 29301 w 391479"/>
                <a:gd name="connsiteY12" fmla="*/ 110704 h 285678"/>
                <a:gd name="connsiteX13" fmla="*/ 58828 w 391479"/>
                <a:gd name="connsiteY13" fmla="*/ 173855 h 285678"/>
                <a:gd name="connsiteX14" fmla="*/ 243899 w 391479"/>
                <a:gd name="connsiteY14" fmla="*/ 262533 h 285678"/>
                <a:gd name="connsiteX15" fmla="*/ 372296 w 391479"/>
                <a:gd name="connsiteY15" fmla="*/ 93464 h 285678"/>
                <a:gd name="connsiteX16" fmla="*/ 368581 w 391479"/>
                <a:gd name="connsiteY16" fmla="*/ 34980 h 285678"/>
                <a:gd name="connsiteX17" fmla="*/ 29301 w 391479"/>
                <a:gd name="connsiteY17" fmla="*/ 110704 h 28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1479" h="285678">
                  <a:moveTo>
                    <a:pt x="207895" y="285678"/>
                  </a:moveTo>
                  <a:cubicBezTo>
                    <a:pt x="137456" y="285166"/>
                    <a:pt x="73251" y="245208"/>
                    <a:pt x="41683" y="182237"/>
                  </a:cubicBezTo>
                  <a:lnTo>
                    <a:pt x="916" y="94893"/>
                  </a:lnTo>
                  <a:cubicBezTo>
                    <a:pt x="-1332" y="90137"/>
                    <a:pt x="700" y="84459"/>
                    <a:pt x="5456" y="82210"/>
                  </a:cubicBezTo>
                  <a:cubicBezTo>
                    <a:pt x="8302" y="80864"/>
                    <a:pt x="11630" y="81012"/>
                    <a:pt x="14347" y="82605"/>
                  </a:cubicBezTo>
                  <a:cubicBezTo>
                    <a:pt x="22824" y="87558"/>
                    <a:pt x="224373" y="200430"/>
                    <a:pt x="368772" y="3834"/>
                  </a:cubicBezTo>
                  <a:cubicBezTo>
                    <a:pt x="371167" y="620"/>
                    <a:pt x="375316" y="-750"/>
                    <a:pt x="379154" y="405"/>
                  </a:cubicBezTo>
                  <a:cubicBezTo>
                    <a:pt x="382954" y="1546"/>
                    <a:pt x="385648" y="4923"/>
                    <a:pt x="385917" y="8882"/>
                  </a:cubicBezTo>
                  <a:lnTo>
                    <a:pt x="391251" y="92321"/>
                  </a:lnTo>
                  <a:lnTo>
                    <a:pt x="391251" y="92321"/>
                  </a:lnTo>
                  <a:cubicBezTo>
                    <a:pt x="395537" y="186047"/>
                    <a:pt x="339340" y="260151"/>
                    <a:pt x="248376" y="280916"/>
                  </a:cubicBezTo>
                  <a:cubicBezTo>
                    <a:pt x="235105" y="284023"/>
                    <a:pt x="221525" y="285620"/>
                    <a:pt x="207895" y="285678"/>
                  </a:cubicBezTo>
                  <a:close/>
                  <a:moveTo>
                    <a:pt x="29301" y="110704"/>
                  </a:moveTo>
                  <a:lnTo>
                    <a:pt x="58828" y="173855"/>
                  </a:lnTo>
                  <a:cubicBezTo>
                    <a:pt x="92880" y="242361"/>
                    <a:pt x="169172" y="278917"/>
                    <a:pt x="243899" y="262533"/>
                  </a:cubicBezTo>
                  <a:cubicBezTo>
                    <a:pt x="323448" y="247001"/>
                    <a:pt x="378688" y="174263"/>
                    <a:pt x="372296" y="93464"/>
                  </a:cubicBezTo>
                  <a:lnTo>
                    <a:pt x="368581" y="34980"/>
                  </a:lnTo>
                  <a:cubicBezTo>
                    <a:pt x="246185" y="180427"/>
                    <a:pt x="89118" y="135945"/>
                    <a:pt x="29301" y="110704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4" name="Полилиния: фигура 923">
              <a:extLst>
                <a:ext uri="{FF2B5EF4-FFF2-40B4-BE49-F238E27FC236}">
                  <a16:creationId xmlns:a16="http://schemas.microsoft.com/office/drawing/2014/main" xmlns="" id="{C643C9CE-6A17-45F4-4D05-743B624D2A9E}"/>
                </a:ext>
              </a:extLst>
            </p:cNvPr>
            <p:cNvSpPr/>
            <p:nvPr/>
          </p:nvSpPr>
          <p:spPr>
            <a:xfrm>
              <a:off x="3135630" y="3243733"/>
              <a:ext cx="231552" cy="101552"/>
            </a:xfrm>
            <a:custGeom>
              <a:avLst/>
              <a:gdLst>
                <a:gd name="connsiteX0" fmla="*/ 142208 w 231552"/>
                <a:gd name="connsiteY0" fmla="*/ 97351 h 101552"/>
                <a:gd name="connsiteX1" fmla="*/ 231553 w 231552"/>
                <a:gd name="connsiteY1" fmla="*/ 48012 h 101552"/>
                <a:gd name="connsiteX2" fmla="*/ 92488 w 231552"/>
                <a:gd name="connsiteY2" fmla="*/ 4292 h 101552"/>
                <a:gd name="connsiteX3" fmla="*/ 0 w 231552"/>
                <a:gd name="connsiteY3" fmla="*/ 66681 h 101552"/>
                <a:gd name="connsiteX4" fmla="*/ 142208 w 231552"/>
                <a:gd name="connsiteY4" fmla="*/ 97351 h 10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552" h="101552">
                  <a:moveTo>
                    <a:pt x="142208" y="97351"/>
                  </a:moveTo>
                  <a:cubicBezTo>
                    <a:pt x="176165" y="89972"/>
                    <a:pt x="207222" y="72821"/>
                    <a:pt x="231553" y="48012"/>
                  </a:cubicBezTo>
                  <a:cubicBezTo>
                    <a:pt x="206216" y="9912"/>
                    <a:pt x="150400" y="-9138"/>
                    <a:pt x="92488" y="4292"/>
                  </a:cubicBezTo>
                  <a:cubicBezTo>
                    <a:pt x="54612" y="12017"/>
                    <a:pt x="21349" y="34455"/>
                    <a:pt x="0" y="66681"/>
                  </a:cubicBezTo>
                  <a:cubicBezTo>
                    <a:pt x="40612" y="97262"/>
                    <a:pt x="92601" y="108474"/>
                    <a:pt x="142208" y="973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5" name="Полилиния: фигура 924">
              <a:extLst>
                <a:ext uri="{FF2B5EF4-FFF2-40B4-BE49-F238E27FC236}">
                  <a16:creationId xmlns:a16="http://schemas.microsoft.com/office/drawing/2014/main" xmlns="" id="{ECBE4FB3-0860-8A2B-288F-A85154E6B3FE}"/>
                </a:ext>
              </a:extLst>
            </p:cNvPr>
            <p:cNvSpPr/>
            <p:nvPr/>
          </p:nvSpPr>
          <p:spPr>
            <a:xfrm>
              <a:off x="3130815" y="3239013"/>
              <a:ext cx="240972" cy="111024"/>
            </a:xfrm>
            <a:custGeom>
              <a:avLst/>
              <a:gdLst>
                <a:gd name="connsiteX0" fmla="*/ 109208 w 240972"/>
                <a:gd name="connsiteY0" fmla="*/ 111024 h 111024"/>
                <a:gd name="connsiteX1" fmla="*/ 1957 w 240972"/>
                <a:gd name="connsiteY1" fmla="*/ 75210 h 111024"/>
                <a:gd name="connsiteX2" fmla="*/ 718 w 240972"/>
                <a:gd name="connsiteY2" fmla="*/ 68924 h 111024"/>
                <a:gd name="connsiteX3" fmla="*/ 95968 w 240972"/>
                <a:gd name="connsiteY3" fmla="*/ 4344 h 111024"/>
                <a:gd name="connsiteX4" fmla="*/ 240177 w 240972"/>
                <a:gd name="connsiteY4" fmla="*/ 50160 h 111024"/>
                <a:gd name="connsiteX5" fmla="*/ 239606 w 240972"/>
                <a:gd name="connsiteY5" fmla="*/ 56065 h 111024"/>
                <a:gd name="connsiteX6" fmla="*/ 147880 w 240972"/>
                <a:gd name="connsiteY6" fmla="*/ 106643 h 111024"/>
                <a:gd name="connsiteX7" fmla="*/ 147880 w 240972"/>
                <a:gd name="connsiteY7" fmla="*/ 106643 h 111024"/>
                <a:gd name="connsiteX8" fmla="*/ 109208 w 240972"/>
                <a:gd name="connsiteY8" fmla="*/ 111024 h 111024"/>
                <a:gd name="connsiteX9" fmla="*/ 147308 w 240972"/>
                <a:gd name="connsiteY9" fmla="*/ 102071 h 111024"/>
                <a:gd name="connsiteX10" fmla="*/ 147308 w 240972"/>
                <a:gd name="connsiteY10" fmla="*/ 102071 h 111024"/>
                <a:gd name="connsiteX11" fmla="*/ 11482 w 240972"/>
                <a:gd name="connsiteY11" fmla="*/ 70162 h 111024"/>
                <a:gd name="connsiteX12" fmla="*/ 145784 w 240972"/>
                <a:gd name="connsiteY12" fmla="*/ 97404 h 111024"/>
                <a:gd name="connsiteX13" fmla="*/ 229985 w 240972"/>
                <a:gd name="connsiteY13" fmla="*/ 52255 h 111024"/>
                <a:gd name="connsiteX14" fmla="*/ 98159 w 240972"/>
                <a:gd name="connsiteY14" fmla="*/ 13584 h 111024"/>
                <a:gd name="connsiteX15" fmla="*/ 11196 w 240972"/>
                <a:gd name="connsiteY15" fmla="*/ 70162 h 11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0972" h="111024">
                  <a:moveTo>
                    <a:pt x="109208" y="111024"/>
                  </a:moveTo>
                  <a:cubicBezTo>
                    <a:pt x="70532" y="110956"/>
                    <a:pt x="32914" y="98394"/>
                    <a:pt x="1957" y="75210"/>
                  </a:cubicBezTo>
                  <a:cubicBezTo>
                    <a:pt x="-56" y="73774"/>
                    <a:pt x="-600" y="71016"/>
                    <a:pt x="718" y="68924"/>
                  </a:cubicBezTo>
                  <a:cubicBezTo>
                    <a:pt x="22621" y="35591"/>
                    <a:pt x="56896" y="12353"/>
                    <a:pt x="95968" y="4344"/>
                  </a:cubicBezTo>
                  <a:cubicBezTo>
                    <a:pt x="154928" y="-9086"/>
                    <a:pt x="212840" y="9297"/>
                    <a:pt x="240177" y="50160"/>
                  </a:cubicBezTo>
                  <a:cubicBezTo>
                    <a:pt x="241423" y="52012"/>
                    <a:pt x="241184" y="54487"/>
                    <a:pt x="239606" y="56065"/>
                  </a:cubicBezTo>
                  <a:cubicBezTo>
                    <a:pt x="214633" y="81530"/>
                    <a:pt x="182742" y="99114"/>
                    <a:pt x="147880" y="106643"/>
                  </a:cubicBezTo>
                  <a:lnTo>
                    <a:pt x="147880" y="106643"/>
                  </a:lnTo>
                  <a:cubicBezTo>
                    <a:pt x="135195" y="109553"/>
                    <a:pt x="122223" y="111023"/>
                    <a:pt x="109208" y="111024"/>
                  </a:cubicBezTo>
                  <a:close/>
                  <a:moveTo>
                    <a:pt x="147308" y="102071"/>
                  </a:moveTo>
                  <a:lnTo>
                    <a:pt x="147308" y="102071"/>
                  </a:lnTo>
                  <a:close/>
                  <a:moveTo>
                    <a:pt x="11482" y="70162"/>
                  </a:moveTo>
                  <a:cubicBezTo>
                    <a:pt x="50373" y="97848"/>
                    <a:pt x="99179" y="107748"/>
                    <a:pt x="145784" y="97404"/>
                  </a:cubicBezTo>
                  <a:cubicBezTo>
                    <a:pt x="177515" y="90509"/>
                    <a:pt x="206683" y="74870"/>
                    <a:pt x="229985" y="52255"/>
                  </a:cubicBezTo>
                  <a:cubicBezTo>
                    <a:pt x="204363" y="17489"/>
                    <a:pt x="150832" y="1582"/>
                    <a:pt x="98159" y="13584"/>
                  </a:cubicBezTo>
                  <a:cubicBezTo>
                    <a:pt x="63106" y="20881"/>
                    <a:pt x="32071" y="41073"/>
                    <a:pt x="11196" y="70162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ru-RU" sz="1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29" name="Рисунок 928">
            <a:extLst>
              <a:ext uri="{FF2B5EF4-FFF2-40B4-BE49-F238E27FC236}">
                <a16:creationId xmlns:a16="http://schemas.microsoft.com/office/drawing/2014/main" xmlns="" id="{534B433C-BFA3-2F8A-36B1-27829BB1B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107" y="-5232875"/>
            <a:ext cx="7773074" cy="450533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1756D04-54D0-15EC-3BF0-19F48FFFED2F}"/>
              </a:ext>
            </a:extLst>
          </p:cNvPr>
          <p:cNvSpPr/>
          <p:nvPr/>
        </p:nvSpPr>
        <p:spPr>
          <a:xfrm>
            <a:off x="3036764" y="0"/>
            <a:ext cx="216764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i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 и природа</a:t>
            </a:r>
            <a:r>
              <a:rPr lang="ru-RU" sz="1600" b="1" i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7" name="Прямоугольник 926">
            <a:extLst>
              <a:ext uri="{FF2B5EF4-FFF2-40B4-BE49-F238E27FC236}">
                <a16:creationId xmlns:a16="http://schemas.microsoft.com/office/drawing/2014/main" xmlns="" id="{40C91EFE-F4EF-C1C9-778A-8675E388AF1E}"/>
              </a:ext>
            </a:extLst>
          </p:cNvPr>
          <p:cNvSpPr/>
          <p:nvPr/>
        </p:nvSpPr>
        <p:spPr>
          <a:xfrm>
            <a:off x="4915886" y="10552"/>
            <a:ext cx="145555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i="1" dirty="0">
                <a:ln w="0"/>
                <a:solidFill>
                  <a:srgbClr val="060E0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Аква ферма»</a:t>
            </a:r>
          </a:p>
        </p:txBody>
      </p:sp>
      <p:sp>
        <p:nvSpPr>
          <p:cNvPr id="928" name="Прямоугольник 927">
            <a:extLst>
              <a:ext uri="{FF2B5EF4-FFF2-40B4-BE49-F238E27FC236}">
                <a16:creationId xmlns:a16="http://schemas.microsoft.com/office/drawing/2014/main" xmlns="" id="{FCB49250-48AE-A56E-EAC9-4B4B7A0706C0}"/>
              </a:ext>
            </a:extLst>
          </p:cNvPr>
          <p:cNvSpPr/>
          <p:nvPr/>
        </p:nvSpPr>
        <p:spPr>
          <a:xfrm>
            <a:off x="6163554" y="79735"/>
            <a:ext cx="156541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i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i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Smart garden</a:t>
            </a:r>
            <a:r>
              <a:rPr lang="ru-RU" b="1" i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930" name="Прямоугольник 929">
            <a:extLst>
              <a:ext uri="{FF2B5EF4-FFF2-40B4-BE49-F238E27FC236}">
                <a16:creationId xmlns:a16="http://schemas.microsoft.com/office/drawing/2014/main" xmlns="" id="{AA260139-1824-3E8C-711C-4558A1604F6F}"/>
              </a:ext>
            </a:extLst>
          </p:cNvPr>
          <p:cNvSpPr/>
          <p:nvPr/>
        </p:nvSpPr>
        <p:spPr>
          <a:xfrm>
            <a:off x="7681884" y="77962"/>
            <a:ext cx="132942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i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«Эко –холл»</a:t>
            </a:r>
            <a:endParaRPr lang="ru-RU" sz="1200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32" name="Прямая соединительная линия 931">
            <a:extLst>
              <a:ext uri="{FF2B5EF4-FFF2-40B4-BE49-F238E27FC236}">
                <a16:creationId xmlns:a16="http://schemas.microsoft.com/office/drawing/2014/main" xmlns="" id="{CFE2F0F9-3AE9-3721-3B46-88BFE0F3777B}"/>
              </a:ext>
            </a:extLst>
          </p:cNvPr>
          <p:cNvCxnSpPr>
            <a:cxnSpLocks/>
          </p:cNvCxnSpPr>
          <p:nvPr/>
        </p:nvCxnSpPr>
        <p:spPr>
          <a:xfrm>
            <a:off x="3973103" y="356734"/>
            <a:ext cx="7200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Google Shape;1034;p44">
            <a:hlinkClick r:id="rId5" action="ppaction://hlinksldjump"/>
            <a:extLst>
              <a:ext uri="{FF2B5EF4-FFF2-40B4-BE49-F238E27FC236}">
                <a16:creationId xmlns:a16="http://schemas.microsoft.com/office/drawing/2014/main" xmlns="" id="{6BA73806-F13B-4B9F-826D-8F21D811ED69}"/>
              </a:ext>
            </a:extLst>
          </p:cNvPr>
          <p:cNvSpPr txBox="1">
            <a:spLocks/>
          </p:cNvSpPr>
          <p:nvPr/>
        </p:nvSpPr>
        <p:spPr>
          <a:xfrm>
            <a:off x="1172219" y="67511"/>
            <a:ext cx="2447100" cy="38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Биомашина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выращиванию растений»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xmlns="" id="{27F77E2B-AF9A-4FAC-BD33-F2E804A614C0}"/>
              </a:ext>
            </a:extLst>
          </p:cNvPr>
          <p:cNvSpPr/>
          <p:nvPr/>
        </p:nvSpPr>
        <p:spPr>
          <a:xfrm>
            <a:off x="0" y="10552"/>
            <a:ext cx="147621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i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Настенное</a:t>
            </a:r>
            <a:r>
              <a:rPr lang="ru-RU" sz="1200" b="1" i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панно</a:t>
            </a:r>
            <a:r>
              <a:rPr lang="ru-RU" sz="1200" b="1" i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i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47"/>
          <p:cNvSpPr/>
          <p:nvPr/>
        </p:nvSpPr>
        <p:spPr>
          <a:xfrm>
            <a:off x="1094949" y="7366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9" name="Google Shape;1059;p47"/>
          <p:cNvSpPr/>
          <p:nvPr/>
        </p:nvSpPr>
        <p:spPr>
          <a:xfrm>
            <a:off x="5190715" y="305278"/>
            <a:ext cx="3505179" cy="185943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000" i="1" dirty="0" err="1">
                <a:ln w="0"/>
                <a:solidFill>
                  <a:schemeClr val="tx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/>
                <a:cs typeface="Mongolian Baiti" panose="03000500000000000000" pitchFamily="66" charset="0"/>
              </a:rPr>
              <a:t>Челлендж</a:t>
            </a:r>
            <a:endParaRPr lang="ru-RU" sz="2000" i="1" dirty="0">
              <a:ln w="0"/>
              <a:solidFill>
                <a:schemeClr val="tx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unito"/>
              <a:cs typeface="Mongolian Baiti" panose="03000500000000000000" pitchFamily="66" charset="0"/>
            </a:endParaRPr>
          </a:p>
          <a:p>
            <a:pPr algn="ctr"/>
            <a:r>
              <a:rPr lang="ru-RU" sz="2000" i="1" dirty="0">
                <a:ln w="0"/>
                <a:solidFill>
                  <a:schemeClr val="tx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/>
                <a:cs typeface="Mongolian Baiti" panose="03000500000000000000" pitchFamily="66" charset="0"/>
              </a:rPr>
              <a:t> «Вкусный и полезный завтрак»</a:t>
            </a:r>
          </a:p>
        </p:txBody>
      </p:sp>
      <p:sp>
        <p:nvSpPr>
          <p:cNvPr id="1060" name="Google Shape;1060;p47"/>
          <p:cNvSpPr/>
          <p:nvPr/>
        </p:nvSpPr>
        <p:spPr>
          <a:xfrm rot="10800000">
            <a:off x="2862718" y="952946"/>
            <a:ext cx="2391993" cy="2115898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2" name="Google Shape;1062;p47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1065" name="Google Shape;1065;p47"/>
          <p:cNvSpPr/>
          <p:nvPr/>
        </p:nvSpPr>
        <p:spPr>
          <a:xfrm>
            <a:off x="56257" y="-1717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2" name="Google Shape;1072;p47"/>
          <p:cNvSpPr txBox="1">
            <a:spLocks noGrp="1"/>
          </p:cNvSpPr>
          <p:nvPr>
            <p:ph type="subTitle" idx="1"/>
          </p:nvPr>
        </p:nvSpPr>
        <p:spPr>
          <a:xfrm>
            <a:off x="732942" y="854916"/>
            <a:ext cx="32346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1073" name="Google Shape;1073;p47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4" name="Google Shape;1074;p47">
            <a:hlinkClick r:id="rId3" action="ppaction://hlinksldjump"/>
          </p:cNvPr>
          <p:cNvSpPr txBox="1"/>
          <p:nvPr/>
        </p:nvSpPr>
        <p:spPr>
          <a:xfrm>
            <a:off x="7270732" y="145643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" name="Google Shape;1066;p47">
            <a:extLst>
              <a:ext uri="{FF2B5EF4-FFF2-40B4-BE49-F238E27FC236}">
                <a16:creationId xmlns:a16="http://schemas.microsoft.com/office/drawing/2014/main" xmlns="" id="{07B559E3-FB80-EA60-F30E-FC9E7D69E672}"/>
              </a:ext>
            </a:extLst>
          </p:cNvPr>
          <p:cNvGrpSpPr/>
          <p:nvPr/>
        </p:nvGrpSpPr>
        <p:grpSpPr>
          <a:xfrm>
            <a:off x="224852" y="159314"/>
            <a:ext cx="493797" cy="446228"/>
            <a:chOff x="2679436" y="3270400"/>
            <a:chExt cx="752625" cy="689795"/>
          </a:xfrm>
        </p:grpSpPr>
        <p:sp>
          <p:nvSpPr>
            <p:cNvPr id="3" name="Google Shape;1067;p47">
              <a:extLst>
                <a:ext uri="{FF2B5EF4-FFF2-40B4-BE49-F238E27FC236}">
                  <a16:creationId xmlns:a16="http://schemas.microsoft.com/office/drawing/2014/main" xmlns="" id="{91DD2B44-B5C7-D575-CB51-85E870A1FA92}"/>
                </a:ext>
              </a:extLst>
            </p:cNvPr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1068;p47">
              <a:extLst>
                <a:ext uri="{FF2B5EF4-FFF2-40B4-BE49-F238E27FC236}">
                  <a16:creationId xmlns:a16="http://schemas.microsoft.com/office/drawing/2014/main" xmlns="" id="{F90E6E19-6EF7-DFF3-F01A-2DA24033A70A}"/>
                </a:ext>
              </a:extLst>
            </p:cNvPr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1069;p47">
              <a:extLst>
                <a:ext uri="{FF2B5EF4-FFF2-40B4-BE49-F238E27FC236}">
                  <a16:creationId xmlns:a16="http://schemas.microsoft.com/office/drawing/2014/main" xmlns="" id="{C153F9BD-095A-94A1-E382-734A60A212EA}"/>
                </a:ext>
              </a:extLst>
            </p:cNvPr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1070;p47">
              <a:extLst>
                <a:ext uri="{FF2B5EF4-FFF2-40B4-BE49-F238E27FC236}">
                  <a16:creationId xmlns:a16="http://schemas.microsoft.com/office/drawing/2014/main" xmlns="" id="{348621DD-E93F-B604-5036-8F7AA239C202}"/>
                </a:ext>
              </a:extLst>
            </p:cNvPr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64" name="Google Shape;1064;p47">
            <a:hlinkClick r:id="" action="ppaction://noaction"/>
          </p:cNvPr>
          <p:cNvSpPr txBox="1"/>
          <p:nvPr/>
        </p:nvSpPr>
        <p:spPr>
          <a:xfrm>
            <a:off x="2068563" y="3654388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6107BA2-D520-8DA3-6DC8-DB23D99DADF7}"/>
              </a:ext>
            </a:extLst>
          </p:cNvPr>
          <p:cNvSpPr txBox="1"/>
          <p:nvPr/>
        </p:nvSpPr>
        <p:spPr>
          <a:xfrm>
            <a:off x="-112963" y="-698066"/>
            <a:ext cx="4823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1" u="none" strike="noStrike" kern="0" cap="none" spc="0" normalizeH="0" baseline="0" noProof="0" dirty="0">
                <a:ln w="0"/>
                <a:solidFill>
                  <a:srgbClr val="FFFFFF">
                    <a:lumMod val="95000"/>
                  </a:srgbClr>
                </a:solidFill>
                <a:effectLst>
                  <a:outerShdw blurRad="38100" dist="19050" dir="2700000" algn="tl" rotWithShape="0">
                    <a:srgbClr val="A4DAA1">
                      <a:alpha val="40000"/>
                    </a:srgbClr>
                  </a:outerShdw>
                </a:effectLst>
                <a:uLnTx/>
                <a:uFillTx/>
                <a:latin typeface="Nanum Pen Script"/>
                <a:cs typeface="Arial"/>
                <a:sym typeface="Arial"/>
              </a:rPr>
              <a:t>«Природа родного края»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50F8AD2-1C5B-4A10-BBEE-92E11FFAC5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832" y="2189498"/>
            <a:ext cx="2842300" cy="28423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9A413CB-C22B-4D98-B33B-2E68A0FE8B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7" y="15435"/>
            <a:ext cx="3095675" cy="31036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6582821-D820-476F-B173-9A7267E787F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171" y="1234994"/>
            <a:ext cx="1582214" cy="284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78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p75"/>
          <p:cNvSpPr/>
          <p:nvPr/>
        </p:nvSpPr>
        <p:spPr>
          <a:xfrm rot="10800000">
            <a:off x="5535254" y="4377715"/>
            <a:ext cx="2626942" cy="577576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0" name="Google Shape;2160;p75"/>
          <p:cNvSpPr/>
          <p:nvPr/>
        </p:nvSpPr>
        <p:spPr>
          <a:xfrm rot="10800000">
            <a:off x="866264" y="2911266"/>
            <a:ext cx="3505179" cy="185943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1" name="Google Shape;2161;p75"/>
          <p:cNvSpPr/>
          <p:nvPr/>
        </p:nvSpPr>
        <p:spPr>
          <a:xfrm rot="10800000">
            <a:off x="4863045" y="759383"/>
            <a:ext cx="3505179" cy="2727815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2" name="Google Shape;2162;p75"/>
          <p:cNvSpPr txBox="1">
            <a:spLocks noGrp="1"/>
          </p:cNvSpPr>
          <p:nvPr>
            <p:ph type="title" idx="2"/>
          </p:nvPr>
        </p:nvSpPr>
        <p:spPr>
          <a:xfrm>
            <a:off x="5296487" y="3755815"/>
            <a:ext cx="2865710" cy="1275983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000" i="1" dirty="0">
                <a:solidFill>
                  <a:schemeClr val="bg2"/>
                </a:solidFill>
              </a:rPr>
              <a:t>Включение в рацион детей </a:t>
            </a:r>
            <a:r>
              <a:rPr lang="ru-RU" sz="2000" i="1" dirty="0" err="1">
                <a:solidFill>
                  <a:schemeClr val="bg2"/>
                </a:solidFill>
              </a:rPr>
              <a:t>микрозелени</a:t>
            </a:r>
            <a:r>
              <a:rPr lang="ru-RU" sz="2000" i="1" dirty="0">
                <a:solidFill>
                  <a:schemeClr val="bg2"/>
                </a:solidFill>
              </a:rPr>
              <a:t> и других полезных продуктов</a:t>
            </a:r>
            <a:br>
              <a:rPr lang="ru-RU" sz="2000" i="1" dirty="0">
                <a:solidFill>
                  <a:schemeClr val="bg2"/>
                </a:solidFill>
              </a:rPr>
            </a:br>
            <a:endParaRPr sz="2000" i="1" dirty="0">
              <a:solidFill>
                <a:schemeClr val="bg2"/>
              </a:solidFill>
            </a:endParaRPr>
          </a:p>
        </p:txBody>
      </p:sp>
      <p:sp>
        <p:nvSpPr>
          <p:cNvPr id="2163" name="Google Shape;2163;p75"/>
          <p:cNvSpPr txBox="1">
            <a:spLocks noGrp="1"/>
          </p:cNvSpPr>
          <p:nvPr>
            <p:ph type="title"/>
          </p:nvPr>
        </p:nvSpPr>
        <p:spPr>
          <a:xfrm>
            <a:off x="3583402" y="2663828"/>
            <a:ext cx="2118968" cy="1003053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dirty="0" err="1"/>
              <a:t>Челлендж</a:t>
            </a:r>
            <a:r>
              <a:rPr lang="ru-RU" sz="2000" i="1" dirty="0"/>
              <a:t> «Здоровый завтрак»</a:t>
            </a:r>
            <a:endParaRPr sz="2000" i="1" dirty="0"/>
          </a:p>
        </p:txBody>
      </p:sp>
      <p:grpSp>
        <p:nvGrpSpPr>
          <p:cNvPr id="2164" name="Google Shape;2164;p75"/>
          <p:cNvGrpSpPr/>
          <p:nvPr/>
        </p:nvGrpSpPr>
        <p:grpSpPr>
          <a:xfrm>
            <a:off x="0" y="604869"/>
            <a:ext cx="2268796" cy="1679370"/>
            <a:chOff x="3443213" y="698750"/>
            <a:chExt cx="2257625" cy="1793750"/>
          </a:xfrm>
        </p:grpSpPr>
        <p:sp>
          <p:nvSpPr>
            <p:cNvPr id="2165" name="Google Shape;2165;p75"/>
            <p:cNvSpPr/>
            <p:nvPr/>
          </p:nvSpPr>
          <p:spPr>
            <a:xfrm>
              <a:off x="4186838" y="1442750"/>
              <a:ext cx="220625" cy="502275"/>
            </a:xfrm>
            <a:custGeom>
              <a:avLst/>
              <a:gdLst/>
              <a:ahLst/>
              <a:cxnLst/>
              <a:rect l="l" t="t" r="r" b="b"/>
              <a:pathLst>
                <a:path w="8825" h="20091" extrusionOk="0">
                  <a:moveTo>
                    <a:pt x="6731" y="1"/>
                  </a:moveTo>
                  <a:cubicBezTo>
                    <a:pt x="5680" y="1"/>
                    <a:pt x="4477" y="673"/>
                    <a:pt x="3737" y="1303"/>
                  </a:cubicBezTo>
                  <a:cubicBezTo>
                    <a:pt x="2278" y="2655"/>
                    <a:pt x="1282" y="4399"/>
                    <a:pt x="819" y="6320"/>
                  </a:cubicBezTo>
                  <a:cubicBezTo>
                    <a:pt x="1" y="9665"/>
                    <a:pt x="855" y="13365"/>
                    <a:pt x="2669" y="16211"/>
                  </a:cubicBezTo>
                  <a:cubicBezTo>
                    <a:pt x="3239" y="17030"/>
                    <a:pt x="3879" y="17848"/>
                    <a:pt x="4591" y="18560"/>
                  </a:cubicBezTo>
                  <a:cubicBezTo>
                    <a:pt x="5219" y="19188"/>
                    <a:pt x="6190" y="20091"/>
                    <a:pt x="7134" y="20091"/>
                  </a:cubicBezTo>
                  <a:cubicBezTo>
                    <a:pt x="7152" y="20091"/>
                    <a:pt x="7170" y="20090"/>
                    <a:pt x="7188" y="20090"/>
                  </a:cubicBezTo>
                  <a:cubicBezTo>
                    <a:pt x="7758" y="20054"/>
                    <a:pt x="8185" y="19485"/>
                    <a:pt x="8007" y="18916"/>
                  </a:cubicBezTo>
                  <a:cubicBezTo>
                    <a:pt x="7722" y="18062"/>
                    <a:pt x="6655" y="17457"/>
                    <a:pt x="6050" y="16816"/>
                  </a:cubicBezTo>
                  <a:cubicBezTo>
                    <a:pt x="5409" y="16176"/>
                    <a:pt x="4840" y="15429"/>
                    <a:pt x="4377" y="14646"/>
                  </a:cubicBezTo>
                  <a:cubicBezTo>
                    <a:pt x="3452" y="13045"/>
                    <a:pt x="2883" y="11230"/>
                    <a:pt x="2812" y="9380"/>
                  </a:cubicBezTo>
                  <a:cubicBezTo>
                    <a:pt x="2741" y="7672"/>
                    <a:pt x="3096" y="6000"/>
                    <a:pt x="3879" y="4470"/>
                  </a:cubicBezTo>
                  <a:cubicBezTo>
                    <a:pt x="4342" y="3438"/>
                    <a:pt x="5089" y="2584"/>
                    <a:pt x="6050" y="1944"/>
                  </a:cubicBezTo>
                  <a:cubicBezTo>
                    <a:pt x="6156" y="1837"/>
                    <a:pt x="6263" y="1801"/>
                    <a:pt x="6405" y="1801"/>
                  </a:cubicBezTo>
                  <a:cubicBezTo>
                    <a:pt x="6690" y="1801"/>
                    <a:pt x="6797" y="2157"/>
                    <a:pt x="6832" y="2406"/>
                  </a:cubicBezTo>
                  <a:cubicBezTo>
                    <a:pt x="6797" y="2691"/>
                    <a:pt x="6832" y="2940"/>
                    <a:pt x="6975" y="3189"/>
                  </a:cubicBezTo>
                  <a:cubicBezTo>
                    <a:pt x="7115" y="3352"/>
                    <a:pt x="7317" y="3439"/>
                    <a:pt x="7529" y="3439"/>
                  </a:cubicBezTo>
                  <a:cubicBezTo>
                    <a:pt x="7640" y="3439"/>
                    <a:pt x="7754" y="3416"/>
                    <a:pt x="7864" y="3367"/>
                  </a:cubicBezTo>
                  <a:cubicBezTo>
                    <a:pt x="8149" y="3260"/>
                    <a:pt x="8434" y="3189"/>
                    <a:pt x="8754" y="3153"/>
                  </a:cubicBezTo>
                  <a:cubicBezTo>
                    <a:pt x="8825" y="2442"/>
                    <a:pt x="8718" y="1766"/>
                    <a:pt x="8469" y="1125"/>
                  </a:cubicBezTo>
                  <a:cubicBezTo>
                    <a:pt x="8327" y="698"/>
                    <a:pt x="8007" y="378"/>
                    <a:pt x="7615" y="200"/>
                  </a:cubicBezTo>
                  <a:cubicBezTo>
                    <a:pt x="7345" y="61"/>
                    <a:pt x="7045" y="1"/>
                    <a:pt x="6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6" name="Google Shape;2166;p75"/>
            <p:cNvSpPr/>
            <p:nvPr/>
          </p:nvSpPr>
          <p:spPr>
            <a:xfrm>
              <a:off x="4165588" y="1547300"/>
              <a:ext cx="481175" cy="688100"/>
            </a:xfrm>
            <a:custGeom>
              <a:avLst/>
              <a:gdLst/>
              <a:ahLst/>
              <a:cxnLst/>
              <a:rect l="l" t="t" r="r" b="b"/>
              <a:pathLst>
                <a:path w="19247" h="27524" extrusionOk="0">
                  <a:moveTo>
                    <a:pt x="16684" y="0"/>
                  </a:moveTo>
                  <a:cubicBezTo>
                    <a:pt x="16660" y="0"/>
                    <a:pt x="16637" y="1"/>
                    <a:pt x="16613" y="3"/>
                  </a:cubicBezTo>
                  <a:cubicBezTo>
                    <a:pt x="16044" y="3"/>
                    <a:pt x="15617" y="501"/>
                    <a:pt x="15617" y="1071"/>
                  </a:cubicBezTo>
                  <a:cubicBezTo>
                    <a:pt x="15653" y="1853"/>
                    <a:pt x="15688" y="2601"/>
                    <a:pt x="15759" y="3383"/>
                  </a:cubicBezTo>
                  <a:cubicBezTo>
                    <a:pt x="15439" y="4130"/>
                    <a:pt x="15048" y="4842"/>
                    <a:pt x="14550" y="5518"/>
                  </a:cubicBezTo>
                  <a:cubicBezTo>
                    <a:pt x="14062" y="6214"/>
                    <a:pt x="13201" y="7726"/>
                    <a:pt x="12198" y="7726"/>
                  </a:cubicBezTo>
                  <a:cubicBezTo>
                    <a:pt x="12176" y="7726"/>
                    <a:pt x="12153" y="7726"/>
                    <a:pt x="12130" y="7724"/>
                  </a:cubicBezTo>
                  <a:cubicBezTo>
                    <a:pt x="11276" y="7689"/>
                    <a:pt x="10742" y="6550"/>
                    <a:pt x="10529" y="5838"/>
                  </a:cubicBezTo>
                  <a:cubicBezTo>
                    <a:pt x="10066" y="4344"/>
                    <a:pt x="10209" y="2850"/>
                    <a:pt x="10173" y="1320"/>
                  </a:cubicBezTo>
                  <a:cubicBezTo>
                    <a:pt x="10130" y="911"/>
                    <a:pt x="9788" y="671"/>
                    <a:pt x="9446" y="671"/>
                  </a:cubicBezTo>
                  <a:cubicBezTo>
                    <a:pt x="9222" y="671"/>
                    <a:pt x="8997" y="774"/>
                    <a:pt x="8857" y="999"/>
                  </a:cubicBezTo>
                  <a:cubicBezTo>
                    <a:pt x="7967" y="2743"/>
                    <a:pt x="7931" y="5198"/>
                    <a:pt x="8536" y="7048"/>
                  </a:cubicBezTo>
                  <a:cubicBezTo>
                    <a:pt x="9059" y="8650"/>
                    <a:pt x="10296" y="10217"/>
                    <a:pt x="12116" y="10217"/>
                  </a:cubicBezTo>
                  <a:cubicBezTo>
                    <a:pt x="12156" y="10217"/>
                    <a:pt x="12196" y="10216"/>
                    <a:pt x="12237" y="10215"/>
                  </a:cubicBezTo>
                  <a:cubicBezTo>
                    <a:pt x="14123" y="10144"/>
                    <a:pt x="15190" y="8507"/>
                    <a:pt x="16115" y="7048"/>
                  </a:cubicBezTo>
                  <a:cubicBezTo>
                    <a:pt x="16186" y="8044"/>
                    <a:pt x="16293" y="9041"/>
                    <a:pt x="16329" y="10037"/>
                  </a:cubicBezTo>
                  <a:cubicBezTo>
                    <a:pt x="16506" y="12812"/>
                    <a:pt x="16791" y="15730"/>
                    <a:pt x="16115" y="18505"/>
                  </a:cubicBezTo>
                  <a:cubicBezTo>
                    <a:pt x="15235" y="21995"/>
                    <a:pt x="12187" y="25152"/>
                    <a:pt x="8520" y="25152"/>
                  </a:cubicBezTo>
                  <a:cubicBezTo>
                    <a:pt x="8037" y="25152"/>
                    <a:pt x="7543" y="25097"/>
                    <a:pt x="7042" y="24981"/>
                  </a:cubicBezTo>
                  <a:cubicBezTo>
                    <a:pt x="4836" y="24483"/>
                    <a:pt x="2986" y="22917"/>
                    <a:pt x="2203" y="20782"/>
                  </a:cubicBezTo>
                  <a:cubicBezTo>
                    <a:pt x="2024" y="20285"/>
                    <a:pt x="1635" y="20072"/>
                    <a:pt x="1244" y="20072"/>
                  </a:cubicBezTo>
                  <a:cubicBezTo>
                    <a:pt x="626" y="20072"/>
                    <a:pt x="1" y="20603"/>
                    <a:pt x="175" y="21387"/>
                  </a:cubicBezTo>
                  <a:cubicBezTo>
                    <a:pt x="851" y="23842"/>
                    <a:pt x="2594" y="25870"/>
                    <a:pt x="4978" y="26795"/>
                  </a:cubicBezTo>
                  <a:cubicBezTo>
                    <a:pt x="6119" y="27282"/>
                    <a:pt x="7338" y="27523"/>
                    <a:pt x="8558" y="27523"/>
                  </a:cubicBezTo>
                  <a:cubicBezTo>
                    <a:pt x="9927" y="27523"/>
                    <a:pt x="11297" y="27220"/>
                    <a:pt x="12557" y="26618"/>
                  </a:cubicBezTo>
                  <a:cubicBezTo>
                    <a:pt x="14870" y="25515"/>
                    <a:pt x="16756" y="23629"/>
                    <a:pt x="17859" y="21316"/>
                  </a:cubicBezTo>
                  <a:cubicBezTo>
                    <a:pt x="19246" y="18470"/>
                    <a:pt x="19211" y="15232"/>
                    <a:pt x="19068" y="12136"/>
                  </a:cubicBezTo>
                  <a:cubicBezTo>
                    <a:pt x="18855" y="8329"/>
                    <a:pt x="18570" y="4415"/>
                    <a:pt x="17645" y="715"/>
                  </a:cubicBezTo>
                  <a:cubicBezTo>
                    <a:pt x="17510" y="309"/>
                    <a:pt x="17119" y="0"/>
                    <a:pt x="16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7" name="Google Shape;2167;p75"/>
            <p:cNvSpPr/>
            <p:nvPr/>
          </p:nvSpPr>
          <p:spPr>
            <a:xfrm>
              <a:off x="4903813" y="1438875"/>
              <a:ext cx="193925" cy="349025"/>
            </a:xfrm>
            <a:custGeom>
              <a:avLst/>
              <a:gdLst/>
              <a:ahLst/>
              <a:cxnLst/>
              <a:rect l="l" t="t" r="r" b="b"/>
              <a:pathLst>
                <a:path w="7757" h="13961" extrusionOk="0">
                  <a:moveTo>
                    <a:pt x="1686" y="0"/>
                  </a:moveTo>
                  <a:cubicBezTo>
                    <a:pt x="1485" y="0"/>
                    <a:pt x="1286" y="92"/>
                    <a:pt x="1174" y="284"/>
                  </a:cubicBezTo>
                  <a:cubicBezTo>
                    <a:pt x="925" y="1031"/>
                    <a:pt x="747" y="1814"/>
                    <a:pt x="747" y="2597"/>
                  </a:cubicBezTo>
                  <a:cubicBezTo>
                    <a:pt x="676" y="3415"/>
                    <a:pt x="605" y="4233"/>
                    <a:pt x="534" y="5052"/>
                  </a:cubicBezTo>
                  <a:cubicBezTo>
                    <a:pt x="391" y="6724"/>
                    <a:pt x="249" y="8361"/>
                    <a:pt x="178" y="9997"/>
                  </a:cubicBezTo>
                  <a:cubicBezTo>
                    <a:pt x="107" y="11456"/>
                    <a:pt x="0" y="13129"/>
                    <a:pt x="1744" y="13627"/>
                  </a:cubicBezTo>
                  <a:cubicBezTo>
                    <a:pt x="2491" y="13769"/>
                    <a:pt x="3274" y="13840"/>
                    <a:pt x="4021" y="13840"/>
                  </a:cubicBezTo>
                  <a:cubicBezTo>
                    <a:pt x="4661" y="13920"/>
                    <a:pt x="5322" y="13960"/>
                    <a:pt x="5987" y="13960"/>
                  </a:cubicBezTo>
                  <a:cubicBezTo>
                    <a:pt x="6209" y="13960"/>
                    <a:pt x="6431" y="13956"/>
                    <a:pt x="6654" y="13947"/>
                  </a:cubicBezTo>
                  <a:cubicBezTo>
                    <a:pt x="7614" y="13805"/>
                    <a:pt x="7757" y="12453"/>
                    <a:pt x="6796" y="12168"/>
                  </a:cubicBezTo>
                  <a:cubicBezTo>
                    <a:pt x="5515" y="11741"/>
                    <a:pt x="4021" y="11812"/>
                    <a:pt x="2669" y="11599"/>
                  </a:cubicBezTo>
                  <a:cubicBezTo>
                    <a:pt x="2597" y="11599"/>
                    <a:pt x="2491" y="11563"/>
                    <a:pt x="2384" y="11563"/>
                  </a:cubicBezTo>
                  <a:cubicBezTo>
                    <a:pt x="2384" y="11278"/>
                    <a:pt x="2384" y="11029"/>
                    <a:pt x="2420" y="10780"/>
                  </a:cubicBezTo>
                  <a:cubicBezTo>
                    <a:pt x="2420" y="10069"/>
                    <a:pt x="2491" y="9393"/>
                    <a:pt x="2491" y="8681"/>
                  </a:cubicBezTo>
                  <a:cubicBezTo>
                    <a:pt x="2526" y="7329"/>
                    <a:pt x="2491" y="5977"/>
                    <a:pt x="2491" y="4625"/>
                  </a:cubicBezTo>
                  <a:lnTo>
                    <a:pt x="2491" y="2525"/>
                  </a:lnTo>
                  <a:cubicBezTo>
                    <a:pt x="2526" y="1814"/>
                    <a:pt x="2455" y="1067"/>
                    <a:pt x="2277" y="391"/>
                  </a:cubicBezTo>
                  <a:cubicBezTo>
                    <a:pt x="2179" y="136"/>
                    <a:pt x="1931" y="0"/>
                    <a:pt x="1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8" name="Google Shape;2168;p75"/>
            <p:cNvSpPr/>
            <p:nvPr/>
          </p:nvSpPr>
          <p:spPr>
            <a:xfrm>
              <a:off x="5024788" y="1376750"/>
              <a:ext cx="225950" cy="295325"/>
            </a:xfrm>
            <a:custGeom>
              <a:avLst/>
              <a:gdLst/>
              <a:ahLst/>
              <a:cxnLst/>
              <a:rect l="l" t="t" r="r" b="b"/>
              <a:pathLst>
                <a:path w="9038" h="11813" extrusionOk="0">
                  <a:moveTo>
                    <a:pt x="4551" y="1455"/>
                  </a:moveTo>
                  <a:cubicBezTo>
                    <a:pt x="5016" y="1455"/>
                    <a:pt x="5488" y="1638"/>
                    <a:pt x="5907" y="2057"/>
                  </a:cubicBezTo>
                  <a:cubicBezTo>
                    <a:pt x="6867" y="3054"/>
                    <a:pt x="7294" y="4939"/>
                    <a:pt x="6725" y="6220"/>
                  </a:cubicBezTo>
                  <a:cubicBezTo>
                    <a:pt x="6013" y="7786"/>
                    <a:pt x="3985" y="7466"/>
                    <a:pt x="2562" y="7537"/>
                  </a:cubicBezTo>
                  <a:cubicBezTo>
                    <a:pt x="1744" y="6078"/>
                    <a:pt x="1708" y="4299"/>
                    <a:pt x="2491" y="2804"/>
                  </a:cubicBezTo>
                  <a:lnTo>
                    <a:pt x="2526" y="2804"/>
                  </a:lnTo>
                  <a:cubicBezTo>
                    <a:pt x="2976" y="1995"/>
                    <a:pt x="3753" y="1455"/>
                    <a:pt x="4551" y="1455"/>
                  </a:cubicBezTo>
                  <a:close/>
                  <a:moveTo>
                    <a:pt x="4533" y="0"/>
                  </a:moveTo>
                  <a:cubicBezTo>
                    <a:pt x="3593" y="0"/>
                    <a:pt x="2709" y="380"/>
                    <a:pt x="2064" y="1025"/>
                  </a:cubicBezTo>
                  <a:cubicBezTo>
                    <a:pt x="356" y="2627"/>
                    <a:pt x="0" y="5260"/>
                    <a:pt x="712" y="7430"/>
                  </a:cubicBezTo>
                  <a:cubicBezTo>
                    <a:pt x="1471" y="9638"/>
                    <a:pt x="3769" y="11813"/>
                    <a:pt x="6276" y="11813"/>
                  </a:cubicBezTo>
                  <a:cubicBezTo>
                    <a:pt x="6354" y="11813"/>
                    <a:pt x="6433" y="11811"/>
                    <a:pt x="6511" y="11806"/>
                  </a:cubicBezTo>
                  <a:cubicBezTo>
                    <a:pt x="7436" y="11735"/>
                    <a:pt x="7543" y="10419"/>
                    <a:pt x="6654" y="10170"/>
                  </a:cubicBezTo>
                  <a:cubicBezTo>
                    <a:pt x="5835" y="10027"/>
                    <a:pt x="5053" y="9743"/>
                    <a:pt x="4305" y="9351"/>
                  </a:cubicBezTo>
                  <a:cubicBezTo>
                    <a:pt x="4234" y="9280"/>
                    <a:pt x="4127" y="9245"/>
                    <a:pt x="4021" y="9173"/>
                  </a:cubicBezTo>
                  <a:cubicBezTo>
                    <a:pt x="4448" y="9138"/>
                    <a:pt x="4910" y="9102"/>
                    <a:pt x="5337" y="9031"/>
                  </a:cubicBezTo>
                  <a:cubicBezTo>
                    <a:pt x="6333" y="8889"/>
                    <a:pt x="7259" y="8355"/>
                    <a:pt x="7863" y="7537"/>
                  </a:cubicBezTo>
                  <a:cubicBezTo>
                    <a:pt x="9038" y="5793"/>
                    <a:pt x="8504" y="3089"/>
                    <a:pt x="7294" y="1488"/>
                  </a:cubicBezTo>
                  <a:cubicBezTo>
                    <a:pt x="6760" y="705"/>
                    <a:pt x="5907" y="171"/>
                    <a:pt x="4981" y="29"/>
                  </a:cubicBezTo>
                  <a:cubicBezTo>
                    <a:pt x="4831" y="10"/>
                    <a:pt x="4681" y="0"/>
                    <a:pt x="45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9" name="Google Shape;2169;p75"/>
            <p:cNvSpPr/>
            <p:nvPr/>
          </p:nvSpPr>
          <p:spPr>
            <a:xfrm>
              <a:off x="3924913" y="835675"/>
              <a:ext cx="1489500" cy="1093175"/>
            </a:xfrm>
            <a:custGeom>
              <a:avLst/>
              <a:gdLst/>
              <a:ahLst/>
              <a:cxnLst/>
              <a:rect l="l" t="t" r="r" b="b"/>
              <a:pathLst>
                <a:path w="59580" h="43727" extrusionOk="0">
                  <a:moveTo>
                    <a:pt x="5817" y="18363"/>
                  </a:moveTo>
                  <a:cubicBezTo>
                    <a:pt x="5852" y="18363"/>
                    <a:pt x="5888" y="18363"/>
                    <a:pt x="5924" y="18399"/>
                  </a:cubicBezTo>
                  <a:lnTo>
                    <a:pt x="5817" y="18470"/>
                  </a:lnTo>
                  <a:cubicBezTo>
                    <a:pt x="5817" y="18434"/>
                    <a:pt x="5817" y="18399"/>
                    <a:pt x="5817" y="18363"/>
                  </a:cubicBezTo>
                  <a:close/>
                  <a:moveTo>
                    <a:pt x="29157" y="0"/>
                  </a:moveTo>
                  <a:cubicBezTo>
                    <a:pt x="26954" y="0"/>
                    <a:pt x="24752" y="203"/>
                    <a:pt x="22575" y="608"/>
                  </a:cubicBezTo>
                  <a:cubicBezTo>
                    <a:pt x="14036" y="2245"/>
                    <a:pt x="6315" y="7796"/>
                    <a:pt x="2757" y="15730"/>
                  </a:cubicBezTo>
                  <a:cubicBezTo>
                    <a:pt x="2152" y="15552"/>
                    <a:pt x="1547" y="15374"/>
                    <a:pt x="942" y="15268"/>
                  </a:cubicBezTo>
                  <a:cubicBezTo>
                    <a:pt x="896" y="15258"/>
                    <a:pt x="850" y="15254"/>
                    <a:pt x="805" y="15254"/>
                  </a:cubicBezTo>
                  <a:cubicBezTo>
                    <a:pt x="339" y="15254"/>
                    <a:pt x="0" y="15738"/>
                    <a:pt x="195" y="16193"/>
                  </a:cubicBezTo>
                  <a:cubicBezTo>
                    <a:pt x="195" y="16228"/>
                    <a:pt x="195" y="16264"/>
                    <a:pt x="195" y="16335"/>
                  </a:cubicBezTo>
                  <a:cubicBezTo>
                    <a:pt x="337" y="17331"/>
                    <a:pt x="409" y="18363"/>
                    <a:pt x="551" y="19359"/>
                  </a:cubicBezTo>
                  <a:cubicBezTo>
                    <a:pt x="693" y="20391"/>
                    <a:pt x="871" y="21423"/>
                    <a:pt x="1085" y="22491"/>
                  </a:cubicBezTo>
                  <a:cubicBezTo>
                    <a:pt x="1185" y="22768"/>
                    <a:pt x="1447" y="22938"/>
                    <a:pt x="1729" y="22938"/>
                  </a:cubicBezTo>
                  <a:cubicBezTo>
                    <a:pt x="1846" y="22938"/>
                    <a:pt x="1966" y="22909"/>
                    <a:pt x="2081" y="22846"/>
                  </a:cubicBezTo>
                  <a:cubicBezTo>
                    <a:pt x="2508" y="22491"/>
                    <a:pt x="3006" y="22206"/>
                    <a:pt x="3504" y="21886"/>
                  </a:cubicBezTo>
                  <a:cubicBezTo>
                    <a:pt x="3967" y="21565"/>
                    <a:pt x="4394" y="21281"/>
                    <a:pt x="4785" y="20925"/>
                  </a:cubicBezTo>
                  <a:cubicBezTo>
                    <a:pt x="5674" y="20249"/>
                    <a:pt x="6493" y="19502"/>
                    <a:pt x="7276" y="18719"/>
                  </a:cubicBezTo>
                  <a:cubicBezTo>
                    <a:pt x="7525" y="18434"/>
                    <a:pt x="7454" y="18007"/>
                    <a:pt x="7133" y="17829"/>
                  </a:cubicBezTo>
                  <a:cubicBezTo>
                    <a:pt x="6351" y="17331"/>
                    <a:pt x="5532" y="16869"/>
                    <a:pt x="4714" y="16477"/>
                  </a:cubicBezTo>
                  <a:cubicBezTo>
                    <a:pt x="7560" y="10678"/>
                    <a:pt x="12577" y="6194"/>
                    <a:pt x="18697" y="3988"/>
                  </a:cubicBezTo>
                  <a:cubicBezTo>
                    <a:pt x="22028" y="2816"/>
                    <a:pt x="25559" y="2222"/>
                    <a:pt x="29095" y="2222"/>
                  </a:cubicBezTo>
                  <a:cubicBezTo>
                    <a:pt x="30280" y="2222"/>
                    <a:pt x="31466" y="2289"/>
                    <a:pt x="32645" y="2423"/>
                  </a:cubicBezTo>
                  <a:cubicBezTo>
                    <a:pt x="37199" y="2850"/>
                    <a:pt x="41576" y="4273"/>
                    <a:pt x="45525" y="6550"/>
                  </a:cubicBezTo>
                  <a:cubicBezTo>
                    <a:pt x="49403" y="8827"/>
                    <a:pt x="52321" y="12350"/>
                    <a:pt x="53887" y="16549"/>
                  </a:cubicBezTo>
                  <a:cubicBezTo>
                    <a:pt x="55381" y="20534"/>
                    <a:pt x="55772" y="24839"/>
                    <a:pt x="55025" y="29037"/>
                  </a:cubicBezTo>
                  <a:cubicBezTo>
                    <a:pt x="54314" y="32845"/>
                    <a:pt x="52534" y="36581"/>
                    <a:pt x="49439" y="39000"/>
                  </a:cubicBezTo>
                  <a:cubicBezTo>
                    <a:pt x="47346" y="40638"/>
                    <a:pt x="44710" y="41655"/>
                    <a:pt x="42060" y="41655"/>
                  </a:cubicBezTo>
                  <a:cubicBezTo>
                    <a:pt x="41602" y="41655"/>
                    <a:pt x="41143" y="41625"/>
                    <a:pt x="40686" y="41562"/>
                  </a:cubicBezTo>
                  <a:cubicBezTo>
                    <a:pt x="37662" y="41170"/>
                    <a:pt x="34993" y="39391"/>
                    <a:pt x="33463" y="36758"/>
                  </a:cubicBezTo>
                  <a:cubicBezTo>
                    <a:pt x="32396" y="34944"/>
                    <a:pt x="31933" y="32809"/>
                    <a:pt x="32040" y="30674"/>
                  </a:cubicBezTo>
                  <a:cubicBezTo>
                    <a:pt x="32147" y="28575"/>
                    <a:pt x="32787" y="25800"/>
                    <a:pt x="34459" y="24376"/>
                  </a:cubicBezTo>
                  <a:cubicBezTo>
                    <a:pt x="34886" y="23985"/>
                    <a:pt x="35456" y="23736"/>
                    <a:pt x="36025" y="23700"/>
                  </a:cubicBezTo>
                  <a:cubicBezTo>
                    <a:pt x="36381" y="23736"/>
                    <a:pt x="36701" y="23949"/>
                    <a:pt x="36808" y="24305"/>
                  </a:cubicBezTo>
                  <a:cubicBezTo>
                    <a:pt x="36808" y="24447"/>
                    <a:pt x="36808" y="24625"/>
                    <a:pt x="36808" y="24768"/>
                  </a:cubicBezTo>
                  <a:cubicBezTo>
                    <a:pt x="36737" y="25301"/>
                    <a:pt x="36665" y="25800"/>
                    <a:pt x="36594" y="26333"/>
                  </a:cubicBezTo>
                  <a:cubicBezTo>
                    <a:pt x="36559" y="26476"/>
                    <a:pt x="36559" y="26653"/>
                    <a:pt x="36630" y="26760"/>
                  </a:cubicBezTo>
                  <a:cubicBezTo>
                    <a:pt x="36737" y="26867"/>
                    <a:pt x="36843" y="26903"/>
                    <a:pt x="36950" y="26903"/>
                  </a:cubicBezTo>
                  <a:cubicBezTo>
                    <a:pt x="37181" y="26956"/>
                    <a:pt x="37413" y="26983"/>
                    <a:pt x="37644" y="26983"/>
                  </a:cubicBezTo>
                  <a:cubicBezTo>
                    <a:pt x="37875" y="26983"/>
                    <a:pt x="38106" y="26956"/>
                    <a:pt x="38338" y="26903"/>
                  </a:cubicBezTo>
                  <a:lnTo>
                    <a:pt x="38551" y="24910"/>
                  </a:lnTo>
                  <a:cubicBezTo>
                    <a:pt x="38658" y="24376"/>
                    <a:pt x="38622" y="23843"/>
                    <a:pt x="38516" y="23344"/>
                  </a:cubicBezTo>
                  <a:cubicBezTo>
                    <a:pt x="38259" y="22531"/>
                    <a:pt x="37499" y="22271"/>
                    <a:pt x="36702" y="22271"/>
                  </a:cubicBezTo>
                  <a:cubicBezTo>
                    <a:pt x="36175" y="22271"/>
                    <a:pt x="35631" y="22384"/>
                    <a:pt x="35207" y="22526"/>
                  </a:cubicBezTo>
                  <a:cubicBezTo>
                    <a:pt x="33890" y="22989"/>
                    <a:pt x="32752" y="23878"/>
                    <a:pt x="32004" y="25088"/>
                  </a:cubicBezTo>
                  <a:cubicBezTo>
                    <a:pt x="30617" y="27187"/>
                    <a:pt x="30119" y="30034"/>
                    <a:pt x="30296" y="32524"/>
                  </a:cubicBezTo>
                  <a:cubicBezTo>
                    <a:pt x="30546" y="36581"/>
                    <a:pt x="32823" y="40245"/>
                    <a:pt x="36345" y="42238"/>
                  </a:cubicBezTo>
                  <a:cubicBezTo>
                    <a:pt x="38190" y="43223"/>
                    <a:pt x="40245" y="43727"/>
                    <a:pt x="42306" y="43727"/>
                  </a:cubicBezTo>
                  <a:cubicBezTo>
                    <a:pt x="43743" y="43727"/>
                    <a:pt x="45183" y="43482"/>
                    <a:pt x="46557" y="42985"/>
                  </a:cubicBezTo>
                  <a:cubicBezTo>
                    <a:pt x="50578" y="41633"/>
                    <a:pt x="53673" y="38502"/>
                    <a:pt x="55488" y="34730"/>
                  </a:cubicBezTo>
                  <a:cubicBezTo>
                    <a:pt x="59580" y="26191"/>
                    <a:pt x="57729" y="14663"/>
                    <a:pt x="51040" y="7974"/>
                  </a:cubicBezTo>
                  <a:cubicBezTo>
                    <a:pt x="47553" y="4487"/>
                    <a:pt x="42892" y="2352"/>
                    <a:pt x="38160" y="1142"/>
                  </a:cubicBezTo>
                  <a:cubicBezTo>
                    <a:pt x="35198" y="381"/>
                    <a:pt x="32176" y="0"/>
                    <a:pt x="29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0" name="Google Shape;2170;p75"/>
            <p:cNvSpPr/>
            <p:nvPr/>
          </p:nvSpPr>
          <p:spPr>
            <a:xfrm>
              <a:off x="3572963" y="1389275"/>
              <a:ext cx="1760500" cy="1103225"/>
            </a:xfrm>
            <a:custGeom>
              <a:avLst/>
              <a:gdLst/>
              <a:ahLst/>
              <a:cxnLst/>
              <a:rect l="l" t="t" r="r" b="b"/>
              <a:pathLst>
                <a:path w="70420" h="44129" extrusionOk="0">
                  <a:moveTo>
                    <a:pt x="4999" y="1602"/>
                  </a:moveTo>
                  <a:cubicBezTo>
                    <a:pt x="7328" y="1602"/>
                    <a:pt x="9566" y="2107"/>
                    <a:pt x="11177" y="4011"/>
                  </a:cubicBezTo>
                  <a:cubicBezTo>
                    <a:pt x="13206" y="6431"/>
                    <a:pt x="13028" y="10416"/>
                    <a:pt x="10359" y="12266"/>
                  </a:cubicBezTo>
                  <a:cubicBezTo>
                    <a:pt x="8900" y="13298"/>
                    <a:pt x="7086" y="13547"/>
                    <a:pt x="5307" y="13583"/>
                  </a:cubicBezTo>
                  <a:cubicBezTo>
                    <a:pt x="4986" y="11377"/>
                    <a:pt x="4702" y="9171"/>
                    <a:pt x="4346" y="6929"/>
                  </a:cubicBezTo>
                  <a:cubicBezTo>
                    <a:pt x="4061" y="5150"/>
                    <a:pt x="3812" y="3406"/>
                    <a:pt x="3492" y="1663"/>
                  </a:cubicBezTo>
                  <a:cubicBezTo>
                    <a:pt x="3995" y="1625"/>
                    <a:pt x="4499" y="1602"/>
                    <a:pt x="4999" y="1602"/>
                  </a:cubicBezTo>
                  <a:close/>
                  <a:moveTo>
                    <a:pt x="69032" y="25431"/>
                  </a:moveTo>
                  <a:cubicBezTo>
                    <a:pt x="69032" y="25609"/>
                    <a:pt x="69032" y="25787"/>
                    <a:pt x="68996" y="25965"/>
                  </a:cubicBezTo>
                  <a:lnTo>
                    <a:pt x="68925" y="25929"/>
                  </a:lnTo>
                  <a:cubicBezTo>
                    <a:pt x="68961" y="25787"/>
                    <a:pt x="68925" y="25609"/>
                    <a:pt x="68854" y="25502"/>
                  </a:cubicBezTo>
                  <a:lnTo>
                    <a:pt x="69032" y="25431"/>
                  </a:lnTo>
                  <a:close/>
                  <a:moveTo>
                    <a:pt x="67289" y="26783"/>
                  </a:moveTo>
                  <a:lnTo>
                    <a:pt x="67289" y="26783"/>
                  </a:lnTo>
                  <a:cubicBezTo>
                    <a:pt x="67253" y="26854"/>
                    <a:pt x="67253" y="26961"/>
                    <a:pt x="67289" y="27068"/>
                  </a:cubicBezTo>
                  <a:lnTo>
                    <a:pt x="66933" y="26854"/>
                  </a:lnTo>
                  <a:lnTo>
                    <a:pt x="67289" y="26783"/>
                  </a:lnTo>
                  <a:close/>
                  <a:moveTo>
                    <a:pt x="5573" y="0"/>
                  </a:moveTo>
                  <a:cubicBezTo>
                    <a:pt x="3913" y="0"/>
                    <a:pt x="2216" y="302"/>
                    <a:pt x="681" y="631"/>
                  </a:cubicBezTo>
                  <a:cubicBezTo>
                    <a:pt x="0" y="801"/>
                    <a:pt x="166" y="1883"/>
                    <a:pt x="805" y="1883"/>
                  </a:cubicBezTo>
                  <a:cubicBezTo>
                    <a:pt x="834" y="1883"/>
                    <a:pt x="864" y="1881"/>
                    <a:pt x="895" y="1876"/>
                  </a:cubicBezTo>
                  <a:lnTo>
                    <a:pt x="1713" y="1805"/>
                  </a:lnTo>
                  <a:cubicBezTo>
                    <a:pt x="2069" y="5150"/>
                    <a:pt x="2496" y="8495"/>
                    <a:pt x="2923" y="11839"/>
                  </a:cubicBezTo>
                  <a:cubicBezTo>
                    <a:pt x="3350" y="15468"/>
                    <a:pt x="3812" y="19133"/>
                    <a:pt x="4275" y="22798"/>
                  </a:cubicBezTo>
                  <a:cubicBezTo>
                    <a:pt x="4417" y="23723"/>
                    <a:pt x="4559" y="24648"/>
                    <a:pt x="4666" y="25609"/>
                  </a:cubicBezTo>
                  <a:cubicBezTo>
                    <a:pt x="4809" y="26534"/>
                    <a:pt x="4809" y="27673"/>
                    <a:pt x="5271" y="28527"/>
                  </a:cubicBezTo>
                  <a:cubicBezTo>
                    <a:pt x="5460" y="28861"/>
                    <a:pt x="5792" y="29011"/>
                    <a:pt x="6132" y="29011"/>
                  </a:cubicBezTo>
                  <a:cubicBezTo>
                    <a:pt x="6625" y="29011"/>
                    <a:pt x="7137" y="28697"/>
                    <a:pt x="7264" y="28171"/>
                  </a:cubicBezTo>
                  <a:cubicBezTo>
                    <a:pt x="7441" y="27388"/>
                    <a:pt x="7192" y="26498"/>
                    <a:pt x="7086" y="25716"/>
                  </a:cubicBezTo>
                  <a:lnTo>
                    <a:pt x="6730" y="23189"/>
                  </a:lnTo>
                  <a:cubicBezTo>
                    <a:pt x="6481" y="21410"/>
                    <a:pt x="6232" y="19631"/>
                    <a:pt x="5947" y="17852"/>
                  </a:cubicBezTo>
                  <a:cubicBezTo>
                    <a:pt x="5876" y="17319"/>
                    <a:pt x="5769" y="16749"/>
                    <a:pt x="5698" y="16216"/>
                  </a:cubicBezTo>
                  <a:lnTo>
                    <a:pt x="5698" y="16216"/>
                  </a:lnTo>
                  <a:cubicBezTo>
                    <a:pt x="7441" y="21232"/>
                    <a:pt x="9719" y="26178"/>
                    <a:pt x="12850" y="30448"/>
                  </a:cubicBezTo>
                  <a:cubicBezTo>
                    <a:pt x="16088" y="34824"/>
                    <a:pt x="20286" y="38347"/>
                    <a:pt x="25161" y="40766"/>
                  </a:cubicBezTo>
                  <a:cubicBezTo>
                    <a:pt x="29580" y="42960"/>
                    <a:pt x="34465" y="44129"/>
                    <a:pt x="39381" y="44129"/>
                  </a:cubicBezTo>
                  <a:cubicBezTo>
                    <a:pt x="39729" y="44129"/>
                    <a:pt x="40077" y="44123"/>
                    <a:pt x="40425" y="44111"/>
                  </a:cubicBezTo>
                  <a:cubicBezTo>
                    <a:pt x="45584" y="43826"/>
                    <a:pt x="50601" y="42403"/>
                    <a:pt x="55155" y="39948"/>
                  </a:cubicBezTo>
                  <a:cubicBezTo>
                    <a:pt x="60101" y="37351"/>
                    <a:pt x="64371" y="33615"/>
                    <a:pt x="67644" y="29060"/>
                  </a:cubicBezTo>
                  <a:cubicBezTo>
                    <a:pt x="68071" y="29345"/>
                    <a:pt x="68534" y="29630"/>
                    <a:pt x="68996" y="29879"/>
                  </a:cubicBezTo>
                  <a:cubicBezTo>
                    <a:pt x="69120" y="29945"/>
                    <a:pt x="69249" y="29976"/>
                    <a:pt x="69374" y="29976"/>
                  </a:cubicBezTo>
                  <a:cubicBezTo>
                    <a:pt x="69714" y="29976"/>
                    <a:pt x="70021" y="29745"/>
                    <a:pt x="70099" y="29380"/>
                  </a:cubicBezTo>
                  <a:cubicBezTo>
                    <a:pt x="70277" y="28562"/>
                    <a:pt x="70384" y="27744"/>
                    <a:pt x="70420" y="26925"/>
                  </a:cubicBezTo>
                  <a:cubicBezTo>
                    <a:pt x="70420" y="26143"/>
                    <a:pt x="70384" y="25360"/>
                    <a:pt x="70313" y="24577"/>
                  </a:cubicBezTo>
                  <a:cubicBezTo>
                    <a:pt x="70277" y="24221"/>
                    <a:pt x="69993" y="23972"/>
                    <a:pt x="69637" y="23972"/>
                  </a:cubicBezTo>
                  <a:cubicBezTo>
                    <a:pt x="68107" y="24150"/>
                    <a:pt x="66612" y="24826"/>
                    <a:pt x="65438" y="25894"/>
                  </a:cubicBezTo>
                  <a:cubicBezTo>
                    <a:pt x="65403" y="25929"/>
                    <a:pt x="65367" y="26000"/>
                    <a:pt x="65332" y="26036"/>
                  </a:cubicBezTo>
                  <a:cubicBezTo>
                    <a:pt x="65189" y="26071"/>
                    <a:pt x="65047" y="26143"/>
                    <a:pt x="64940" y="26285"/>
                  </a:cubicBezTo>
                  <a:cubicBezTo>
                    <a:pt x="64762" y="26534"/>
                    <a:pt x="64798" y="26854"/>
                    <a:pt x="65011" y="27068"/>
                  </a:cubicBezTo>
                  <a:cubicBezTo>
                    <a:pt x="65332" y="27388"/>
                    <a:pt x="65687" y="27708"/>
                    <a:pt x="66043" y="27993"/>
                  </a:cubicBezTo>
                  <a:cubicBezTo>
                    <a:pt x="60528" y="35785"/>
                    <a:pt x="51562" y="41229"/>
                    <a:pt x="42026" y="42154"/>
                  </a:cubicBezTo>
                  <a:cubicBezTo>
                    <a:pt x="41096" y="42246"/>
                    <a:pt x="40165" y="42291"/>
                    <a:pt x="39235" y="42291"/>
                  </a:cubicBezTo>
                  <a:cubicBezTo>
                    <a:pt x="30067" y="42291"/>
                    <a:pt x="21081" y="37914"/>
                    <a:pt x="15234" y="30839"/>
                  </a:cubicBezTo>
                  <a:cubicBezTo>
                    <a:pt x="11427" y="26214"/>
                    <a:pt x="9221" y="20770"/>
                    <a:pt x="6730" y="15433"/>
                  </a:cubicBezTo>
                  <a:cubicBezTo>
                    <a:pt x="8153" y="15290"/>
                    <a:pt x="9541" y="14864"/>
                    <a:pt x="10786" y="14152"/>
                  </a:cubicBezTo>
                  <a:cubicBezTo>
                    <a:pt x="12530" y="13120"/>
                    <a:pt x="13739" y="11412"/>
                    <a:pt x="14131" y="9420"/>
                  </a:cubicBezTo>
                  <a:cubicBezTo>
                    <a:pt x="14985" y="5435"/>
                    <a:pt x="12423" y="1592"/>
                    <a:pt x="8580" y="418"/>
                  </a:cubicBezTo>
                  <a:cubicBezTo>
                    <a:pt x="7624" y="117"/>
                    <a:pt x="6606" y="0"/>
                    <a:pt x="5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1" name="Google Shape;2171;p75"/>
            <p:cNvSpPr/>
            <p:nvPr/>
          </p:nvSpPr>
          <p:spPr>
            <a:xfrm>
              <a:off x="3956463" y="1519700"/>
              <a:ext cx="210850" cy="356825"/>
            </a:xfrm>
            <a:custGeom>
              <a:avLst/>
              <a:gdLst/>
              <a:ahLst/>
              <a:cxnLst/>
              <a:rect l="l" t="t" r="r" b="b"/>
              <a:pathLst>
                <a:path w="8434" h="14273" extrusionOk="0">
                  <a:moveTo>
                    <a:pt x="4605" y="1124"/>
                  </a:moveTo>
                  <a:cubicBezTo>
                    <a:pt x="6674" y="1124"/>
                    <a:pt x="6495" y="3993"/>
                    <a:pt x="6120" y="5626"/>
                  </a:cubicBezTo>
                  <a:cubicBezTo>
                    <a:pt x="5409" y="5768"/>
                    <a:pt x="4697" y="5946"/>
                    <a:pt x="3986" y="6053"/>
                  </a:cubicBezTo>
                  <a:cubicBezTo>
                    <a:pt x="3132" y="6195"/>
                    <a:pt x="2278" y="6195"/>
                    <a:pt x="1424" y="6337"/>
                  </a:cubicBezTo>
                  <a:cubicBezTo>
                    <a:pt x="1388" y="6017"/>
                    <a:pt x="1388" y="5661"/>
                    <a:pt x="1424" y="5341"/>
                  </a:cubicBezTo>
                  <a:cubicBezTo>
                    <a:pt x="1602" y="3705"/>
                    <a:pt x="2420" y="1392"/>
                    <a:pt x="4306" y="1143"/>
                  </a:cubicBezTo>
                  <a:cubicBezTo>
                    <a:pt x="4410" y="1130"/>
                    <a:pt x="4510" y="1124"/>
                    <a:pt x="4605" y="1124"/>
                  </a:cubicBezTo>
                  <a:close/>
                  <a:moveTo>
                    <a:pt x="4547" y="0"/>
                  </a:moveTo>
                  <a:cubicBezTo>
                    <a:pt x="3585" y="0"/>
                    <a:pt x="2610" y="454"/>
                    <a:pt x="1922" y="1143"/>
                  </a:cubicBezTo>
                  <a:cubicBezTo>
                    <a:pt x="605" y="2495"/>
                    <a:pt x="0" y="4594"/>
                    <a:pt x="0" y="6444"/>
                  </a:cubicBezTo>
                  <a:cubicBezTo>
                    <a:pt x="36" y="8366"/>
                    <a:pt x="748" y="10251"/>
                    <a:pt x="2029" y="11710"/>
                  </a:cubicBezTo>
                  <a:cubicBezTo>
                    <a:pt x="3381" y="13276"/>
                    <a:pt x="5373" y="14201"/>
                    <a:pt x="7472" y="14272"/>
                  </a:cubicBezTo>
                  <a:cubicBezTo>
                    <a:pt x="8255" y="14272"/>
                    <a:pt x="8433" y="12956"/>
                    <a:pt x="7615" y="12884"/>
                  </a:cubicBezTo>
                  <a:cubicBezTo>
                    <a:pt x="4697" y="12564"/>
                    <a:pt x="2278" y="10465"/>
                    <a:pt x="1566" y="7654"/>
                  </a:cubicBezTo>
                  <a:lnTo>
                    <a:pt x="1566" y="7654"/>
                  </a:lnTo>
                  <a:cubicBezTo>
                    <a:pt x="1779" y="7663"/>
                    <a:pt x="1991" y="7667"/>
                    <a:pt x="2200" y="7667"/>
                  </a:cubicBezTo>
                  <a:cubicBezTo>
                    <a:pt x="2829" y="7667"/>
                    <a:pt x="3443" y="7627"/>
                    <a:pt x="4057" y="7547"/>
                  </a:cubicBezTo>
                  <a:cubicBezTo>
                    <a:pt x="5017" y="7476"/>
                    <a:pt x="6014" y="7298"/>
                    <a:pt x="6939" y="7014"/>
                  </a:cubicBezTo>
                  <a:cubicBezTo>
                    <a:pt x="7188" y="6942"/>
                    <a:pt x="7366" y="6729"/>
                    <a:pt x="7437" y="6480"/>
                  </a:cubicBezTo>
                  <a:cubicBezTo>
                    <a:pt x="7579" y="5341"/>
                    <a:pt x="7579" y="4167"/>
                    <a:pt x="7401" y="3064"/>
                  </a:cubicBezTo>
                  <a:cubicBezTo>
                    <a:pt x="7259" y="2175"/>
                    <a:pt x="7045" y="1285"/>
                    <a:pt x="6334" y="645"/>
                  </a:cubicBezTo>
                  <a:cubicBezTo>
                    <a:pt x="5799" y="194"/>
                    <a:pt x="5176" y="0"/>
                    <a:pt x="4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2" name="Google Shape;2172;p75"/>
            <p:cNvSpPr/>
            <p:nvPr/>
          </p:nvSpPr>
          <p:spPr>
            <a:xfrm>
              <a:off x="4843313" y="1141700"/>
              <a:ext cx="266875" cy="121800"/>
            </a:xfrm>
            <a:custGeom>
              <a:avLst/>
              <a:gdLst/>
              <a:ahLst/>
              <a:cxnLst/>
              <a:rect l="l" t="t" r="r" b="b"/>
              <a:pathLst>
                <a:path w="10675" h="4872" extrusionOk="0">
                  <a:moveTo>
                    <a:pt x="7437" y="1"/>
                  </a:moveTo>
                  <a:cubicBezTo>
                    <a:pt x="6087" y="1"/>
                    <a:pt x="4597" y="302"/>
                    <a:pt x="4021" y="536"/>
                  </a:cubicBezTo>
                  <a:cubicBezTo>
                    <a:pt x="2278" y="1283"/>
                    <a:pt x="855" y="2600"/>
                    <a:pt x="1" y="4308"/>
                  </a:cubicBezTo>
                  <a:cubicBezTo>
                    <a:pt x="1068" y="4687"/>
                    <a:pt x="2179" y="4872"/>
                    <a:pt x="3289" y="4872"/>
                  </a:cubicBezTo>
                  <a:cubicBezTo>
                    <a:pt x="4992" y="4872"/>
                    <a:pt x="6690" y="4436"/>
                    <a:pt x="8220" y="3596"/>
                  </a:cubicBezTo>
                  <a:cubicBezTo>
                    <a:pt x="8825" y="3311"/>
                    <a:pt x="9358" y="2849"/>
                    <a:pt x="9714" y="2279"/>
                  </a:cubicBezTo>
                  <a:cubicBezTo>
                    <a:pt x="10675" y="499"/>
                    <a:pt x="9171" y="1"/>
                    <a:pt x="7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3" name="Google Shape;2173;p75"/>
            <p:cNvSpPr/>
            <p:nvPr/>
          </p:nvSpPr>
          <p:spPr>
            <a:xfrm>
              <a:off x="4887138" y="1155800"/>
              <a:ext cx="265750" cy="70650"/>
            </a:xfrm>
            <a:custGeom>
              <a:avLst/>
              <a:gdLst/>
              <a:ahLst/>
              <a:cxnLst/>
              <a:rect l="l" t="t" r="r" b="b"/>
              <a:pathLst>
                <a:path w="10630" h="2826" extrusionOk="0">
                  <a:moveTo>
                    <a:pt x="10095" y="1"/>
                  </a:moveTo>
                  <a:cubicBezTo>
                    <a:pt x="9341" y="1"/>
                    <a:pt x="8570" y="110"/>
                    <a:pt x="7854" y="328"/>
                  </a:cubicBezTo>
                  <a:cubicBezTo>
                    <a:pt x="6965" y="506"/>
                    <a:pt x="6075" y="719"/>
                    <a:pt x="5221" y="968"/>
                  </a:cubicBezTo>
                  <a:cubicBezTo>
                    <a:pt x="4367" y="1217"/>
                    <a:pt x="3478" y="1538"/>
                    <a:pt x="2624" y="1787"/>
                  </a:cubicBezTo>
                  <a:cubicBezTo>
                    <a:pt x="1735" y="2036"/>
                    <a:pt x="881" y="2356"/>
                    <a:pt x="62" y="2712"/>
                  </a:cubicBezTo>
                  <a:cubicBezTo>
                    <a:pt x="1" y="2742"/>
                    <a:pt x="19" y="2826"/>
                    <a:pt x="70" y="2826"/>
                  </a:cubicBezTo>
                  <a:cubicBezTo>
                    <a:pt x="79" y="2826"/>
                    <a:pt x="88" y="2823"/>
                    <a:pt x="98" y="2818"/>
                  </a:cubicBezTo>
                  <a:cubicBezTo>
                    <a:pt x="916" y="2569"/>
                    <a:pt x="1770" y="2249"/>
                    <a:pt x="2624" y="1964"/>
                  </a:cubicBezTo>
                  <a:cubicBezTo>
                    <a:pt x="3442" y="1680"/>
                    <a:pt x="4332" y="1466"/>
                    <a:pt x="5186" y="1288"/>
                  </a:cubicBezTo>
                  <a:cubicBezTo>
                    <a:pt x="6075" y="1111"/>
                    <a:pt x="6929" y="968"/>
                    <a:pt x="7819" y="826"/>
                  </a:cubicBezTo>
                  <a:cubicBezTo>
                    <a:pt x="8246" y="755"/>
                    <a:pt x="8708" y="684"/>
                    <a:pt x="9135" y="612"/>
                  </a:cubicBezTo>
                  <a:cubicBezTo>
                    <a:pt x="9598" y="577"/>
                    <a:pt x="10025" y="506"/>
                    <a:pt x="10416" y="363"/>
                  </a:cubicBezTo>
                  <a:cubicBezTo>
                    <a:pt x="10594" y="328"/>
                    <a:pt x="10630" y="43"/>
                    <a:pt x="10416" y="8"/>
                  </a:cubicBezTo>
                  <a:cubicBezTo>
                    <a:pt x="10310" y="3"/>
                    <a:pt x="10202" y="1"/>
                    <a:pt x="10095" y="1"/>
                  </a:cubicBezTo>
                  <a:close/>
                </a:path>
              </a:pathLst>
            </a:custGeom>
            <a:solidFill>
              <a:srgbClr val="336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4" name="Google Shape;2174;p75"/>
            <p:cNvSpPr/>
            <p:nvPr/>
          </p:nvSpPr>
          <p:spPr>
            <a:xfrm>
              <a:off x="4518638" y="960525"/>
              <a:ext cx="308700" cy="129075"/>
            </a:xfrm>
            <a:custGeom>
              <a:avLst/>
              <a:gdLst/>
              <a:ahLst/>
              <a:cxnLst/>
              <a:rect l="l" t="t" r="r" b="b"/>
              <a:pathLst>
                <a:path w="12348" h="5163" extrusionOk="0">
                  <a:moveTo>
                    <a:pt x="3700" y="1"/>
                  </a:moveTo>
                  <a:cubicBezTo>
                    <a:pt x="2428" y="1"/>
                    <a:pt x="1165" y="310"/>
                    <a:pt x="1" y="916"/>
                  </a:cubicBezTo>
                  <a:cubicBezTo>
                    <a:pt x="1673" y="3264"/>
                    <a:pt x="4270" y="4794"/>
                    <a:pt x="7117" y="5114"/>
                  </a:cubicBezTo>
                  <a:cubicBezTo>
                    <a:pt x="7320" y="5146"/>
                    <a:pt x="7522" y="5162"/>
                    <a:pt x="7724" y="5162"/>
                  </a:cubicBezTo>
                  <a:cubicBezTo>
                    <a:pt x="8195" y="5162"/>
                    <a:pt x="8661" y="5075"/>
                    <a:pt x="9109" y="4901"/>
                  </a:cubicBezTo>
                  <a:cubicBezTo>
                    <a:pt x="12347" y="3335"/>
                    <a:pt x="6903" y="524"/>
                    <a:pt x="5480" y="204"/>
                  </a:cubicBezTo>
                  <a:cubicBezTo>
                    <a:pt x="4891" y="68"/>
                    <a:pt x="4294" y="1"/>
                    <a:pt x="3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5" name="Google Shape;2175;p75"/>
            <p:cNvSpPr/>
            <p:nvPr/>
          </p:nvSpPr>
          <p:spPr>
            <a:xfrm>
              <a:off x="4568463" y="988750"/>
              <a:ext cx="256850" cy="103300"/>
            </a:xfrm>
            <a:custGeom>
              <a:avLst/>
              <a:gdLst/>
              <a:ahLst/>
              <a:cxnLst/>
              <a:rect l="l" t="t" r="r" b="b"/>
              <a:pathLst>
                <a:path w="10274" h="4132" extrusionOk="0">
                  <a:moveTo>
                    <a:pt x="71" y="0"/>
                  </a:moveTo>
                  <a:cubicBezTo>
                    <a:pt x="36" y="0"/>
                    <a:pt x="0" y="107"/>
                    <a:pt x="71" y="143"/>
                  </a:cubicBezTo>
                  <a:cubicBezTo>
                    <a:pt x="890" y="392"/>
                    <a:pt x="1779" y="605"/>
                    <a:pt x="2597" y="890"/>
                  </a:cubicBezTo>
                  <a:cubicBezTo>
                    <a:pt x="3451" y="1139"/>
                    <a:pt x="4305" y="1459"/>
                    <a:pt x="5088" y="1815"/>
                  </a:cubicBezTo>
                  <a:cubicBezTo>
                    <a:pt x="5907" y="2171"/>
                    <a:pt x="6725" y="2562"/>
                    <a:pt x="7543" y="2954"/>
                  </a:cubicBezTo>
                  <a:cubicBezTo>
                    <a:pt x="7935" y="3131"/>
                    <a:pt x="8326" y="3345"/>
                    <a:pt x="8753" y="3558"/>
                  </a:cubicBezTo>
                  <a:cubicBezTo>
                    <a:pt x="9109" y="3807"/>
                    <a:pt x="9500" y="3985"/>
                    <a:pt x="9927" y="4128"/>
                  </a:cubicBezTo>
                  <a:cubicBezTo>
                    <a:pt x="9939" y="4130"/>
                    <a:pt x="9951" y="4131"/>
                    <a:pt x="9962" y="4131"/>
                  </a:cubicBezTo>
                  <a:cubicBezTo>
                    <a:pt x="10127" y="4131"/>
                    <a:pt x="10274" y="3907"/>
                    <a:pt x="10141" y="3807"/>
                  </a:cubicBezTo>
                  <a:cubicBezTo>
                    <a:pt x="9429" y="3274"/>
                    <a:pt x="8646" y="2847"/>
                    <a:pt x="7828" y="2562"/>
                  </a:cubicBezTo>
                  <a:cubicBezTo>
                    <a:pt x="7010" y="2206"/>
                    <a:pt x="6156" y="1886"/>
                    <a:pt x="5302" y="1566"/>
                  </a:cubicBezTo>
                  <a:cubicBezTo>
                    <a:pt x="4448" y="1281"/>
                    <a:pt x="3594" y="1032"/>
                    <a:pt x="2704" y="748"/>
                  </a:cubicBezTo>
                  <a:cubicBezTo>
                    <a:pt x="1850" y="427"/>
                    <a:pt x="996" y="214"/>
                    <a:pt x="71" y="0"/>
                  </a:cubicBezTo>
                  <a:close/>
                </a:path>
              </a:pathLst>
            </a:custGeom>
            <a:solidFill>
              <a:srgbClr val="336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6" name="Google Shape;2176;p75"/>
            <p:cNvSpPr/>
            <p:nvPr/>
          </p:nvSpPr>
          <p:spPr>
            <a:xfrm>
              <a:off x="4676963" y="2083750"/>
              <a:ext cx="174375" cy="222025"/>
            </a:xfrm>
            <a:custGeom>
              <a:avLst/>
              <a:gdLst/>
              <a:ahLst/>
              <a:cxnLst/>
              <a:rect l="l" t="t" r="r" b="b"/>
              <a:pathLst>
                <a:path w="6975" h="8881" extrusionOk="0">
                  <a:moveTo>
                    <a:pt x="6619" y="0"/>
                  </a:moveTo>
                  <a:lnTo>
                    <a:pt x="6619" y="0"/>
                  </a:lnTo>
                  <a:cubicBezTo>
                    <a:pt x="3879" y="854"/>
                    <a:pt x="1638" y="2882"/>
                    <a:pt x="464" y="5515"/>
                  </a:cubicBezTo>
                  <a:cubicBezTo>
                    <a:pt x="143" y="6120"/>
                    <a:pt x="1" y="6796"/>
                    <a:pt x="72" y="7508"/>
                  </a:cubicBezTo>
                  <a:cubicBezTo>
                    <a:pt x="211" y="8503"/>
                    <a:pt x="651" y="8880"/>
                    <a:pt x="1229" y="8880"/>
                  </a:cubicBezTo>
                  <a:cubicBezTo>
                    <a:pt x="2717" y="8880"/>
                    <a:pt x="5120" y="6377"/>
                    <a:pt x="5658" y="5480"/>
                  </a:cubicBezTo>
                  <a:cubicBezTo>
                    <a:pt x="6619" y="3808"/>
                    <a:pt x="6975" y="1886"/>
                    <a:pt x="6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7" name="Google Shape;2177;p75"/>
            <p:cNvSpPr/>
            <p:nvPr/>
          </p:nvSpPr>
          <p:spPr>
            <a:xfrm>
              <a:off x="4647038" y="2129275"/>
              <a:ext cx="174700" cy="214000"/>
            </a:xfrm>
            <a:custGeom>
              <a:avLst/>
              <a:gdLst/>
              <a:ahLst/>
              <a:cxnLst/>
              <a:rect l="l" t="t" r="r" b="b"/>
              <a:pathLst>
                <a:path w="6988" h="8560" extrusionOk="0">
                  <a:moveTo>
                    <a:pt x="6928" y="0"/>
                  </a:moveTo>
                  <a:cubicBezTo>
                    <a:pt x="6915" y="0"/>
                    <a:pt x="6901" y="9"/>
                    <a:pt x="6891" y="30"/>
                  </a:cubicBezTo>
                  <a:cubicBezTo>
                    <a:pt x="6393" y="741"/>
                    <a:pt x="5895" y="1488"/>
                    <a:pt x="5397" y="2236"/>
                  </a:cubicBezTo>
                  <a:cubicBezTo>
                    <a:pt x="4898" y="2983"/>
                    <a:pt x="4329" y="3659"/>
                    <a:pt x="3724" y="4335"/>
                  </a:cubicBezTo>
                  <a:cubicBezTo>
                    <a:pt x="3119" y="5011"/>
                    <a:pt x="2550" y="5651"/>
                    <a:pt x="1910" y="6292"/>
                  </a:cubicBezTo>
                  <a:cubicBezTo>
                    <a:pt x="1625" y="6648"/>
                    <a:pt x="1305" y="6968"/>
                    <a:pt x="949" y="7288"/>
                  </a:cubicBezTo>
                  <a:cubicBezTo>
                    <a:pt x="629" y="7537"/>
                    <a:pt x="344" y="7893"/>
                    <a:pt x="59" y="8213"/>
                  </a:cubicBezTo>
                  <a:cubicBezTo>
                    <a:pt x="0" y="8361"/>
                    <a:pt x="89" y="8559"/>
                    <a:pt x="223" y="8559"/>
                  </a:cubicBezTo>
                  <a:cubicBezTo>
                    <a:pt x="250" y="8559"/>
                    <a:pt x="279" y="8551"/>
                    <a:pt x="308" y="8533"/>
                  </a:cubicBezTo>
                  <a:cubicBezTo>
                    <a:pt x="1056" y="8106"/>
                    <a:pt x="1625" y="7359"/>
                    <a:pt x="2159" y="6719"/>
                  </a:cubicBezTo>
                  <a:cubicBezTo>
                    <a:pt x="2728" y="6078"/>
                    <a:pt x="3368" y="5331"/>
                    <a:pt x="3902" y="4619"/>
                  </a:cubicBezTo>
                  <a:cubicBezTo>
                    <a:pt x="4436" y="3872"/>
                    <a:pt x="4934" y="3125"/>
                    <a:pt x="5503" y="2378"/>
                  </a:cubicBezTo>
                  <a:cubicBezTo>
                    <a:pt x="6037" y="1666"/>
                    <a:pt x="6535" y="883"/>
                    <a:pt x="6962" y="101"/>
                  </a:cubicBezTo>
                  <a:cubicBezTo>
                    <a:pt x="6987" y="50"/>
                    <a:pt x="6959" y="0"/>
                    <a:pt x="6928" y="0"/>
                  </a:cubicBezTo>
                  <a:close/>
                </a:path>
              </a:pathLst>
            </a:custGeom>
            <a:solidFill>
              <a:srgbClr val="336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8" name="Google Shape;2178;p75"/>
            <p:cNvSpPr/>
            <p:nvPr/>
          </p:nvSpPr>
          <p:spPr>
            <a:xfrm>
              <a:off x="3551863" y="942450"/>
              <a:ext cx="361125" cy="465300"/>
            </a:xfrm>
            <a:custGeom>
              <a:avLst/>
              <a:gdLst/>
              <a:ahLst/>
              <a:cxnLst/>
              <a:rect l="l" t="t" r="r" b="b"/>
              <a:pathLst>
                <a:path w="14445" h="18612" extrusionOk="0">
                  <a:moveTo>
                    <a:pt x="258" y="0"/>
                  </a:moveTo>
                  <a:cubicBezTo>
                    <a:pt x="134" y="0"/>
                    <a:pt x="0" y="135"/>
                    <a:pt x="102" y="287"/>
                  </a:cubicBezTo>
                  <a:cubicBezTo>
                    <a:pt x="3269" y="5268"/>
                    <a:pt x="6684" y="10072"/>
                    <a:pt x="10385" y="14661"/>
                  </a:cubicBezTo>
                  <a:cubicBezTo>
                    <a:pt x="11417" y="15942"/>
                    <a:pt x="12448" y="17330"/>
                    <a:pt x="13623" y="18504"/>
                  </a:cubicBezTo>
                  <a:cubicBezTo>
                    <a:pt x="13698" y="18580"/>
                    <a:pt x="13788" y="18612"/>
                    <a:pt x="13877" y="18612"/>
                  </a:cubicBezTo>
                  <a:cubicBezTo>
                    <a:pt x="14164" y="18612"/>
                    <a:pt x="14445" y="18278"/>
                    <a:pt x="14228" y="18006"/>
                  </a:cubicBezTo>
                  <a:cubicBezTo>
                    <a:pt x="13338" y="16832"/>
                    <a:pt x="12306" y="15764"/>
                    <a:pt x="11345" y="14661"/>
                  </a:cubicBezTo>
                  <a:cubicBezTo>
                    <a:pt x="10420" y="13558"/>
                    <a:pt x="9460" y="12384"/>
                    <a:pt x="8499" y="11210"/>
                  </a:cubicBezTo>
                  <a:cubicBezTo>
                    <a:pt x="6684" y="8933"/>
                    <a:pt x="4905" y="6585"/>
                    <a:pt x="3197" y="4201"/>
                  </a:cubicBezTo>
                  <a:cubicBezTo>
                    <a:pt x="2237" y="2849"/>
                    <a:pt x="1312" y="1461"/>
                    <a:pt x="387" y="73"/>
                  </a:cubicBezTo>
                  <a:cubicBezTo>
                    <a:pt x="356" y="22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9" name="Google Shape;2179;p75"/>
            <p:cNvSpPr/>
            <p:nvPr/>
          </p:nvSpPr>
          <p:spPr>
            <a:xfrm>
              <a:off x="3805688" y="966075"/>
              <a:ext cx="26275" cy="324900"/>
            </a:xfrm>
            <a:custGeom>
              <a:avLst/>
              <a:gdLst/>
              <a:ahLst/>
              <a:cxnLst/>
              <a:rect l="l" t="t" r="r" b="b"/>
              <a:pathLst>
                <a:path w="1051" h="12996" extrusionOk="0">
                  <a:moveTo>
                    <a:pt x="979" y="0"/>
                  </a:moveTo>
                  <a:cubicBezTo>
                    <a:pt x="961" y="0"/>
                    <a:pt x="943" y="18"/>
                    <a:pt x="943" y="53"/>
                  </a:cubicBezTo>
                  <a:lnTo>
                    <a:pt x="943" y="18"/>
                  </a:lnTo>
                  <a:cubicBezTo>
                    <a:pt x="694" y="2117"/>
                    <a:pt x="588" y="4216"/>
                    <a:pt x="445" y="6316"/>
                  </a:cubicBezTo>
                  <a:cubicBezTo>
                    <a:pt x="303" y="8450"/>
                    <a:pt x="161" y="10621"/>
                    <a:pt x="18" y="12756"/>
                  </a:cubicBezTo>
                  <a:cubicBezTo>
                    <a:pt x="0" y="12916"/>
                    <a:pt x="116" y="12996"/>
                    <a:pt x="241" y="12996"/>
                  </a:cubicBezTo>
                  <a:cubicBezTo>
                    <a:pt x="365" y="12996"/>
                    <a:pt x="499" y="12916"/>
                    <a:pt x="516" y="12756"/>
                  </a:cubicBezTo>
                  <a:cubicBezTo>
                    <a:pt x="588" y="10656"/>
                    <a:pt x="694" y="8522"/>
                    <a:pt x="801" y="6422"/>
                  </a:cubicBezTo>
                  <a:cubicBezTo>
                    <a:pt x="908" y="4288"/>
                    <a:pt x="1050" y="2153"/>
                    <a:pt x="1015" y="53"/>
                  </a:cubicBezTo>
                  <a:cubicBezTo>
                    <a:pt x="1015" y="18"/>
                    <a:pt x="997" y="0"/>
                    <a:pt x="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0" name="Google Shape;2180;p75"/>
            <p:cNvSpPr/>
            <p:nvPr/>
          </p:nvSpPr>
          <p:spPr>
            <a:xfrm>
              <a:off x="3516138" y="1211575"/>
              <a:ext cx="251250" cy="26425"/>
            </a:xfrm>
            <a:custGeom>
              <a:avLst/>
              <a:gdLst/>
              <a:ahLst/>
              <a:cxnLst/>
              <a:rect l="l" t="t" r="r" b="b"/>
              <a:pathLst>
                <a:path w="10050" h="1057" extrusionOk="0">
                  <a:moveTo>
                    <a:pt x="2508" y="1"/>
                  </a:moveTo>
                  <a:cubicBezTo>
                    <a:pt x="1720" y="1"/>
                    <a:pt x="932" y="19"/>
                    <a:pt x="143" y="54"/>
                  </a:cubicBezTo>
                  <a:cubicBezTo>
                    <a:pt x="1" y="89"/>
                    <a:pt x="1" y="267"/>
                    <a:pt x="143" y="303"/>
                  </a:cubicBezTo>
                  <a:cubicBezTo>
                    <a:pt x="341" y="301"/>
                    <a:pt x="539" y="299"/>
                    <a:pt x="737" y="299"/>
                  </a:cubicBezTo>
                  <a:cubicBezTo>
                    <a:pt x="3705" y="299"/>
                    <a:pt x="6670" y="550"/>
                    <a:pt x="9572" y="1050"/>
                  </a:cubicBezTo>
                  <a:cubicBezTo>
                    <a:pt x="9593" y="1054"/>
                    <a:pt x="9613" y="1056"/>
                    <a:pt x="9633" y="1056"/>
                  </a:cubicBezTo>
                  <a:cubicBezTo>
                    <a:pt x="9943" y="1056"/>
                    <a:pt x="10049" y="550"/>
                    <a:pt x="9714" y="516"/>
                  </a:cubicBezTo>
                  <a:cubicBezTo>
                    <a:pt x="7327" y="168"/>
                    <a:pt x="4920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1" name="Google Shape;2181;p75"/>
            <p:cNvSpPr/>
            <p:nvPr/>
          </p:nvSpPr>
          <p:spPr>
            <a:xfrm>
              <a:off x="5316638" y="1448400"/>
              <a:ext cx="313075" cy="500625"/>
            </a:xfrm>
            <a:custGeom>
              <a:avLst/>
              <a:gdLst/>
              <a:ahLst/>
              <a:cxnLst/>
              <a:rect l="l" t="t" r="r" b="b"/>
              <a:pathLst>
                <a:path w="12523" h="20025" extrusionOk="0">
                  <a:moveTo>
                    <a:pt x="12275" y="0"/>
                  </a:moveTo>
                  <a:cubicBezTo>
                    <a:pt x="12219" y="0"/>
                    <a:pt x="12164" y="24"/>
                    <a:pt x="12130" y="81"/>
                  </a:cubicBezTo>
                  <a:cubicBezTo>
                    <a:pt x="8963" y="5098"/>
                    <a:pt x="5796" y="10115"/>
                    <a:pt x="2665" y="15203"/>
                  </a:cubicBezTo>
                  <a:cubicBezTo>
                    <a:pt x="2238" y="15879"/>
                    <a:pt x="1811" y="16590"/>
                    <a:pt x="1384" y="17302"/>
                  </a:cubicBezTo>
                  <a:cubicBezTo>
                    <a:pt x="922" y="18014"/>
                    <a:pt x="495" y="18761"/>
                    <a:pt x="103" y="19544"/>
                  </a:cubicBezTo>
                  <a:cubicBezTo>
                    <a:pt x="0" y="19775"/>
                    <a:pt x="214" y="20025"/>
                    <a:pt x="420" y="20025"/>
                  </a:cubicBezTo>
                  <a:cubicBezTo>
                    <a:pt x="500" y="20025"/>
                    <a:pt x="578" y="19988"/>
                    <a:pt x="637" y="19899"/>
                  </a:cubicBezTo>
                  <a:cubicBezTo>
                    <a:pt x="1100" y="19330"/>
                    <a:pt x="1491" y="18725"/>
                    <a:pt x="1847" y="18085"/>
                  </a:cubicBezTo>
                  <a:cubicBezTo>
                    <a:pt x="2238" y="17444"/>
                    <a:pt x="2630" y="16804"/>
                    <a:pt x="3021" y="16128"/>
                  </a:cubicBezTo>
                  <a:cubicBezTo>
                    <a:pt x="3804" y="14847"/>
                    <a:pt x="4587" y="13566"/>
                    <a:pt x="5334" y="12285"/>
                  </a:cubicBezTo>
                  <a:cubicBezTo>
                    <a:pt x="6864" y="9723"/>
                    <a:pt x="8358" y="7197"/>
                    <a:pt x="9853" y="4635"/>
                  </a:cubicBezTo>
                  <a:cubicBezTo>
                    <a:pt x="10706" y="3176"/>
                    <a:pt x="11560" y="1718"/>
                    <a:pt x="12450" y="259"/>
                  </a:cubicBezTo>
                  <a:cubicBezTo>
                    <a:pt x="12523" y="113"/>
                    <a:pt x="12396" y="0"/>
                    <a:pt x="12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2" name="Google Shape;2182;p75"/>
            <p:cNvSpPr/>
            <p:nvPr/>
          </p:nvSpPr>
          <p:spPr>
            <a:xfrm>
              <a:off x="5479313" y="1331650"/>
              <a:ext cx="18725" cy="356300"/>
            </a:xfrm>
            <a:custGeom>
              <a:avLst/>
              <a:gdLst/>
              <a:ahLst/>
              <a:cxnLst/>
              <a:rect l="l" t="t" r="r" b="b"/>
              <a:pathLst>
                <a:path w="749" h="14252" extrusionOk="0">
                  <a:moveTo>
                    <a:pt x="392" y="1"/>
                  </a:moveTo>
                  <a:cubicBezTo>
                    <a:pt x="303" y="1"/>
                    <a:pt x="214" y="54"/>
                    <a:pt x="214" y="161"/>
                  </a:cubicBezTo>
                  <a:lnTo>
                    <a:pt x="214" y="196"/>
                  </a:lnTo>
                  <a:cubicBezTo>
                    <a:pt x="321" y="2509"/>
                    <a:pt x="321" y="4822"/>
                    <a:pt x="250" y="7135"/>
                  </a:cubicBezTo>
                  <a:cubicBezTo>
                    <a:pt x="214" y="8273"/>
                    <a:pt x="179" y="9412"/>
                    <a:pt x="108" y="10550"/>
                  </a:cubicBezTo>
                  <a:cubicBezTo>
                    <a:pt x="72" y="11725"/>
                    <a:pt x="1" y="12899"/>
                    <a:pt x="36" y="14073"/>
                  </a:cubicBezTo>
                  <a:cubicBezTo>
                    <a:pt x="36" y="14189"/>
                    <a:pt x="130" y="14252"/>
                    <a:pt x="222" y="14252"/>
                  </a:cubicBezTo>
                  <a:cubicBezTo>
                    <a:pt x="300" y="14252"/>
                    <a:pt x="376" y="14206"/>
                    <a:pt x="392" y="14109"/>
                  </a:cubicBezTo>
                  <a:cubicBezTo>
                    <a:pt x="570" y="12970"/>
                    <a:pt x="677" y="11831"/>
                    <a:pt x="677" y="10657"/>
                  </a:cubicBezTo>
                  <a:cubicBezTo>
                    <a:pt x="748" y="9519"/>
                    <a:pt x="748" y="8344"/>
                    <a:pt x="748" y="7170"/>
                  </a:cubicBezTo>
                  <a:cubicBezTo>
                    <a:pt x="748" y="4822"/>
                    <a:pt x="677" y="2509"/>
                    <a:pt x="570" y="161"/>
                  </a:cubicBezTo>
                  <a:cubicBezTo>
                    <a:pt x="570" y="54"/>
                    <a:pt x="481" y="1"/>
                    <a:pt x="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3" name="Google Shape;2183;p75"/>
            <p:cNvSpPr/>
            <p:nvPr/>
          </p:nvSpPr>
          <p:spPr>
            <a:xfrm>
              <a:off x="5369563" y="1685650"/>
              <a:ext cx="282750" cy="184100"/>
            </a:xfrm>
            <a:custGeom>
              <a:avLst/>
              <a:gdLst/>
              <a:ahLst/>
              <a:cxnLst/>
              <a:rect l="l" t="t" r="r" b="b"/>
              <a:pathLst>
                <a:path w="11310" h="7364" extrusionOk="0">
                  <a:moveTo>
                    <a:pt x="11161" y="1"/>
                  </a:moveTo>
                  <a:cubicBezTo>
                    <a:pt x="11145" y="1"/>
                    <a:pt x="11129" y="6"/>
                    <a:pt x="11116" y="20"/>
                  </a:cubicBezTo>
                  <a:cubicBezTo>
                    <a:pt x="9443" y="1301"/>
                    <a:pt x="7593" y="2297"/>
                    <a:pt x="5814" y="3400"/>
                  </a:cubicBezTo>
                  <a:cubicBezTo>
                    <a:pt x="3964" y="4503"/>
                    <a:pt x="2149" y="5641"/>
                    <a:pt x="299" y="6780"/>
                  </a:cubicBezTo>
                  <a:cubicBezTo>
                    <a:pt x="1" y="6959"/>
                    <a:pt x="203" y="7363"/>
                    <a:pt x="486" y="7363"/>
                  </a:cubicBezTo>
                  <a:cubicBezTo>
                    <a:pt x="540" y="7363"/>
                    <a:pt x="597" y="7348"/>
                    <a:pt x="655" y="7314"/>
                  </a:cubicBezTo>
                  <a:cubicBezTo>
                    <a:pt x="2470" y="6104"/>
                    <a:pt x="4284" y="4930"/>
                    <a:pt x="6134" y="3756"/>
                  </a:cubicBezTo>
                  <a:cubicBezTo>
                    <a:pt x="7878" y="2617"/>
                    <a:pt x="9692" y="1514"/>
                    <a:pt x="11222" y="198"/>
                  </a:cubicBezTo>
                  <a:cubicBezTo>
                    <a:pt x="11309" y="111"/>
                    <a:pt x="11231" y="1"/>
                    <a:pt x="1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4" name="Google Shape;2184;p75"/>
            <p:cNvSpPr/>
            <p:nvPr/>
          </p:nvSpPr>
          <p:spPr>
            <a:xfrm>
              <a:off x="3790113" y="936225"/>
              <a:ext cx="64700" cy="54200"/>
            </a:xfrm>
            <a:custGeom>
              <a:avLst/>
              <a:gdLst/>
              <a:ahLst/>
              <a:cxnLst/>
              <a:rect l="l" t="t" r="r" b="b"/>
              <a:pathLst>
                <a:path w="2588" h="2168" extrusionOk="0">
                  <a:moveTo>
                    <a:pt x="1489" y="0"/>
                  </a:moveTo>
                  <a:cubicBezTo>
                    <a:pt x="1468" y="0"/>
                    <a:pt x="1446" y="1"/>
                    <a:pt x="1424" y="2"/>
                  </a:cubicBezTo>
                  <a:cubicBezTo>
                    <a:pt x="463" y="38"/>
                    <a:pt x="1" y="1212"/>
                    <a:pt x="712" y="1888"/>
                  </a:cubicBezTo>
                  <a:cubicBezTo>
                    <a:pt x="927" y="2081"/>
                    <a:pt x="1184" y="2167"/>
                    <a:pt x="1437" y="2167"/>
                  </a:cubicBezTo>
                  <a:cubicBezTo>
                    <a:pt x="2022" y="2167"/>
                    <a:pt x="2587" y="1705"/>
                    <a:pt x="2563" y="1034"/>
                  </a:cubicBezTo>
                  <a:cubicBezTo>
                    <a:pt x="2528" y="451"/>
                    <a:pt x="2064" y="0"/>
                    <a:pt x="1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5" name="Google Shape;2185;p75"/>
            <p:cNvSpPr/>
            <p:nvPr/>
          </p:nvSpPr>
          <p:spPr>
            <a:xfrm>
              <a:off x="3494788" y="905100"/>
              <a:ext cx="101775" cy="86675"/>
            </a:xfrm>
            <a:custGeom>
              <a:avLst/>
              <a:gdLst/>
              <a:ahLst/>
              <a:cxnLst/>
              <a:rect l="l" t="t" r="r" b="b"/>
              <a:pathLst>
                <a:path w="4071" h="3467" extrusionOk="0">
                  <a:moveTo>
                    <a:pt x="2308" y="1"/>
                  </a:moveTo>
                  <a:cubicBezTo>
                    <a:pt x="2287" y="1"/>
                    <a:pt x="2265" y="1"/>
                    <a:pt x="2243" y="2"/>
                  </a:cubicBezTo>
                  <a:cubicBezTo>
                    <a:pt x="713" y="73"/>
                    <a:pt x="1" y="1959"/>
                    <a:pt x="1140" y="2991"/>
                  </a:cubicBezTo>
                  <a:cubicBezTo>
                    <a:pt x="1480" y="3320"/>
                    <a:pt x="1892" y="3466"/>
                    <a:pt x="2296" y="3466"/>
                  </a:cubicBezTo>
                  <a:cubicBezTo>
                    <a:pt x="3202" y="3466"/>
                    <a:pt x="4071" y="2732"/>
                    <a:pt x="4022" y="1674"/>
                  </a:cubicBezTo>
                  <a:cubicBezTo>
                    <a:pt x="3987" y="735"/>
                    <a:pt x="3239" y="1"/>
                    <a:pt x="23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6" name="Google Shape;2186;p75"/>
            <p:cNvSpPr/>
            <p:nvPr/>
          </p:nvSpPr>
          <p:spPr>
            <a:xfrm>
              <a:off x="3443213" y="1181750"/>
              <a:ext cx="92250" cy="77875"/>
            </a:xfrm>
            <a:custGeom>
              <a:avLst/>
              <a:gdLst/>
              <a:ahLst/>
              <a:cxnLst/>
              <a:rect l="l" t="t" r="r" b="b"/>
              <a:pathLst>
                <a:path w="3690" h="3115" extrusionOk="0">
                  <a:moveTo>
                    <a:pt x="2093" y="0"/>
                  </a:moveTo>
                  <a:cubicBezTo>
                    <a:pt x="2071" y="0"/>
                    <a:pt x="2050" y="0"/>
                    <a:pt x="2028" y="1"/>
                  </a:cubicBezTo>
                  <a:cubicBezTo>
                    <a:pt x="641" y="37"/>
                    <a:pt x="0" y="1745"/>
                    <a:pt x="1032" y="2706"/>
                  </a:cubicBezTo>
                  <a:cubicBezTo>
                    <a:pt x="1336" y="2988"/>
                    <a:pt x="1704" y="3115"/>
                    <a:pt x="2066" y="3115"/>
                  </a:cubicBezTo>
                  <a:cubicBezTo>
                    <a:pt x="2890" y="3115"/>
                    <a:pt x="3690" y="2460"/>
                    <a:pt x="3665" y="1496"/>
                  </a:cubicBezTo>
                  <a:cubicBezTo>
                    <a:pt x="3630" y="663"/>
                    <a:pt x="2920" y="0"/>
                    <a:pt x="2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7" name="Google Shape;2187;p75"/>
            <p:cNvSpPr/>
            <p:nvPr/>
          </p:nvSpPr>
          <p:spPr>
            <a:xfrm>
              <a:off x="5460638" y="1296075"/>
              <a:ext cx="65625" cy="54600"/>
            </a:xfrm>
            <a:custGeom>
              <a:avLst/>
              <a:gdLst/>
              <a:ahLst/>
              <a:cxnLst/>
              <a:rect l="l" t="t" r="r" b="b"/>
              <a:pathLst>
                <a:path w="2625" h="2184" extrusionOk="0">
                  <a:moveTo>
                    <a:pt x="1409" y="1"/>
                  </a:moveTo>
                  <a:cubicBezTo>
                    <a:pt x="1344" y="1"/>
                    <a:pt x="1277" y="6"/>
                    <a:pt x="1210" y="18"/>
                  </a:cubicBezTo>
                  <a:cubicBezTo>
                    <a:pt x="250" y="196"/>
                    <a:pt x="1" y="1442"/>
                    <a:pt x="783" y="1975"/>
                  </a:cubicBezTo>
                  <a:cubicBezTo>
                    <a:pt x="982" y="2119"/>
                    <a:pt x="1201" y="2184"/>
                    <a:pt x="1414" y="2184"/>
                  </a:cubicBezTo>
                  <a:cubicBezTo>
                    <a:pt x="2043" y="2184"/>
                    <a:pt x="2624" y="1625"/>
                    <a:pt x="2491" y="908"/>
                  </a:cubicBezTo>
                  <a:cubicBezTo>
                    <a:pt x="2396" y="370"/>
                    <a:pt x="1936" y="1"/>
                    <a:pt x="1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8" name="Google Shape;2188;p75"/>
            <p:cNvSpPr/>
            <p:nvPr/>
          </p:nvSpPr>
          <p:spPr>
            <a:xfrm>
              <a:off x="5580738" y="1406250"/>
              <a:ext cx="91000" cy="76000"/>
            </a:xfrm>
            <a:custGeom>
              <a:avLst/>
              <a:gdLst/>
              <a:ahLst/>
              <a:cxnLst/>
              <a:rect l="l" t="t" r="r" b="b"/>
              <a:pathLst>
                <a:path w="3640" h="3040" extrusionOk="0">
                  <a:moveTo>
                    <a:pt x="1938" y="0"/>
                  </a:moveTo>
                  <a:cubicBezTo>
                    <a:pt x="1850" y="0"/>
                    <a:pt x="1761" y="8"/>
                    <a:pt x="1672" y="23"/>
                  </a:cubicBezTo>
                  <a:cubicBezTo>
                    <a:pt x="356" y="272"/>
                    <a:pt x="0" y="2016"/>
                    <a:pt x="1103" y="2763"/>
                  </a:cubicBezTo>
                  <a:cubicBezTo>
                    <a:pt x="1382" y="2954"/>
                    <a:pt x="1679" y="3039"/>
                    <a:pt x="1966" y="3039"/>
                  </a:cubicBezTo>
                  <a:cubicBezTo>
                    <a:pt x="2853" y="3039"/>
                    <a:pt x="3640" y="2228"/>
                    <a:pt x="3451" y="1233"/>
                  </a:cubicBezTo>
                  <a:cubicBezTo>
                    <a:pt x="3325" y="504"/>
                    <a:pt x="2661" y="0"/>
                    <a:pt x="1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9" name="Google Shape;2189;p75"/>
            <p:cNvSpPr/>
            <p:nvPr/>
          </p:nvSpPr>
          <p:spPr>
            <a:xfrm>
              <a:off x="5602963" y="1653700"/>
              <a:ext cx="74525" cy="62250"/>
            </a:xfrm>
            <a:custGeom>
              <a:avLst/>
              <a:gdLst/>
              <a:ahLst/>
              <a:cxnLst/>
              <a:rect l="l" t="t" r="r" b="b"/>
              <a:pathLst>
                <a:path w="2981" h="2490" extrusionOk="0">
                  <a:moveTo>
                    <a:pt x="1595" y="0"/>
                  </a:moveTo>
                  <a:cubicBezTo>
                    <a:pt x="1527" y="0"/>
                    <a:pt x="1458" y="6"/>
                    <a:pt x="1388" y="17"/>
                  </a:cubicBezTo>
                  <a:cubicBezTo>
                    <a:pt x="285" y="230"/>
                    <a:pt x="1" y="1654"/>
                    <a:pt x="926" y="2258"/>
                  </a:cubicBezTo>
                  <a:cubicBezTo>
                    <a:pt x="1147" y="2418"/>
                    <a:pt x="1389" y="2489"/>
                    <a:pt x="1624" y="2489"/>
                  </a:cubicBezTo>
                  <a:cubicBezTo>
                    <a:pt x="2332" y="2489"/>
                    <a:pt x="2981" y="1841"/>
                    <a:pt x="2847" y="1013"/>
                  </a:cubicBezTo>
                  <a:cubicBezTo>
                    <a:pt x="2719" y="407"/>
                    <a:pt x="2191" y="0"/>
                    <a:pt x="1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0" name="Google Shape;2190;p75"/>
            <p:cNvSpPr/>
            <p:nvPr/>
          </p:nvSpPr>
          <p:spPr>
            <a:xfrm>
              <a:off x="3681588" y="995850"/>
              <a:ext cx="58750" cy="101450"/>
            </a:xfrm>
            <a:custGeom>
              <a:avLst/>
              <a:gdLst/>
              <a:ahLst/>
              <a:cxnLst/>
              <a:rect l="l" t="t" r="r" b="b"/>
              <a:pathLst>
                <a:path w="2350" h="4058" extrusionOk="0">
                  <a:moveTo>
                    <a:pt x="1602" y="1"/>
                  </a:moveTo>
                  <a:cubicBezTo>
                    <a:pt x="1602" y="1"/>
                    <a:pt x="1" y="1744"/>
                    <a:pt x="1780" y="4057"/>
                  </a:cubicBezTo>
                  <a:cubicBezTo>
                    <a:pt x="2349" y="2741"/>
                    <a:pt x="2314" y="1246"/>
                    <a:pt x="16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1" name="Google Shape;2191;p75"/>
            <p:cNvSpPr/>
            <p:nvPr/>
          </p:nvSpPr>
          <p:spPr>
            <a:xfrm>
              <a:off x="3508138" y="1104525"/>
              <a:ext cx="101425" cy="31825"/>
            </a:xfrm>
            <a:custGeom>
              <a:avLst/>
              <a:gdLst/>
              <a:ahLst/>
              <a:cxnLst/>
              <a:rect l="l" t="t" r="r" b="b"/>
              <a:pathLst>
                <a:path w="4057" h="1273" extrusionOk="0">
                  <a:moveTo>
                    <a:pt x="2495" y="1"/>
                  </a:moveTo>
                  <a:cubicBezTo>
                    <a:pt x="1622" y="1"/>
                    <a:pt x="756" y="253"/>
                    <a:pt x="1" y="742"/>
                  </a:cubicBezTo>
                  <a:cubicBezTo>
                    <a:pt x="1" y="742"/>
                    <a:pt x="686" y="1272"/>
                    <a:pt x="1706" y="1272"/>
                  </a:cubicBezTo>
                  <a:cubicBezTo>
                    <a:pt x="2378" y="1272"/>
                    <a:pt x="3195" y="1042"/>
                    <a:pt x="4057" y="279"/>
                  </a:cubicBezTo>
                  <a:cubicBezTo>
                    <a:pt x="3549" y="92"/>
                    <a:pt x="3020" y="1"/>
                    <a:pt x="24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2" name="Google Shape;2192;p75"/>
            <p:cNvSpPr/>
            <p:nvPr/>
          </p:nvSpPr>
          <p:spPr>
            <a:xfrm>
              <a:off x="3664688" y="1294600"/>
              <a:ext cx="101450" cy="31800"/>
            </a:xfrm>
            <a:custGeom>
              <a:avLst/>
              <a:gdLst/>
              <a:ahLst/>
              <a:cxnLst/>
              <a:rect l="l" t="t" r="r" b="b"/>
              <a:pathLst>
                <a:path w="4058" h="1272" extrusionOk="0">
                  <a:moveTo>
                    <a:pt x="2440" y="0"/>
                  </a:moveTo>
                  <a:cubicBezTo>
                    <a:pt x="1586" y="0"/>
                    <a:pt x="740" y="239"/>
                    <a:pt x="1" y="718"/>
                  </a:cubicBezTo>
                  <a:cubicBezTo>
                    <a:pt x="1" y="718"/>
                    <a:pt x="686" y="1271"/>
                    <a:pt x="1720" y="1271"/>
                  </a:cubicBezTo>
                  <a:cubicBezTo>
                    <a:pt x="2385" y="1271"/>
                    <a:pt x="3194" y="1043"/>
                    <a:pt x="4057" y="291"/>
                  </a:cubicBezTo>
                  <a:cubicBezTo>
                    <a:pt x="3531" y="97"/>
                    <a:pt x="2984" y="0"/>
                    <a:pt x="2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3" name="Google Shape;2193;p75"/>
            <p:cNvSpPr/>
            <p:nvPr/>
          </p:nvSpPr>
          <p:spPr>
            <a:xfrm>
              <a:off x="5380588" y="1601625"/>
              <a:ext cx="60500" cy="119225"/>
            </a:xfrm>
            <a:custGeom>
              <a:avLst/>
              <a:gdLst/>
              <a:ahLst/>
              <a:cxnLst/>
              <a:rect l="l" t="t" r="r" b="b"/>
              <a:pathLst>
                <a:path w="2420" h="4769" extrusionOk="0">
                  <a:moveTo>
                    <a:pt x="1922" y="1"/>
                  </a:moveTo>
                  <a:lnTo>
                    <a:pt x="1922" y="1"/>
                  </a:lnTo>
                  <a:cubicBezTo>
                    <a:pt x="1922" y="1"/>
                    <a:pt x="0" y="1353"/>
                    <a:pt x="1032" y="4768"/>
                  </a:cubicBezTo>
                  <a:cubicBezTo>
                    <a:pt x="1032" y="4768"/>
                    <a:pt x="2420" y="3167"/>
                    <a:pt x="1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4" name="Google Shape;2194;p75"/>
            <p:cNvSpPr/>
            <p:nvPr/>
          </p:nvSpPr>
          <p:spPr>
            <a:xfrm>
              <a:off x="5586063" y="1546225"/>
              <a:ext cx="114775" cy="43300"/>
            </a:xfrm>
            <a:custGeom>
              <a:avLst/>
              <a:gdLst/>
              <a:ahLst/>
              <a:cxnLst/>
              <a:rect l="l" t="t" r="r" b="b"/>
              <a:pathLst>
                <a:path w="4591" h="1732" extrusionOk="0">
                  <a:moveTo>
                    <a:pt x="3458" y="0"/>
                  </a:moveTo>
                  <a:cubicBezTo>
                    <a:pt x="2621" y="0"/>
                    <a:pt x="1389" y="314"/>
                    <a:pt x="1" y="1683"/>
                  </a:cubicBezTo>
                  <a:cubicBezTo>
                    <a:pt x="1" y="1683"/>
                    <a:pt x="215" y="1732"/>
                    <a:pt x="592" y="1732"/>
                  </a:cubicBezTo>
                  <a:cubicBezTo>
                    <a:pt x="1375" y="1732"/>
                    <a:pt x="2861" y="1521"/>
                    <a:pt x="4591" y="224"/>
                  </a:cubicBezTo>
                  <a:cubicBezTo>
                    <a:pt x="4591" y="224"/>
                    <a:pt x="4165" y="0"/>
                    <a:pt x="34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5" name="Google Shape;2195;p75"/>
            <p:cNvSpPr/>
            <p:nvPr/>
          </p:nvSpPr>
          <p:spPr>
            <a:xfrm>
              <a:off x="4474163" y="1293600"/>
              <a:ext cx="115675" cy="43125"/>
            </a:xfrm>
            <a:custGeom>
              <a:avLst/>
              <a:gdLst/>
              <a:ahLst/>
              <a:cxnLst/>
              <a:rect l="l" t="t" r="r" b="b"/>
              <a:pathLst>
                <a:path w="4627" h="1725" extrusionOk="0">
                  <a:moveTo>
                    <a:pt x="3490" y="0"/>
                  </a:moveTo>
                  <a:cubicBezTo>
                    <a:pt x="2649" y="0"/>
                    <a:pt x="1408" y="314"/>
                    <a:pt x="1" y="1683"/>
                  </a:cubicBezTo>
                  <a:cubicBezTo>
                    <a:pt x="1" y="1683"/>
                    <a:pt x="201" y="1724"/>
                    <a:pt x="555" y="1724"/>
                  </a:cubicBezTo>
                  <a:cubicBezTo>
                    <a:pt x="1335" y="1724"/>
                    <a:pt x="2863" y="1522"/>
                    <a:pt x="4626" y="224"/>
                  </a:cubicBezTo>
                  <a:cubicBezTo>
                    <a:pt x="4626" y="224"/>
                    <a:pt x="4201" y="0"/>
                    <a:pt x="3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6" name="Google Shape;2196;p75"/>
            <p:cNvSpPr/>
            <p:nvPr/>
          </p:nvSpPr>
          <p:spPr>
            <a:xfrm>
              <a:off x="4959838" y="2100375"/>
              <a:ext cx="114775" cy="43150"/>
            </a:xfrm>
            <a:custGeom>
              <a:avLst/>
              <a:gdLst/>
              <a:ahLst/>
              <a:cxnLst/>
              <a:rect l="l" t="t" r="r" b="b"/>
              <a:pathLst>
                <a:path w="4591" h="1726" extrusionOk="0">
                  <a:moveTo>
                    <a:pt x="3458" y="1"/>
                  </a:moveTo>
                  <a:cubicBezTo>
                    <a:pt x="2621" y="1"/>
                    <a:pt x="1389" y="315"/>
                    <a:pt x="1" y="1684"/>
                  </a:cubicBezTo>
                  <a:cubicBezTo>
                    <a:pt x="1" y="1684"/>
                    <a:pt x="201" y="1725"/>
                    <a:pt x="554" y="1725"/>
                  </a:cubicBezTo>
                  <a:cubicBezTo>
                    <a:pt x="1332" y="1725"/>
                    <a:pt x="2852" y="1523"/>
                    <a:pt x="4591" y="225"/>
                  </a:cubicBezTo>
                  <a:cubicBezTo>
                    <a:pt x="4591" y="225"/>
                    <a:pt x="4165" y="1"/>
                    <a:pt x="3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7" name="Google Shape;2197;p75"/>
            <p:cNvSpPr/>
            <p:nvPr/>
          </p:nvSpPr>
          <p:spPr>
            <a:xfrm>
              <a:off x="4015163" y="1952975"/>
              <a:ext cx="73850" cy="113900"/>
            </a:xfrm>
            <a:custGeom>
              <a:avLst/>
              <a:gdLst/>
              <a:ahLst/>
              <a:cxnLst/>
              <a:rect l="l" t="t" r="r" b="b"/>
              <a:pathLst>
                <a:path w="2954" h="4556" extrusionOk="0">
                  <a:moveTo>
                    <a:pt x="392" y="1"/>
                  </a:moveTo>
                  <a:cubicBezTo>
                    <a:pt x="392" y="1"/>
                    <a:pt x="1" y="2029"/>
                    <a:pt x="1958" y="4555"/>
                  </a:cubicBezTo>
                  <a:cubicBezTo>
                    <a:pt x="1958" y="4555"/>
                    <a:pt x="2954" y="2527"/>
                    <a:pt x="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8" name="Google Shape;2198;p75"/>
            <p:cNvSpPr/>
            <p:nvPr/>
          </p:nvSpPr>
          <p:spPr>
            <a:xfrm>
              <a:off x="4309613" y="1131400"/>
              <a:ext cx="120100" cy="30300"/>
            </a:xfrm>
            <a:custGeom>
              <a:avLst/>
              <a:gdLst/>
              <a:ahLst/>
              <a:cxnLst/>
              <a:rect l="l" t="t" r="r" b="b"/>
              <a:pathLst>
                <a:path w="4804" h="1212" extrusionOk="0">
                  <a:moveTo>
                    <a:pt x="2306" y="0"/>
                  </a:moveTo>
                  <a:cubicBezTo>
                    <a:pt x="1669" y="0"/>
                    <a:pt x="903" y="130"/>
                    <a:pt x="0" y="485"/>
                  </a:cubicBezTo>
                  <a:cubicBezTo>
                    <a:pt x="0" y="512"/>
                    <a:pt x="977" y="1211"/>
                    <a:pt x="2793" y="1211"/>
                  </a:cubicBezTo>
                  <a:cubicBezTo>
                    <a:pt x="3378" y="1211"/>
                    <a:pt x="4049" y="1139"/>
                    <a:pt x="4803" y="948"/>
                  </a:cubicBezTo>
                  <a:cubicBezTo>
                    <a:pt x="4803" y="948"/>
                    <a:pt x="4026" y="0"/>
                    <a:pt x="2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9" name="Google Shape;2199;p75"/>
            <p:cNvSpPr/>
            <p:nvPr/>
          </p:nvSpPr>
          <p:spPr>
            <a:xfrm>
              <a:off x="4270763" y="1273375"/>
              <a:ext cx="30550" cy="22300"/>
            </a:xfrm>
            <a:custGeom>
              <a:avLst/>
              <a:gdLst/>
              <a:ahLst/>
              <a:cxnLst/>
              <a:rect l="l" t="t" r="r" b="b"/>
              <a:pathLst>
                <a:path w="1222" h="892" extrusionOk="0">
                  <a:moveTo>
                    <a:pt x="628" y="0"/>
                  </a:moveTo>
                  <a:cubicBezTo>
                    <a:pt x="617" y="0"/>
                    <a:pt x="605" y="1"/>
                    <a:pt x="593" y="1"/>
                  </a:cubicBezTo>
                  <a:cubicBezTo>
                    <a:pt x="0" y="36"/>
                    <a:pt x="23" y="892"/>
                    <a:pt x="594" y="892"/>
                  </a:cubicBezTo>
                  <a:cubicBezTo>
                    <a:pt x="605" y="892"/>
                    <a:pt x="617" y="891"/>
                    <a:pt x="629" y="891"/>
                  </a:cubicBezTo>
                  <a:cubicBezTo>
                    <a:pt x="1222" y="856"/>
                    <a:pt x="1199" y="0"/>
                    <a:pt x="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0" name="Google Shape;2200;p75"/>
            <p:cNvSpPr/>
            <p:nvPr/>
          </p:nvSpPr>
          <p:spPr>
            <a:xfrm>
              <a:off x="4572013" y="1151525"/>
              <a:ext cx="57575" cy="44500"/>
            </a:xfrm>
            <a:custGeom>
              <a:avLst/>
              <a:gdLst/>
              <a:ahLst/>
              <a:cxnLst/>
              <a:rect l="l" t="t" r="r" b="b"/>
              <a:pathLst>
                <a:path w="2303" h="1780" extrusionOk="0">
                  <a:moveTo>
                    <a:pt x="1171" y="0"/>
                  </a:moveTo>
                  <a:cubicBezTo>
                    <a:pt x="1161" y="0"/>
                    <a:pt x="1150" y="0"/>
                    <a:pt x="1139" y="1"/>
                  </a:cubicBezTo>
                  <a:cubicBezTo>
                    <a:pt x="0" y="36"/>
                    <a:pt x="72" y="1780"/>
                    <a:pt x="1210" y="1780"/>
                  </a:cubicBezTo>
                  <a:cubicBezTo>
                    <a:pt x="2302" y="1744"/>
                    <a:pt x="2243" y="0"/>
                    <a:pt x="11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1" name="Google Shape;2201;p75"/>
            <p:cNvSpPr/>
            <p:nvPr/>
          </p:nvSpPr>
          <p:spPr>
            <a:xfrm>
              <a:off x="4733013" y="1292300"/>
              <a:ext cx="39175" cy="36050"/>
            </a:xfrm>
            <a:custGeom>
              <a:avLst/>
              <a:gdLst/>
              <a:ahLst/>
              <a:cxnLst/>
              <a:rect l="l" t="t" r="r" b="b"/>
              <a:pathLst>
                <a:path w="1567" h="1442" extrusionOk="0">
                  <a:moveTo>
                    <a:pt x="717" y="0"/>
                  </a:moveTo>
                  <a:cubicBezTo>
                    <a:pt x="650" y="0"/>
                    <a:pt x="588" y="9"/>
                    <a:pt x="534" y="27"/>
                  </a:cubicBezTo>
                  <a:cubicBezTo>
                    <a:pt x="392" y="63"/>
                    <a:pt x="285" y="134"/>
                    <a:pt x="214" y="240"/>
                  </a:cubicBezTo>
                  <a:lnTo>
                    <a:pt x="107" y="383"/>
                  </a:lnTo>
                  <a:cubicBezTo>
                    <a:pt x="36" y="490"/>
                    <a:pt x="1" y="632"/>
                    <a:pt x="1" y="774"/>
                  </a:cubicBezTo>
                  <a:cubicBezTo>
                    <a:pt x="1" y="845"/>
                    <a:pt x="36" y="952"/>
                    <a:pt x="107" y="1023"/>
                  </a:cubicBezTo>
                  <a:cubicBezTo>
                    <a:pt x="107" y="1130"/>
                    <a:pt x="178" y="1201"/>
                    <a:pt x="250" y="1237"/>
                  </a:cubicBezTo>
                  <a:cubicBezTo>
                    <a:pt x="356" y="1343"/>
                    <a:pt x="463" y="1415"/>
                    <a:pt x="570" y="1415"/>
                  </a:cubicBezTo>
                  <a:cubicBezTo>
                    <a:pt x="641" y="1432"/>
                    <a:pt x="712" y="1441"/>
                    <a:pt x="779" y="1441"/>
                  </a:cubicBezTo>
                  <a:cubicBezTo>
                    <a:pt x="846" y="1441"/>
                    <a:pt x="908" y="1432"/>
                    <a:pt x="961" y="1415"/>
                  </a:cubicBezTo>
                  <a:lnTo>
                    <a:pt x="1068" y="1415"/>
                  </a:lnTo>
                  <a:lnTo>
                    <a:pt x="1246" y="1308"/>
                  </a:lnTo>
                  <a:cubicBezTo>
                    <a:pt x="1317" y="1272"/>
                    <a:pt x="1388" y="1201"/>
                    <a:pt x="1424" y="1130"/>
                  </a:cubicBezTo>
                  <a:cubicBezTo>
                    <a:pt x="1459" y="1094"/>
                    <a:pt x="1495" y="1023"/>
                    <a:pt x="1531" y="988"/>
                  </a:cubicBezTo>
                  <a:cubicBezTo>
                    <a:pt x="1566" y="881"/>
                    <a:pt x="1566" y="774"/>
                    <a:pt x="1566" y="703"/>
                  </a:cubicBezTo>
                  <a:lnTo>
                    <a:pt x="1531" y="525"/>
                  </a:lnTo>
                  <a:lnTo>
                    <a:pt x="1459" y="347"/>
                  </a:lnTo>
                  <a:cubicBezTo>
                    <a:pt x="1424" y="276"/>
                    <a:pt x="1353" y="205"/>
                    <a:pt x="1281" y="134"/>
                  </a:cubicBezTo>
                  <a:cubicBezTo>
                    <a:pt x="1210" y="98"/>
                    <a:pt x="1104" y="63"/>
                    <a:pt x="1032" y="27"/>
                  </a:cubicBezTo>
                  <a:lnTo>
                    <a:pt x="926" y="27"/>
                  </a:lnTo>
                  <a:cubicBezTo>
                    <a:pt x="854" y="9"/>
                    <a:pt x="783" y="0"/>
                    <a:pt x="7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2" name="Google Shape;2202;p75"/>
            <p:cNvSpPr/>
            <p:nvPr/>
          </p:nvSpPr>
          <p:spPr>
            <a:xfrm>
              <a:off x="4956288" y="1047450"/>
              <a:ext cx="48050" cy="37400"/>
            </a:xfrm>
            <a:custGeom>
              <a:avLst/>
              <a:gdLst/>
              <a:ahLst/>
              <a:cxnLst/>
              <a:rect l="l" t="t" r="r" b="b"/>
              <a:pathLst>
                <a:path w="1922" h="1496" extrusionOk="0">
                  <a:moveTo>
                    <a:pt x="961" y="1"/>
                  </a:moveTo>
                  <a:cubicBezTo>
                    <a:pt x="0" y="107"/>
                    <a:pt x="72" y="1495"/>
                    <a:pt x="997" y="1495"/>
                  </a:cubicBezTo>
                  <a:cubicBezTo>
                    <a:pt x="1922" y="1424"/>
                    <a:pt x="1886" y="36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3" name="Google Shape;2203;p75"/>
            <p:cNvSpPr/>
            <p:nvPr/>
          </p:nvSpPr>
          <p:spPr>
            <a:xfrm>
              <a:off x="3895363" y="1840900"/>
              <a:ext cx="56375" cy="42750"/>
            </a:xfrm>
            <a:custGeom>
              <a:avLst/>
              <a:gdLst/>
              <a:ahLst/>
              <a:cxnLst/>
              <a:rect l="l" t="t" r="r" b="b"/>
              <a:pathLst>
                <a:path w="2255" h="1710" extrusionOk="0">
                  <a:moveTo>
                    <a:pt x="1092" y="0"/>
                  </a:moveTo>
                  <a:cubicBezTo>
                    <a:pt x="1080" y="0"/>
                    <a:pt x="1069" y="0"/>
                    <a:pt x="1057" y="1"/>
                  </a:cubicBezTo>
                  <a:cubicBezTo>
                    <a:pt x="1" y="71"/>
                    <a:pt x="24" y="1709"/>
                    <a:pt x="1093" y="1709"/>
                  </a:cubicBezTo>
                  <a:cubicBezTo>
                    <a:pt x="1105" y="1709"/>
                    <a:pt x="1116" y="1709"/>
                    <a:pt x="1128" y="1709"/>
                  </a:cubicBezTo>
                  <a:cubicBezTo>
                    <a:pt x="2255" y="1673"/>
                    <a:pt x="2197" y="0"/>
                    <a:pt x="1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4" name="Google Shape;2204;p75"/>
            <p:cNvSpPr/>
            <p:nvPr/>
          </p:nvSpPr>
          <p:spPr>
            <a:xfrm>
              <a:off x="4251788" y="1977000"/>
              <a:ext cx="35600" cy="37725"/>
            </a:xfrm>
            <a:custGeom>
              <a:avLst/>
              <a:gdLst/>
              <a:ahLst/>
              <a:cxnLst/>
              <a:rect l="l" t="t" r="r" b="b"/>
              <a:pathLst>
                <a:path w="1424" h="1509" extrusionOk="0">
                  <a:moveTo>
                    <a:pt x="712" y="1"/>
                  </a:moveTo>
                  <a:lnTo>
                    <a:pt x="534" y="36"/>
                  </a:lnTo>
                  <a:lnTo>
                    <a:pt x="356" y="107"/>
                  </a:lnTo>
                  <a:cubicBezTo>
                    <a:pt x="285" y="179"/>
                    <a:pt x="214" y="214"/>
                    <a:pt x="178" y="285"/>
                  </a:cubicBezTo>
                  <a:cubicBezTo>
                    <a:pt x="143" y="356"/>
                    <a:pt x="71" y="463"/>
                    <a:pt x="71" y="534"/>
                  </a:cubicBezTo>
                  <a:lnTo>
                    <a:pt x="36" y="641"/>
                  </a:lnTo>
                  <a:cubicBezTo>
                    <a:pt x="0" y="748"/>
                    <a:pt x="0" y="890"/>
                    <a:pt x="36" y="1032"/>
                  </a:cubicBezTo>
                  <a:cubicBezTo>
                    <a:pt x="71" y="1139"/>
                    <a:pt x="143" y="1246"/>
                    <a:pt x="249" y="1317"/>
                  </a:cubicBezTo>
                  <a:lnTo>
                    <a:pt x="392" y="1424"/>
                  </a:lnTo>
                  <a:cubicBezTo>
                    <a:pt x="470" y="1476"/>
                    <a:pt x="548" y="1509"/>
                    <a:pt x="640" y="1509"/>
                  </a:cubicBezTo>
                  <a:cubicBezTo>
                    <a:pt x="674" y="1509"/>
                    <a:pt x="709" y="1505"/>
                    <a:pt x="748" y="1495"/>
                  </a:cubicBezTo>
                  <a:cubicBezTo>
                    <a:pt x="854" y="1495"/>
                    <a:pt x="925" y="1495"/>
                    <a:pt x="1032" y="1424"/>
                  </a:cubicBezTo>
                  <a:cubicBezTo>
                    <a:pt x="1103" y="1388"/>
                    <a:pt x="1174" y="1353"/>
                    <a:pt x="1246" y="1282"/>
                  </a:cubicBezTo>
                  <a:cubicBezTo>
                    <a:pt x="1317" y="1210"/>
                    <a:pt x="1388" y="1068"/>
                    <a:pt x="1424" y="961"/>
                  </a:cubicBezTo>
                  <a:cubicBezTo>
                    <a:pt x="1424" y="855"/>
                    <a:pt x="1424" y="712"/>
                    <a:pt x="1424" y="606"/>
                  </a:cubicBezTo>
                  <a:lnTo>
                    <a:pt x="1352" y="499"/>
                  </a:lnTo>
                  <a:lnTo>
                    <a:pt x="1281" y="321"/>
                  </a:lnTo>
                  <a:cubicBezTo>
                    <a:pt x="1246" y="250"/>
                    <a:pt x="1174" y="179"/>
                    <a:pt x="1103" y="143"/>
                  </a:cubicBezTo>
                  <a:cubicBezTo>
                    <a:pt x="1068" y="107"/>
                    <a:pt x="1032" y="72"/>
                    <a:pt x="961" y="72"/>
                  </a:cubicBezTo>
                  <a:cubicBezTo>
                    <a:pt x="890" y="36"/>
                    <a:pt x="783" y="1"/>
                    <a:pt x="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5" name="Google Shape;2205;p75"/>
            <p:cNvSpPr/>
            <p:nvPr/>
          </p:nvSpPr>
          <p:spPr>
            <a:xfrm>
              <a:off x="4499063" y="2306125"/>
              <a:ext cx="25825" cy="27600"/>
            </a:xfrm>
            <a:custGeom>
              <a:avLst/>
              <a:gdLst/>
              <a:ahLst/>
              <a:cxnLst/>
              <a:rect l="l" t="t" r="r" b="b"/>
              <a:pathLst>
                <a:path w="1033" h="1104" extrusionOk="0">
                  <a:moveTo>
                    <a:pt x="499" y="1"/>
                  </a:moveTo>
                  <a:cubicBezTo>
                    <a:pt x="428" y="1"/>
                    <a:pt x="357" y="1"/>
                    <a:pt x="285" y="36"/>
                  </a:cubicBezTo>
                  <a:cubicBezTo>
                    <a:pt x="250" y="72"/>
                    <a:pt x="179" y="107"/>
                    <a:pt x="143" y="143"/>
                  </a:cubicBezTo>
                  <a:cubicBezTo>
                    <a:pt x="72" y="214"/>
                    <a:pt x="36" y="285"/>
                    <a:pt x="36" y="392"/>
                  </a:cubicBezTo>
                  <a:cubicBezTo>
                    <a:pt x="1" y="463"/>
                    <a:pt x="1" y="570"/>
                    <a:pt x="36" y="641"/>
                  </a:cubicBezTo>
                  <a:lnTo>
                    <a:pt x="72" y="748"/>
                  </a:lnTo>
                  <a:lnTo>
                    <a:pt x="108" y="890"/>
                  </a:lnTo>
                  <a:cubicBezTo>
                    <a:pt x="143" y="926"/>
                    <a:pt x="179" y="961"/>
                    <a:pt x="250" y="997"/>
                  </a:cubicBezTo>
                  <a:cubicBezTo>
                    <a:pt x="285" y="1032"/>
                    <a:pt x="321" y="1068"/>
                    <a:pt x="357" y="1068"/>
                  </a:cubicBezTo>
                  <a:cubicBezTo>
                    <a:pt x="428" y="1104"/>
                    <a:pt x="463" y="1104"/>
                    <a:pt x="534" y="1104"/>
                  </a:cubicBezTo>
                  <a:lnTo>
                    <a:pt x="677" y="1068"/>
                  </a:lnTo>
                  <a:lnTo>
                    <a:pt x="784" y="1032"/>
                  </a:lnTo>
                  <a:cubicBezTo>
                    <a:pt x="819" y="997"/>
                    <a:pt x="890" y="926"/>
                    <a:pt x="926" y="890"/>
                  </a:cubicBezTo>
                  <a:cubicBezTo>
                    <a:pt x="961" y="855"/>
                    <a:pt x="997" y="783"/>
                    <a:pt x="997" y="712"/>
                  </a:cubicBezTo>
                  <a:lnTo>
                    <a:pt x="997" y="605"/>
                  </a:lnTo>
                  <a:cubicBezTo>
                    <a:pt x="1033" y="534"/>
                    <a:pt x="1033" y="428"/>
                    <a:pt x="997" y="356"/>
                  </a:cubicBezTo>
                  <a:cubicBezTo>
                    <a:pt x="961" y="250"/>
                    <a:pt x="926" y="178"/>
                    <a:pt x="855" y="143"/>
                  </a:cubicBezTo>
                  <a:lnTo>
                    <a:pt x="748" y="72"/>
                  </a:lnTo>
                  <a:cubicBezTo>
                    <a:pt x="677" y="1"/>
                    <a:pt x="570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6" name="Google Shape;2206;p75"/>
            <p:cNvSpPr/>
            <p:nvPr/>
          </p:nvSpPr>
          <p:spPr>
            <a:xfrm>
              <a:off x="4779263" y="1969000"/>
              <a:ext cx="48950" cy="38275"/>
            </a:xfrm>
            <a:custGeom>
              <a:avLst/>
              <a:gdLst/>
              <a:ahLst/>
              <a:cxnLst/>
              <a:rect l="l" t="t" r="r" b="b"/>
              <a:pathLst>
                <a:path w="1958" h="1531" extrusionOk="0">
                  <a:moveTo>
                    <a:pt x="961" y="0"/>
                  </a:moveTo>
                  <a:cubicBezTo>
                    <a:pt x="1" y="107"/>
                    <a:pt x="72" y="1495"/>
                    <a:pt x="1033" y="1530"/>
                  </a:cubicBezTo>
                  <a:cubicBezTo>
                    <a:pt x="1958" y="1424"/>
                    <a:pt x="1922" y="36"/>
                    <a:pt x="9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7" name="Google Shape;2207;p75"/>
            <p:cNvSpPr/>
            <p:nvPr/>
          </p:nvSpPr>
          <p:spPr>
            <a:xfrm>
              <a:off x="4938763" y="2232275"/>
              <a:ext cx="29700" cy="22300"/>
            </a:xfrm>
            <a:custGeom>
              <a:avLst/>
              <a:gdLst/>
              <a:ahLst/>
              <a:cxnLst/>
              <a:rect l="l" t="t" r="r" b="b"/>
              <a:pathLst>
                <a:path w="1188" h="892" extrusionOk="0">
                  <a:moveTo>
                    <a:pt x="594" y="0"/>
                  </a:moveTo>
                  <a:cubicBezTo>
                    <a:pt x="583" y="0"/>
                    <a:pt x="571" y="1"/>
                    <a:pt x="559" y="1"/>
                  </a:cubicBezTo>
                  <a:cubicBezTo>
                    <a:pt x="1" y="36"/>
                    <a:pt x="24" y="892"/>
                    <a:pt x="562" y="892"/>
                  </a:cubicBezTo>
                  <a:cubicBezTo>
                    <a:pt x="573" y="892"/>
                    <a:pt x="583" y="892"/>
                    <a:pt x="595" y="891"/>
                  </a:cubicBezTo>
                  <a:cubicBezTo>
                    <a:pt x="1188" y="856"/>
                    <a:pt x="1165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8" name="Google Shape;2208;p75"/>
            <p:cNvSpPr/>
            <p:nvPr/>
          </p:nvSpPr>
          <p:spPr>
            <a:xfrm>
              <a:off x="5111963" y="1993325"/>
              <a:ext cx="31150" cy="30625"/>
            </a:xfrm>
            <a:custGeom>
              <a:avLst/>
              <a:gdLst/>
              <a:ahLst/>
              <a:cxnLst/>
              <a:rect l="l" t="t" r="r" b="b"/>
              <a:pathLst>
                <a:path w="1246" h="1225" extrusionOk="0">
                  <a:moveTo>
                    <a:pt x="632" y="0"/>
                  </a:moveTo>
                  <a:cubicBezTo>
                    <a:pt x="568" y="0"/>
                    <a:pt x="501" y="9"/>
                    <a:pt x="427" y="24"/>
                  </a:cubicBezTo>
                  <a:cubicBezTo>
                    <a:pt x="320" y="59"/>
                    <a:pt x="249" y="95"/>
                    <a:pt x="178" y="202"/>
                  </a:cubicBezTo>
                  <a:cubicBezTo>
                    <a:pt x="107" y="237"/>
                    <a:pt x="71" y="308"/>
                    <a:pt x="36" y="379"/>
                  </a:cubicBezTo>
                  <a:cubicBezTo>
                    <a:pt x="0" y="451"/>
                    <a:pt x="0" y="557"/>
                    <a:pt x="0" y="629"/>
                  </a:cubicBezTo>
                  <a:cubicBezTo>
                    <a:pt x="0" y="735"/>
                    <a:pt x="36" y="842"/>
                    <a:pt x="107" y="913"/>
                  </a:cubicBezTo>
                  <a:cubicBezTo>
                    <a:pt x="142" y="1020"/>
                    <a:pt x="249" y="1091"/>
                    <a:pt x="320" y="1127"/>
                  </a:cubicBezTo>
                  <a:lnTo>
                    <a:pt x="498" y="1198"/>
                  </a:lnTo>
                  <a:cubicBezTo>
                    <a:pt x="534" y="1216"/>
                    <a:pt x="587" y="1225"/>
                    <a:pt x="645" y="1225"/>
                  </a:cubicBezTo>
                  <a:cubicBezTo>
                    <a:pt x="703" y="1225"/>
                    <a:pt x="765" y="1216"/>
                    <a:pt x="818" y="1198"/>
                  </a:cubicBezTo>
                  <a:cubicBezTo>
                    <a:pt x="890" y="1162"/>
                    <a:pt x="996" y="1127"/>
                    <a:pt x="1067" y="1020"/>
                  </a:cubicBezTo>
                  <a:cubicBezTo>
                    <a:pt x="1139" y="949"/>
                    <a:pt x="1210" y="842"/>
                    <a:pt x="1210" y="735"/>
                  </a:cubicBezTo>
                  <a:lnTo>
                    <a:pt x="1210" y="700"/>
                  </a:lnTo>
                  <a:cubicBezTo>
                    <a:pt x="1245" y="593"/>
                    <a:pt x="1245" y="522"/>
                    <a:pt x="1210" y="415"/>
                  </a:cubicBezTo>
                  <a:cubicBezTo>
                    <a:pt x="1174" y="379"/>
                    <a:pt x="1174" y="308"/>
                    <a:pt x="1139" y="273"/>
                  </a:cubicBezTo>
                  <a:cubicBezTo>
                    <a:pt x="1067" y="166"/>
                    <a:pt x="996" y="95"/>
                    <a:pt x="890" y="59"/>
                  </a:cubicBezTo>
                  <a:cubicBezTo>
                    <a:pt x="806" y="18"/>
                    <a:pt x="723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9" name="Google Shape;2209;p75"/>
            <p:cNvSpPr/>
            <p:nvPr/>
          </p:nvSpPr>
          <p:spPr>
            <a:xfrm>
              <a:off x="3803463" y="2228725"/>
              <a:ext cx="55775" cy="42725"/>
            </a:xfrm>
            <a:custGeom>
              <a:avLst/>
              <a:gdLst/>
              <a:ahLst/>
              <a:cxnLst/>
              <a:rect l="l" t="t" r="r" b="b"/>
              <a:pathLst>
                <a:path w="2231" h="1709" extrusionOk="0">
                  <a:moveTo>
                    <a:pt x="1136" y="0"/>
                  </a:moveTo>
                  <a:cubicBezTo>
                    <a:pt x="1125" y="0"/>
                    <a:pt x="1115" y="1"/>
                    <a:pt x="1104" y="1"/>
                  </a:cubicBezTo>
                  <a:cubicBezTo>
                    <a:pt x="1" y="108"/>
                    <a:pt x="72" y="1709"/>
                    <a:pt x="1139" y="1709"/>
                  </a:cubicBezTo>
                  <a:cubicBezTo>
                    <a:pt x="2231" y="1674"/>
                    <a:pt x="2172" y="0"/>
                    <a:pt x="1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0" name="Google Shape;2210;p75"/>
            <p:cNvSpPr/>
            <p:nvPr/>
          </p:nvSpPr>
          <p:spPr>
            <a:xfrm>
              <a:off x="5252488" y="2305225"/>
              <a:ext cx="44500" cy="34725"/>
            </a:xfrm>
            <a:custGeom>
              <a:avLst/>
              <a:gdLst/>
              <a:ahLst/>
              <a:cxnLst/>
              <a:rect l="l" t="t" r="r" b="b"/>
              <a:pathLst>
                <a:path w="1780" h="1389" extrusionOk="0">
                  <a:moveTo>
                    <a:pt x="855" y="1"/>
                  </a:moveTo>
                  <a:lnTo>
                    <a:pt x="855" y="1"/>
                  </a:lnTo>
                  <a:cubicBezTo>
                    <a:pt x="1" y="108"/>
                    <a:pt x="36" y="1353"/>
                    <a:pt x="926" y="1389"/>
                  </a:cubicBezTo>
                  <a:cubicBezTo>
                    <a:pt x="1780" y="1282"/>
                    <a:pt x="1744" y="37"/>
                    <a:pt x="8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1" name="Google Shape;2211;p75"/>
            <p:cNvSpPr/>
            <p:nvPr/>
          </p:nvSpPr>
          <p:spPr>
            <a:xfrm>
              <a:off x="5470438" y="1987300"/>
              <a:ext cx="32050" cy="39025"/>
            </a:xfrm>
            <a:custGeom>
              <a:avLst/>
              <a:gdLst/>
              <a:ahLst/>
              <a:cxnLst/>
              <a:rect l="l" t="t" r="r" b="b"/>
              <a:pathLst>
                <a:path w="1282" h="1561" extrusionOk="0">
                  <a:moveTo>
                    <a:pt x="691" y="1"/>
                  </a:moveTo>
                  <a:cubicBezTo>
                    <a:pt x="664" y="1"/>
                    <a:pt x="636" y="5"/>
                    <a:pt x="605" y="16"/>
                  </a:cubicBezTo>
                  <a:lnTo>
                    <a:pt x="463" y="16"/>
                  </a:lnTo>
                  <a:cubicBezTo>
                    <a:pt x="356" y="51"/>
                    <a:pt x="249" y="122"/>
                    <a:pt x="178" y="194"/>
                  </a:cubicBezTo>
                  <a:lnTo>
                    <a:pt x="71" y="336"/>
                  </a:lnTo>
                  <a:cubicBezTo>
                    <a:pt x="36" y="443"/>
                    <a:pt x="0" y="549"/>
                    <a:pt x="0" y="656"/>
                  </a:cubicBezTo>
                  <a:lnTo>
                    <a:pt x="0" y="941"/>
                  </a:lnTo>
                  <a:cubicBezTo>
                    <a:pt x="0" y="1012"/>
                    <a:pt x="36" y="1119"/>
                    <a:pt x="71" y="1190"/>
                  </a:cubicBezTo>
                  <a:cubicBezTo>
                    <a:pt x="107" y="1261"/>
                    <a:pt x="142" y="1332"/>
                    <a:pt x="214" y="1368"/>
                  </a:cubicBezTo>
                  <a:cubicBezTo>
                    <a:pt x="285" y="1439"/>
                    <a:pt x="356" y="1474"/>
                    <a:pt x="427" y="1510"/>
                  </a:cubicBezTo>
                  <a:cubicBezTo>
                    <a:pt x="477" y="1535"/>
                    <a:pt x="528" y="1560"/>
                    <a:pt x="591" y="1560"/>
                  </a:cubicBezTo>
                  <a:cubicBezTo>
                    <a:pt x="617" y="1560"/>
                    <a:pt x="645" y="1556"/>
                    <a:pt x="676" y="1546"/>
                  </a:cubicBezTo>
                  <a:lnTo>
                    <a:pt x="854" y="1510"/>
                  </a:lnTo>
                  <a:cubicBezTo>
                    <a:pt x="961" y="1510"/>
                    <a:pt x="1032" y="1439"/>
                    <a:pt x="1139" y="1332"/>
                  </a:cubicBezTo>
                  <a:lnTo>
                    <a:pt x="1210" y="1225"/>
                  </a:lnTo>
                  <a:cubicBezTo>
                    <a:pt x="1281" y="1119"/>
                    <a:pt x="1281" y="1012"/>
                    <a:pt x="1281" y="870"/>
                  </a:cubicBezTo>
                  <a:lnTo>
                    <a:pt x="1281" y="620"/>
                  </a:lnTo>
                  <a:cubicBezTo>
                    <a:pt x="1281" y="514"/>
                    <a:pt x="1245" y="443"/>
                    <a:pt x="1210" y="371"/>
                  </a:cubicBezTo>
                  <a:cubicBezTo>
                    <a:pt x="1174" y="300"/>
                    <a:pt x="1139" y="229"/>
                    <a:pt x="1068" y="158"/>
                  </a:cubicBezTo>
                  <a:cubicBezTo>
                    <a:pt x="1032" y="122"/>
                    <a:pt x="961" y="87"/>
                    <a:pt x="854" y="51"/>
                  </a:cubicBezTo>
                  <a:cubicBezTo>
                    <a:pt x="804" y="26"/>
                    <a:pt x="753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2" name="Google Shape;2212;p75"/>
            <p:cNvSpPr/>
            <p:nvPr/>
          </p:nvSpPr>
          <p:spPr>
            <a:xfrm>
              <a:off x="5377313" y="1145275"/>
              <a:ext cx="43025" cy="32100"/>
            </a:xfrm>
            <a:custGeom>
              <a:avLst/>
              <a:gdLst/>
              <a:ahLst/>
              <a:cxnLst/>
              <a:rect l="l" t="t" r="r" b="b"/>
              <a:pathLst>
                <a:path w="1721" h="1284" extrusionOk="0">
                  <a:moveTo>
                    <a:pt x="876" y="1"/>
                  </a:moveTo>
                  <a:cubicBezTo>
                    <a:pt x="865" y="1"/>
                    <a:pt x="854" y="1"/>
                    <a:pt x="843" y="2"/>
                  </a:cubicBezTo>
                  <a:cubicBezTo>
                    <a:pt x="1" y="37"/>
                    <a:pt x="24" y="1283"/>
                    <a:pt x="844" y="1283"/>
                  </a:cubicBezTo>
                  <a:cubicBezTo>
                    <a:pt x="855" y="1283"/>
                    <a:pt x="867" y="1283"/>
                    <a:pt x="879" y="1282"/>
                  </a:cubicBezTo>
                  <a:cubicBezTo>
                    <a:pt x="1721" y="1247"/>
                    <a:pt x="1663" y="1"/>
                    <a:pt x="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3" name="Google Shape;2213;p75"/>
            <p:cNvSpPr/>
            <p:nvPr/>
          </p:nvSpPr>
          <p:spPr>
            <a:xfrm>
              <a:off x="4831763" y="718300"/>
              <a:ext cx="30850" cy="23175"/>
            </a:xfrm>
            <a:custGeom>
              <a:avLst/>
              <a:gdLst/>
              <a:ahLst/>
              <a:cxnLst/>
              <a:rect l="l" t="t" r="r" b="b"/>
              <a:pathLst>
                <a:path w="1234" h="927" extrusionOk="0">
                  <a:moveTo>
                    <a:pt x="639" y="1"/>
                  </a:moveTo>
                  <a:cubicBezTo>
                    <a:pt x="628" y="1"/>
                    <a:pt x="616" y="1"/>
                    <a:pt x="605" y="2"/>
                  </a:cubicBezTo>
                  <a:cubicBezTo>
                    <a:pt x="0" y="2"/>
                    <a:pt x="36" y="927"/>
                    <a:pt x="640" y="927"/>
                  </a:cubicBezTo>
                  <a:cubicBezTo>
                    <a:pt x="1234" y="892"/>
                    <a:pt x="1211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4" name="Google Shape;2214;p75"/>
            <p:cNvSpPr/>
            <p:nvPr/>
          </p:nvSpPr>
          <p:spPr>
            <a:xfrm>
              <a:off x="3999163" y="885550"/>
              <a:ext cx="47175" cy="36500"/>
            </a:xfrm>
            <a:custGeom>
              <a:avLst/>
              <a:gdLst/>
              <a:ahLst/>
              <a:cxnLst/>
              <a:rect l="l" t="t" r="r" b="b"/>
              <a:pathLst>
                <a:path w="1887" h="1460" extrusionOk="0">
                  <a:moveTo>
                    <a:pt x="925" y="1"/>
                  </a:moveTo>
                  <a:lnTo>
                    <a:pt x="925" y="1"/>
                  </a:lnTo>
                  <a:cubicBezTo>
                    <a:pt x="0" y="108"/>
                    <a:pt x="71" y="1424"/>
                    <a:pt x="997" y="1460"/>
                  </a:cubicBezTo>
                  <a:cubicBezTo>
                    <a:pt x="1886" y="1353"/>
                    <a:pt x="1851" y="37"/>
                    <a:pt x="9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5" name="Google Shape;2215;p75"/>
            <p:cNvSpPr/>
            <p:nvPr/>
          </p:nvSpPr>
          <p:spPr>
            <a:xfrm>
              <a:off x="4288538" y="698750"/>
              <a:ext cx="48375" cy="35625"/>
            </a:xfrm>
            <a:custGeom>
              <a:avLst/>
              <a:gdLst/>
              <a:ahLst/>
              <a:cxnLst/>
              <a:rect l="l" t="t" r="r" b="b"/>
              <a:pathLst>
                <a:path w="1935" h="1425" extrusionOk="0">
                  <a:moveTo>
                    <a:pt x="984" y="0"/>
                  </a:moveTo>
                  <a:cubicBezTo>
                    <a:pt x="973" y="0"/>
                    <a:pt x="961" y="1"/>
                    <a:pt x="950" y="1"/>
                  </a:cubicBezTo>
                  <a:cubicBezTo>
                    <a:pt x="1" y="36"/>
                    <a:pt x="59" y="1425"/>
                    <a:pt x="952" y="1425"/>
                  </a:cubicBezTo>
                  <a:cubicBezTo>
                    <a:pt x="963" y="1425"/>
                    <a:pt x="974" y="1425"/>
                    <a:pt x="985" y="1424"/>
                  </a:cubicBezTo>
                  <a:cubicBezTo>
                    <a:pt x="1934" y="1389"/>
                    <a:pt x="1877" y="0"/>
                    <a:pt x="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6" name="Google Shape;2216;p75"/>
            <p:cNvSpPr/>
            <p:nvPr/>
          </p:nvSpPr>
          <p:spPr>
            <a:xfrm>
              <a:off x="5209163" y="850875"/>
              <a:ext cx="30900" cy="25825"/>
            </a:xfrm>
            <a:custGeom>
              <a:avLst/>
              <a:gdLst/>
              <a:ahLst/>
              <a:cxnLst/>
              <a:rect l="l" t="t" r="r" b="b"/>
              <a:pathLst>
                <a:path w="1236" h="1033" extrusionOk="0">
                  <a:moveTo>
                    <a:pt x="631" y="0"/>
                  </a:moveTo>
                  <a:lnTo>
                    <a:pt x="631" y="0"/>
                  </a:lnTo>
                  <a:cubicBezTo>
                    <a:pt x="1" y="70"/>
                    <a:pt x="25" y="1001"/>
                    <a:pt x="635" y="1031"/>
                  </a:cubicBezTo>
                  <a:lnTo>
                    <a:pt x="635" y="1031"/>
                  </a:lnTo>
                  <a:cubicBezTo>
                    <a:pt x="1235" y="921"/>
                    <a:pt x="1199" y="71"/>
                    <a:pt x="631" y="0"/>
                  </a:cubicBezTo>
                  <a:close/>
                  <a:moveTo>
                    <a:pt x="635" y="1031"/>
                  </a:moveTo>
                  <a:cubicBezTo>
                    <a:pt x="634" y="1032"/>
                    <a:pt x="632" y="1032"/>
                    <a:pt x="631" y="1032"/>
                  </a:cubicBezTo>
                  <a:lnTo>
                    <a:pt x="666" y="1032"/>
                  </a:lnTo>
                  <a:cubicBezTo>
                    <a:pt x="656" y="1032"/>
                    <a:pt x="645" y="1032"/>
                    <a:pt x="635" y="10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17" name="Google Shape;2217;p75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4" name="Google Shape;2224;p75"/>
          <p:cNvSpPr txBox="1">
            <a:spLocks noGrp="1"/>
          </p:cNvSpPr>
          <p:nvPr>
            <p:ph type="subTitle" idx="1"/>
          </p:nvPr>
        </p:nvSpPr>
        <p:spPr>
          <a:xfrm>
            <a:off x="6446359" y="2663828"/>
            <a:ext cx="2545370" cy="1003053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dirty="0">
                <a:solidFill>
                  <a:schemeClr val="bg2"/>
                </a:solidFill>
                <a:latin typeface="Nanum Pen Script"/>
              </a:rPr>
              <a:t>Выращивание </a:t>
            </a:r>
            <a:r>
              <a:rPr lang="ru-RU" sz="2000" b="1" i="1" dirty="0" err="1">
                <a:solidFill>
                  <a:schemeClr val="bg2"/>
                </a:solidFill>
                <a:latin typeface="Nanum Pen Script"/>
              </a:rPr>
              <a:t>микрозелени</a:t>
            </a:r>
            <a:r>
              <a:rPr lang="ru-RU" sz="2000" b="1" i="1" dirty="0">
                <a:solidFill>
                  <a:schemeClr val="bg2"/>
                </a:solidFill>
                <a:latin typeface="Nanum Pen Script"/>
              </a:rPr>
              <a:t> в ДОУ и дома</a:t>
            </a:r>
            <a:endParaRPr sz="2000" b="1" i="1" dirty="0">
              <a:solidFill>
                <a:schemeClr val="bg2"/>
              </a:solidFill>
              <a:latin typeface="Nanum Pen Script"/>
            </a:endParaRPr>
          </a:p>
        </p:txBody>
      </p:sp>
      <p:sp>
        <p:nvSpPr>
          <p:cNvPr id="2227" name="Google Shape;2227;p75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E0F60AE-B92B-5F18-A064-D713258F71A1}"/>
              </a:ext>
            </a:extLst>
          </p:cNvPr>
          <p:cNvSpPr/>
          <p:nvPr/>
        </p:nvSpPr>
        <p:spPr>
          <a:xfrm>
            <a:off x="5691409" y="1267587"/>
            <a:ext cx="1863190" cy="707886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 Pen Script"/>
              </a:rPr>
              <a:t>Создание среды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8ACE96F-7718-AEAC-3F6C-D41319AD5DD1}"/>
              </a:ext>
            </a:extLst>
          </p:cNvPr>
          <p:cNvSpPr/>
          <p:nvPr/>
        </p:nvSpPr>
        <p:spPr>
          <a:xfrm>
            <a:off x="1726755" y="1193955"/>
            <a:ext cx="2751244" cy="1323439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 Pen Script"/>
              </a:rPr>
              <a:t>П</a:t>
            </a:r>
            <a:r>
              <a:rPr lang="ru-RU" sz="2000" b="1" i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 Pen Script"/>
              </a:rPr>
              <a:t>росвещение родителей по вопросам здорового питания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2DF1CD7-F87E-4B2E-F5D2-90F351A37BE8}"/>
              </a:ext>
            </a:extLst>
          </p:cNvPr>
          <p:cNvSpPr/>
          <p:nvPr/>
        </p:nvSpPr>
        <p:spPr>
          <a:xfrm>
            <a:off x="222571" y="2667949"/>
            <a:ext cx="2835468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i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 Pen Script"/>
              </a:rPr>
              <a:t>Мастер-классы по выращиванию </a:t>
            </a:r>
            <a:r>
              <a:rPr lang="ru-RU" sz="1600" b="1" i="1" dirty="0" err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 Pen Script"/>
              </a:rPr>
              <a:t>микрозелени</a:t>
            </a:r>
            <a:endParaRPr lang="ru-RU" sz="1600" b="1" i="1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anum Pen Scrip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1ED6352-1A59-7F39-CA52-374DF19A0C50}"/>
              </a:ext>
            </a:extLst>
          </p:cNvPr>
          <p:cNvSpPr/>
          <p:nvPr/>
        </p:nvSpPr>
        <p:spPr>
          <a:xfrm>
            <a:off x="1239855" y="3720620"/>
            <a:ext cx="2681337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 Pen Script"/>
              </a:rPr>
              <a:t>Формирование пищевых привычек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2866F670-2183-EFA5-52B9-43FF47D5C2B8}"/>
              </a:ext>
            </a:extLst>
          </p:cNvPr>
          <p:cNvCxnSpPr>
            <a:cxnSpLocks/>
            <a:stCxn id="4" idx="3"/>
            <a:endCxn id="2" idx="1"/>
          </p:cNvCxnSpPr>
          <p:nvPr/>
        </p:nvCxnSpPr>
        <p:spPr>
          <a:xfrm flipV="1">
            <a:off x="4477999" y="1621530"/>
            <a:ext cx="1213410" cy="234145"/>
          </a:xfrm>
          <a:prstGeom prst="line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A16E9952-2FA3-BD55-7A1B-93C92DD79814}"/>
              </a:ext>
            </a:extLst>
          </p:cNvPr>
          <p:cNvCxnSpPr>
            <a:stCxn id="2163" idx="3"/>
            <a:endCxn id="2224" idx="1"/>
          </p:cNvCxnSpPr>
          <p:nvPr/>
        </p:nvCxnSpPr>
        <p:spPr>
          <a:xfrm>
            <a:off x="5702370" y="3165355"/>
            <a:ext cx="743989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20855E71-224A-6493-2275-C317D9A4841D}"/>
              </a:ext>
            </a:extLst>
          </p:cNvPr>
          <p:cNvCxnSpPr>
            <a:stCxn id="2" idx="2"/>
            <a:endCxn id="2163" idx="0"/>
          </p:cNvCxnSpPr>
          <p:nvPr/>
        </p:nvCxnSpPr>
        <p:spPr>
          <a:xfrm flipH="1">
            <a:off x="4642886" y="1975473"/>
            <a:ext cx="1980118" cy="688355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951FE82B-79FC-8916-59C4-A631A2EC89C9}"/>
              </a:ext>
            </a:extLst>
          </p:cNvPr>
          <p:cNvCxnSpPr>
            <a:stCxn id="2" idx="2"/>
            <a:endCxn id="2224" idx="0"/>
          </p:cNvCxnSpPr>
          <p:nvPr/>
        </p:nvCxnSpPr>
        <p:spPr>
          <a:xfrm>
            <a:off x="6623004" y="1975473"/>
            <a:ext cx="1096040" cy="688355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0571D572-0705-F378-F6D8-9F77E3CC7E01}"/>
              </a:ext>
            </a:extLst>
          </p:cNvPr>
          <p:cNvCxnSpPr>
            <a:cxnSpLocks/>
            <a:stCxn id="2224" idx="2"/>
            <a:endCxn id="2162" idx="0"/>
          </p:cNvCxnSpPr>
          <p:nvPr/>
        </p:nvCxnSpPr>
        <p:spPr>
          <a:xfrm flipH="1">
            <a:off x="6729342" y="3666881"/>
            <a:ext cx="989702" cy="88934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C7CB764-4D6D-647B-41EF-2A5D71E3B066}"/>
              </a:ext>
            </a:extLst>
          </p:cNvPr>
          <p:cNvCxnSpPr>
            <a:cxnSpLocks/>
            <a:stCxn id="2162" idx="0"/>
          </p:cNvCxnSpPr>
          <p:nvPr/>
        </p:nvCxnSpPr>
        <p:spPr>
          <a:xfrm flipH="1" flipV="1">
            <a:off x="5702372" y="3666883"/>
            <a:ext cx="1026970" cy="8893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A371EEEB-EF6D-E40A-46DF-73BB63510809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580524" y="3320434"/>
            <a:ext cx="935640" cy="40018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2281F052-DD16-3443-C596-E62210E2EC2B}"/>
              </a:ext>
            </a:extLst>
          </p:cNvPr>
          <p:cNvCxnSpPr>
            <a:stCxn id="5" idx="3"/>
          </p:cNvCxnSpPr>
          <p:nvPr/>
        </p:nvCxnSpPr>
        <p:spPr>
          <a:xfrm>
            <a:off x="3058039" y="2960337"/>
            <a:ext cx="525363" cy="12311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81947CE7-635A-46FE-7D9C-36B41157BDED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1640305" y="2517394"/>
            <a:ext cx="1462072" cy="150555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E0E1300F-60EF-4DB9-6AB5-4CE63AD7C4A9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3102377" y="2517394"/>
            <a:ext cx="875092" cy="73191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7DC9F518-45A8-2429-D2AD-72CFC02F3154}"/>
              </a:ext>
            </a:extLst>
          </p:cNvPr>
          <p:cNvSpPr/>
          <p:nvPr/>
        </p:nvSpPr>
        <p:spPr>
          <a:xfrm>
            <a:off x="2497728" y="490765"/>
            <a:ext cx="3805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 Pen Script"/>
              </a:rPr>
              <a:t>Система работы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369427F1-83A8-0145-3AAF-72FC531C2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230" y="-5347986"/>
            <a:ext cx="9053345" cy="4566300"/>
          </a:xfrm>
          <a:prstGeom prst="rect">
            <a:avLst/>
          </a:prstGeom>
        </p:spPr>
      </p:pic>
      <p:grpSp>
        <p:nvGrpSpPr>
          <p:cNvPr id="3" name="Google Shape;1035;p44">
            <a:extLst>
              <a:ext uri="{FF2B5EF4-FFF2-40B4-BE49-F238E27FC236}">
                <a16:creationId xmlns:a16="http://schemas.microsoft.com/office/drawing/2014/main" xmlns="" id="{CE197BAD-F1A7-841A-F139-32C92B3CA289}"/>
              </a:ext>
            </a:extLst>
          </p:cNvPr>
          <p:cNvGrpSpPr/>
          <p:nvPr/>
        </p:nvGrpSpPr>
        <p:grpSpPr>
          <a:xfrm>
            <a:off x="127907" y="17576"/>
            <a:ext cx="493797" cy="446228"/>
            <a:chOff x="2679436" y="3270400"/>
            <a:chExt cx="752625" cy="689795"/>
          </a:xfrm>
        </p:grpSpPr>
        <p:sp>
          <p:nvSpPr>
            <p:cNvPr id="7" name="Google Shape;1036;p44">
              <a:extLst>
                <a:ext uri="{FF2B5EF4-FFF2-40B4-BE49-F238E27FC236}">
                  <a16:creationId xmlns:a16="http://schemas.microsoft.com/office/drawing/2014/main" xmlns="" id="{C94F4108-4C05-B7D3-880D-DA8544B935F2}"/>
                </a:ext>
              </a:extLst>
            </p:cNvPr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1037;p44">
              <a:extLst>
                <a:ext uri="{FF2B5EF4-FFF2-40B4-BE49-F238E27FC236}">
                  <a16:creationId xmlns:a16="http://schemas.microsoft.com/office/drawing/2014/main" xmlns="" id="{A5CC9BFF-761F-098A-57B3-6C4EACB77F82}"/>
                </a:ext>
              </a:extLst>
            </p:cNvPr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1038;p44">
              <a:extLst>
                <a:ext uri="{FF2B5EF4-FFF2-40B4-BE49-F238E27FC236}">
                  <a16:creationId xmlns:a16="http://schemas.microsoft.com/office/drawing/2014/main" xmlns="" id="{BE392752-A512-7C0B-26B3-C6C3D617AA3F}"/>
                </a:ext>
              </a:extLst>
            </p:cNvPr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039;p44">
              <a:extLst>
                <a:ext uri="{FF2B5EF4-FFF2-40B4-BE49-F238E27FC236}">
                  <a16:creationId xmlns:a16="http://schemas.microsoft.com/office/drawing/2014/main" xmlns="" id="{A2FDF4C3-6B6C-D162-9351-92FCBA3E009B}"/>
                </a:ext>
              </a:extLst>
            </p:cNvPr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63B8C7C-4DB2-05FB-606A-B381467BC4DB}"/>
              </a:ext>
            </a:extLst>
          </p:cNvPr>
          <p:cNvSpPr txBox="1"/>
          <p:nvPr/>
        </p:nvSpPr>
        <p:spPr>
          <a:xfrm>
            <a:off x="-1091565" y="-513933"/>
            <a:ext cx="98183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n w="0"/>
                <a:solidFill>
                  <a:schemeClr val="accent6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 Pen Script"/>
              </a:rPr>
              <a:t>«Календарь природы»</a:t>
            </a:r>
            <a:endParaRPr lang="ru-RU" sz="1400" b="0" i="1" cap="none" spc="0" dirty="0">
              <a:ln w="0"/>
              <a:solidFill>
                <a:schemeClr val="accent6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anum Pen Scrip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47"/>
          <p:cNvSpPr/>
          <p:nvPr/>
        </p:nvSpPr>
        <p:spPr>
          <a:xfrm>
            <a:off x="1094949" y="7366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9" name="Google Shape;1059;p47"/>
          <p:cNvSpPr/>
          <p:nvPr/>
        </p:nvSpPr>
        <p:spPr>
          <a:xfrm rot="10800000">
            <a:off x="8049050" y="910096"/>
            <a:ext cx="700756" cy="790408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0" name="Google Shape;1060;p47"/>
          <p:cNvSpPr/>
          <p:nvPr/>
        </p:nvSpPr>
        <p:spPr>
          <a:xfrm rot="10800000">
            <a:off x="817710" y="8344"/>
            <a:ext cx="3479079" cy="2727815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Nanum Pen Script"/>
            </a:endParaRPr>
          </a:p>
        </p:txBody>
      </p:sp>
      <p:sp>
        <p:nvSpPr>
          <p:cNvPr id="1062" name="Google Shape;1062;p47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1065" name="Google Shape;1065;p47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2" name="Google Shape;1072;p47"/>
          <p:cNvSpPr txBox="1">
            <a:spLocks noGrp="1"/>
          </p:cNvSpPr>
          <p:nvPr>
            <p:ph type="subTitle" idx="1"/>
          </p:nvPr>
        </p:nvSpPr>
        <p:spPr>
          <a:xfrm>
            <a:off x="732942" y="854916"/>
            <a:ext cx="32346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1073" name="Google Shape;1073;p47"/>
          <p:cNvSpPr/>
          <p:nvPr/>
        </p:nvSpPr>
        <p:spPr>
          <a:xfrm>
            <a:off x="6704735" y="110091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4" name="Google Shape;1074;p47">
            <a:hlinkClick r:id="rId3" action="ppaction://hlinksldjump"/>
          </p:cNvPr>
          <p:cNvSpPr txBox="1"/>
          <p:nvPr/>
        </p:nvSpPr>
        <p:spPr>
          <a:xfrm>
            <a:off x="3984734" y="-3740"/>
            <a:ext cx="2880193" cy="688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tx2">
                    <a:lumMod val="2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«Сити ферма 2.0»</a:t>
            </a:r>
            <a:endParaRPr sz="2800" dirty="0">
              <a:solidFill>
                <a:schemeClr val="tx2">
                  <a:lumMod val="2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076" name="Google Shape;1076;p47"/>
          <p:cNvGrpSpPr/>
          <p:nvPr/>
        </p:nvGrpSpPr>
        <p:grpSpPr>
          <a:xfrm>
            <a:off x="3041043" y="485432"/>
            <a:ext cx="926499" cy="608152"/>
            <a:chOff x="1199585" y="1228575"/>
            <a:chExt cx="2300206" cy="2101325"/>
          </a:xfrm>
        </p:grpSpPr>
        <p:sp>
          <p:nvSpPr>
            <p:cNvPr id="1077" name="Google Shape;1077;p47"/>
            <p:cNvSpPr/>
            <p:nvPr/>
          </p:nvSpPr>
          <p:spPr>
            <a:xfrm>
              <a:off x="1672625" y="1496975"/>
              <a:ext cx="1477525" cy="1592100"/>
            </a:xfrm>
            <a:custGeom>
              <a:avLst/>
              <a:gdLst/>
              <a:ahLst/>
              <a:cxnLst/>
              <a:rect l="l" t="t" r="r" b="b"/>
              <a:pathLst>
                <a:path w="59101" h="63684" extrusionOk="0">
                  <a:moveTo>
                    <a:pt x="27765" y="426"/>
                  </a:moveTo>
                  <a:cubicBezTo>
                    <a:pt x="27915" y="426"/>
                    <a:pt x="28066" y="436"/>
                    <a:pt x="28217" y="456"/>
                  </a:cubicBezTo>
                  <a:cubicBezTo>
                    <a:pt x="29248" y="563"/>
                    <a:pt x="30138" y="1132"/>
                    <a:pt x="31063" y="1737"/>
                  </a:cubicBezTo>
                  <a:cubicBezTo>
                    <a:pt x="32171" y="2648"/>
                    <a:pt x="33535" y="3133"/>
                    <a:pt x="34919" y="3133"/>
                  </a:cubicBezTo>
                  <a:cubicBezTo>
                    <a:pt x="35534" y="3133"/>
                    <a:pt x="36153" y="3037"/>
                    <a:pt x="36756" y="2840"/>
                  </a:cubicBezTo>
                  <a:cubicBezTo>
                    <a:pt x="37457" y="2695"/>
                    <a:pt x="38125" y="2550"/>
                    <a:pt x="38772" y="2550"/>
                  </a:cubicBezTo>
                  <a:cubicBezTo>
                    <a:pt x="39077" y="2550"/>
                    <a:pt x="39377" y="2582"/>
                    <a:pt x="39674" y="2662"/>
                  </a:cubicBezTo>
                  <a:cubicBezTo>
                    <a:pt x="41132" y="3054"/>
                    <a:pt x="41986" y="4299"/>
                    <a:pt x="42911" y="5615"/>
                  </a:cubicBezTo>
                  <a:cubicBezTo>
                    <a:pt x="43730" y="6789"/>
                    <a:pt x="44584" y="7999"/>
                    <a:pt x="45865" y="8640"/>
                  </a:cubicBezTo>
                  <a:cubicBezTo>
                    <a:pt x="46327" y="8853"/>
                    <a:pt x="46825" y="8996"/>
                    <a:pt x="47359" y="9138"/>
                  </a:cubicBezTo>
                  <a:cubicBezTo>
                    <a:pt x="48035" y="9245"/>
                    <a:pt x="48676" y="9529"/>
                    <a:pt x="49245" y="9885"/>
                  </a:cubicBezTo>
                  <a:cubicBezTo>
                    <a:pt x="50419" y="10810"/>
                    <a:pt x="50526" y="12376"/>
                    <a:pt x="50597" y="14048"/>
                  </a:cubicBezTo>
                  <a:cubicBezTo>
                    <a:pt x="50633" y="15400"/>
                    <a:pt x="50704" y="16788"/>
                    <a:pt x="51344" y="17926"/>
                  </a:cubicBezTo>
                  <a:cubicBezTo>
                    <a:pt x="51949" y="18958"/>
                    <a:pt x="52945" y="19599"/>
                    <a:pt x="53906" y="20239"/>
                  </a:cubicBezTo>
                  <a:cubicBezTo>
                    <a:pt x="54333" y="20559"/>
                    <a:pt x="54795" y="20844"/>
                    <a:pt x="55222" y="21200"/>
                  </a:cubicBezTo>
                  <a:cubicBezTo>
                    <a:pt x="57749" y="23370"/>
                    <a:pt x="58638" y="26928"/>
                    <a:pt x="57357" y="30059"/>
                  </a:cubicBezTo>
                  <a:cubicBezTo>
                    <a:pt x="57037" y="30700"/>
                    <a:pt x="56681" y="31340"/>
                    <a:pt x="56290" y="31981"/>
                  </a:cubicBezTo>
                  <a:cubicBezTo>
                    <a:pt x="55614" y="33084"/>
                    <a:pt x="54902" y="34293"/>
                    <a:pt x="54760" y="35574"/>
                  </a:cubicBezTo>
                  <a:cubicBezTo>
                    <a:pt x="54618" y="36855"/>
                    <a:pt x="55009" y="38101"/>
                    <a:pt x="55400" y="39310"/>
                  </a:cubicBezTo>
                  <a:cubicBezTo>
                    <a:pt x="55827" y="40591"/>
                    <a:pt x="56183" y="41801"/>
                    <a:pt x="56005" y="43046"/>
                  </a:cubicBezTo>
                  <a:cubicBezTo>
                    <a:pt x="55721" y="44648"/>
                    <a:pt x="54618" y="45786"/>
                    <a:pt x="53408" y="47031"/>
                  </a:cubicBezTo>
                  <a:cubicBezTo>
                    <a:pt x="52518" y="47885"/>
                    <a:pt x="51736" y="48846"/>
                    <a:pt x="51131" y="49949"/>
                  </a:cubicBezTo>
                  <a:cubicBezTo>
                    <a:pt x="50597" y="51088"/>
                    <a:pt x="50241" y="52297"/>
                    <a:pt x="50099" y="53543"/>
                  </a:cubicBezTo>
                  <a:cubicBezTo>
                    <a:pt x="49850" y="55179"/>
                    <a:pt x="49565" y="56745"/>
                    <a:pt x="48498" y="57919"/>
                  </a:cubicBezTo>
                  <a:cubicBezTo>
                    <a:pt x="47003" y="59556"/>
                    <a:pt x="44726" y="59663"/>
                    <a:pt x="42271" y="59734"/>
                  </a:cubicBezTo>
                  <a:cubicBezTo>
                    <a:pt x="40741" y="59805"/>
                    <a:pt x="39140" y="59841"/>
                    <a:pt x="37717" y="60339"/>
                  </a:cubicBezTo>
                  <a:cubicBezTo>
                    <a:pt x="36792" y="60659"/>
                    <a:pt x="35902" y="61121"/>
                    <a:pt x="35084" y="61620"/>
                  </a:cubicBezTo>
                  <a:cubicBezTo>
                    <a:pt x="34123" y="62260"/>
                    <a:pt x="33091" y="62723"/>
                    <a:pt x="32024" y="63043"/>
                  </a:cubicBezTo>
                  <a:cubicBezTo>
                    <a:pt x="31529" y="63162"/>
                    <a:pt x="31043" y="63216"/>
                    <a:pt x="30564" y="63216"/>
                  </a:cubicBezTo>
                  <a:cubicBezTo>
                    <a:pt x="28318" y="63216"/>
                    <a:pt x="26211" y="62033"/>
                    <a:pt x="23982" y="60801"/>
                  </a:cubicBezTo>
                  <a:cubicBezTo>
                    <a:pt x="21990" y="59698"/>
                    <a:pt x="19962" y="58524"/>
                    <a:pt x="17720" y="58239"/>
                  </a:cubicBezTo>
                  <a:cubicBezTo>
                    <a:pt x="17258" y="58168"/>
                    <a:pt x="16760" y="58168"/>
                    <a:pt x="16297" y="58168"/>
                  </a:cubicBezTo>
                  <a:cubicBezTo>
                    <a:pt x="15692" y="58168"/>
                    <a:pt x="15123" y="58204"/>
                    <a:pt x="14589" y="58204"/>
                  </a:cubicBezTo>
                  <a:cubicBezTo>
                    <a:pt x="14073" y="58257"/>
                    <a:pt x="13548" y="58284"/>
                    <a:pt x="13024" y="58284"/>
                  </a:cubicBezTo>
                  <a:cubicBezTo>
                    <a:pt x="12499" y="58284"/>
                    <a:pt x="11974" y="58257"/>
                    <a:pt x="11458" y="58204"/>
                  </a:cubicBezTo>
                  <a:cubicBezTo>
                    <a:pt x="8327" y="57812"/>
                    <a:pt x="4449" y="52618"/>
                    <a:pt x="4164" y="49451"/>
                  </a:cubicBezTo>
                  <a:cubicBezTo>
                    <a:pt x="4128" y="48668"/>
                    <a:pt x="4164" y="47850"/>
                    <a:pt x="4271" y="47067"/>
                  </a:cubicBezTo>
                  <a:cubicBezTo>
                    <a:pt x="4377" y="45822"/>
                    <a:pt x="4484" y="44541"/>
                    <a:pt x="4057" y="43331"/>
                  </a:cubicBezTo>
                  <a:cubicBezTo>
                    <a:pt x="3666" y="42335"/>
                    <a:pt x="3132" y="41445"/>
                    <a:pt x="2420" y="40662"/>
                  </a:cubicBezTo>
                  <a:cubicBezTo>
                    <a:pt x="1638" y="39702"/>
                    <a:pt x="926" y="38777"/>
                    <a:pt x="748" y="37603"/>
                  </a:cubicBezTo>
                  <a:cubicBezTo>
                    <a:pt x="535" y="36250"/>
                    <a:pt x="1140" y="34970"/>
                    <a:pt x="1816" y="33653"/>
                  </a:cubicBezTo>
                  <a:cubicBezTo>
                    <a:pt x="2385" y="32443"/>
                    <a:pt x="2954" y="31234"/>
                    <a:pt x="2954" y="29917"/>
                  </a:cubicBezTo>
                  <a:cubicBezTo>
                    <a:pt x="2954" y="28743"/>
                    <a:pt x="2527" y="27640"/>
                    <a:pt x="2065" y="26572"/>
                  </a:cubicBezTo>
                  <a:cubicBezTo>
                    <a:pt x="1531" y="25256"/>
                    <a:pt x="997" y="23975"/>
                    <a:pt x="1389" y="22694"/>
                  </a:cubicBezTo>
                  <a:cubicBezTo>
                    <a:pt x="1816" y="21164"/>
                    <a:pt x="3274" y="20346"/>
                    <a:pt x="4840" y="19492"/>
                  </a:cubicBezTo>
                  <a:cubicBezTo>
                    <a:pt x="6263" y="18709"/>
                    <a:pt x="7758" y="17855"/>
                    <a:pt x="8434" y="16432"/>
                  </a:cubicBezTo>
                  <a:cubicBezTo>
                    <a:pt x="9074" y="15044"/>
                    <a:pt x="8825" y="13479"/>
                    <a:pt x="8576" y="11984"/>
                  </a:cubicBezTo>
                  <a:cubicBezTo>
                    <a:pt x="8362" y="10775"/>
                    <a:pt x="8149" y="9529"/>
                    <a:pt x="8434" y="8355"/>
                  </a:cubicBezTo>
                  <a:cubicBezTo>
                    <a:pt x="9359" y="4761"/>
                    <a:pt x="12810" y="4477"/>
                    <a:pt x="16439" y="4228"/>
                  </a:cubicBezTo>
                  <a:cubicBezTo>
                    <a:pt x="18574" y="4050"/>
                    <a:pt x="20745" y="3872"/>
                    <a:pt x="22310" y="2982"/>
                  </a:cubicBezTo>
                  <a:cubicBezTo>
                    <a:pt x="22773" y="2733"/>
                    <a:pt x="23200" y="2449"/>
                    <a:pt x="23662" y="2164"/>
                  </a:cubicBezTo>
                  <a:cubicBezTo>
                    <a:pt x="23947" y="1986"/>
                    <a:pt x="24196" y="1808"/>
                    <a:pt x="24481" y="1630"/>
                  </a:cubicBezTo>
                  <a:cubicBezTo>
                    <a:pt x="25489" y="1000"/>
                    <a:pt x="26608" y="426"/>
                    <a:pt x="27765" y="426"/>
                  </a:cubicBezTo>
                  <a:close/>
                  <a:moveTo>
                    <a:pt x="27768" y="0"/>
                  </a:moveTo>
                  <a:cubicBezTo>
                    <a:pt x="26471" y="0"/>
                    <a:pt x="25305" y="613"/>
                    <a:pt x="24196" y="1310"/>
                  </a:cubicBezTo>
                  <a:cubicBezTo>
                    <a:pt x="23911" y="1452"/>
                    <a:pt x="23662" y="1630"/>
                    <a:pt x="23378" y="1808"/>
                  </a:cubicBezTo>
                  <a:cubicBezTo>
                    <a:pt x="22986" y="2093"/>
                    <a:pt x="22524" y="2377"/>
                    <a:pt x="22097" y="2627"/>
                  </a:cubicBezTo>
                  <a:cubicBezTo>
                    <a:pt x="20602" y="3480"/>
                    <a:pt x="18467" y="3658"/>
                    <a:pt x="16404" y="3801"/>
                  </a:cubicBezTo>
                  <a:cubicBezTo>
                    <a:pt x="12739" y="4085"/>
                    <a:pt x="8967" y="4370"/>
                    <a:pt x="7935" y="8284"/>
                  </a:cubicBezTo>
                  <a:cubicBezTo>
                    <a:pt x="7615" y="9529"/>
                    <a:pt x="7864" y="10846"/>
                    <a:pt x="8078" y="12127"/>
                  </a:cubicBezTo>
                  <a:cubicBezTo>
                    <a:pt x="8327" y="13621"/>
                    <a:pt x="8611" y="14973"/>
                    <a:pt x="7971" y="16290"/>
                  </a:cubicBezTo>
                  <a:cubicBezTo>
                    <a:pt x="7331" y="17606"/>
                    <a:pt x="5907" y="18353"/>
                    <a:pt x="4555" y="19136"/>
                  </a:cubicBezTo>
                  <a:cubicBezTo>
                    <a:pt x="2990" y="19990"/>
                    <a:pt x="1389" y="20880"/>
                    <a:pt x="890" y="22587"/>
                  </a:cubicBezTo>
                  <a:cubicBezTo>
                    <a:pt x="463" y="24046"/>
                    <a:pt x="1068" y="25469"/>
                    <a:pt x="1602" y="26786"/>
                  </a:cubicBezTo>
                  <a:cubicBezTo>
                    <a:pt x="2029" y="27818"/>
                    <a:pt x="2456" y="28885"/>
                    <a:pt x="2456" y="29953"/>
                  </a:cubicBezTo>
                  <a:cubicBezTo>
                    <a:pt x="2456" y="31162"/>
                    <a:pt x="1887" y="32337"/>
                    <a:pt x="1353" y="33475"/>
                  </a:cubicBezTo>
                  <a:cubicBezTo>
                    <a:pt x="677" y="34827"/>
                    <a:pt x="1" y="36215"/>
                    <a:pt x="250" y="37709"/>
                  </a:cubicBezTo>
                  <a:cubicBezTo>
                    <a:pt x="463" y="38990"/>
                    <a:pt x="1246" y="40022"/>
                    <a:pt x="2029" y="41018"/>
                  </a:cubicBezTo>
                  <a:cubicBezTo>
                    <a:pt x="2669" y="41730"/>
                    <a:pt x="3203" y="42584"/>
                    <a:pt x="3595" y="43509"/>
                  </a:cubicBezTo>
                  <a:cubicBezTo>
                    <a:pt x="3986" y="44612"/>
                    <a:pt x="3879" y="45786"/>
                    <a:pt x="3772" y="47067"/>
                  </a:cubicBezTo>
                  <a:cubicBezTo>
                    <a:pt x="3666" y="47885"/>
                    <a:pt x="3630" y="48668"/>
                    <a:pt x="3666" y="49487"/>
                  </a:cubicBezTo>
                  <a:cubicBezTo>
                    <a:pt x="3950" y="52902"/>
                    <a:pt x="7971" y="58239"/>
                    <a:pt x="11351" y="58702"/>
                  </a:cubicBezTo>
                  <a:cubicBezTo>
                    <a:pt x="11885" y="58755"/>
                    <a:pt x="12419" y="58782"/>
                    <a:pt x="12952" y="58782"/>
                  </a:cubicBezTo>
                  <a:cubicBezTo>
                    <a:pt x="13486" y="58782"/>
                    <a:pt x="14020" y="58755"/>
                    <a:pt x="14553" y="58702"/>
                  </a:cubicBezTo>
                  <a:cubicBezTo>
                    <a:pt x="15069" y="58649"/>
                    <a:pt x="15585" y="58622"/>
                    <a:pt x="16106" y="58622"/>
                  </a:cubicBezTo>
                  <a:cubicBezTo>
                    <a:pt x="16626" y="58622"/>
                    <a:pt x="17151" y="58649"/>
                    <a:pt x="17685" y="58702"/>
                  </a:cubicBezTo>
                  <a:cubicBezTo>
                    <a:pt x="19784" y="58951"/>
                    <a:pt x="21812" y="60090"/>
                    <a:pt x="23733" y="61193"/>
                  </a:cubicBezTo>
                  <a:cubicBezTo>
                    <a:pt x="25939" y="62402"/>
                    <a:pt x="28181" y="63683"/>
                    <a:pt x="30600" y="63683"/>
                  </a:cubicBezTo>
                  <a:cubicBezTo>
                    <a:pt x="31099" y="63683"/>
                    <a:pt x="31597" y="63612"/>
                    <a:pt x="32095" y="63505"/>
                  </a:cubicBezTo>
                  <a:cubicBezTo>
                    <a:pt x="33233" y="63185"/>
                    <a:pt x="34301" y="62687"/>
                    <a:pt x="35297" y="62047"/>
                  </a:cubicBezTo>
                  <a:cubicBezTo>
                    <a:pt x="36080" y="61548"/>
                    <a:pt x="36934" y="61121"/>
                    <a:pt x="37859" y="60766"/>
                  </a:cubicBezTo>
                  <a:cubicBezTo>
                    <a:pt x="39211" y="60303"/>
                    <a:pt x="40777" y="60268"/>
                    <a:pt x="42307" y="60196"/>
                  </a:cubicBezTo>
                  <a:cubicBezTo>
                    <a:pt x="44726" y="60125"/>
                    <a:pt x="47217" y="60054"/>
                    <a:pt x="48853" y="58239"/>
                  </a:cubicBezTo>
                  <a:cubicBezTo>
                    <a:pt x="49992" y="56958"/>
                    <a:pt x="50277" y="55286"/>
                    <a:pt x="50561" y="53649"/>
                  </a:cubicBezTo>
                  <a:cubicBezTo>
                    <a:pt x="50704" y="51194"/>
                    <a:pt x="51842" y="48953"/>
                    <a:pt x="53728" y="47352"/>
                  </a:cubicBezTo>
                  <a:cubicBezTo>
                    <a:pt x="54902" y="46142"/>
                    <a:pt x="56148" y="44861"/>
                    <a:pt x="56432" y="43153"/>
                  </a:cubicBezTo>
                  <a:cubicBezTo>
                    <a:pt x="56646" y="41801"/>
                    <a:pt x="56219" y="40485"/>
                    <a:pt x="55827" y="39204"/>
                  </a:cubicBezTo>
                  <a:cubicBezTo>
                    <a:pt x="55472" y="38029"/>
                    <a:pt x="55080" y="36855"/>
                    <a:pt x="55187" y="35646"/>
                  </a:cubicBezTo>
                  <a:cubicBezTo>
                    <a:pt x="55329" y="34400"/>
                    <a:pt x="55970" y="33333"/>
                    <a:pt x="56681" y="32230"/>
                  </a:cubicBezTo>
                  <a:cubicBezTo>
                    <a:pt x="57073" y="31589"/>
                    <a:pt x="57428" y="30949"/>
                    <a:pt x="57749" y="30237"/>
                  </a:cubicBezTo>
                  <a:cubicBezTo>
                    <a:pt x="59101" y="26964"/>
                    <a:pt x="58176" y="23157"/>
                    <a:pt x="55472" y="20844"/>
                  </a:cubicBezTo>
                  <a:cubicBezTo>
                    <a:pt x="55045" y="20488"/>
                    <a:pt x="54618" y="20168"/>
                    <a:pt x="54155" y="19883"/>
                  </a:cubicBezTo>
                  <a:cubicBezTo>
                    <a:pt x="53194" y="19243"/>
                    <a:pt x="52269" y="18638"/>
                    <a:pt x="51736" y="17713"/>
                  </a:cubicBezTo>
                  <a:cubicBezTo>
                    <a:pt x="51131" y="16645"/>
                    <a:pt x="51095" y="15329"/>
                    <a:pt x="51024" y="14048"/>
                  </a:cubicBezTo>
                  <a:cubicBezTo>
                    <a:pt x="50953" y="12340"/>
                    <a:pt x="50882" y="10561"/>
                    <a:pt x="49494" y="9529"/>
                  </a:cubicBezTo>
                  <a:cubicBezTo>
                    <a:pt x="48853" y="9102"/>
                    <a:pt x="48177" y="8818"/>
                    <a:pt x="47430" y="8711"/>
                  </a:cubicBezTo>
                  <a:cubicBezTo>
                    <a:pt x="46932" y="8604"/>
                    <a:pt x="46470" y="8462"/>
                    <a:pt x="46007" y="8248"/>
                  </a:cubicBezTo>
                  <a:cubicBezTo>
                    <a:pt x="44833" y="7679"/>
                    <a:pt x="44050" y="6540"/>
                    <a:pt x="43267" y="5402"/>
                  </a:cubicBezTo>
                  <a:cubicBezTo>
                    <a:pt x="42307" y="4050"/>
                    <a:pt x="41346" y="2698"/>
                    <a:pt x="39780" y="2271"/>
                  </a:cubicBezTo>
                  <a:cubicBezTo>
                    <a:pt x="39424" y="2172"/>
                    <a:pt x="39063" y="2134"/>
                    <a:pt x="38702" y="2134"/>
                  </a:cubicBezTo>
                  <a:cubicBezTo>
                    <a:pt x="38015" y="2134"/>
                    <a:pt x="37325" y="2273"/>
                    <a:pt x="36649" y="2413"/>
                  </a:cubicBezTo>
                  <a:cubicBezTo>
                    <a:pt x="36009" y="2573"/>
                    <a:pt x="35348" y="2653"/>
                    <a:pt x="34698" y="2653"/>
                  </a:cubicBezTo>
                  <a:cubicBezTo>
                    <a:pt x="34481" y="2653"/>
                    <a:pt x="34265" y="2644"/>
                    <a:pt x="34052" y="2627"/>
                  </a:cubicBezTo>
                  <a:cubicBezTo>
                    <a:pt x="33091" y="2484"/>
                    <a:pt x="32237" y="1950"/>
                    <a:pt x="31312" y="1381"/>
                  </a:cubicBezTo>
                  <a:cubicBezTo>
                    <a:pt x="30351" y="776"/>
                    <a:pt x="29391" y="171"/>
                    <a:pt x="28252" y="29"/>
                  </a:cubicBezTo>
                  <a:cubicBezTo>
                    <a:pt x="28089" y="10"/>
                    <a:pt x="27927" y="0"/>
                    <a:pt x="27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1199585" y="1957140"/>
              <a:ext cx="808938" cy="638221"/>
            </a:xfrm>
            <a:custGeom>
              <a:avLst/>
              <a:gdLst/>
              <a:ahLst/>
              <a:cxnLst/>
              <a:rect l="l" t="t" r="r" b="b"/>
              <a:pathLst>
                <a:path w="23555" h="18584" extrusionOk="0">
                  <a:moveTo>
                    <a:pt x="5782" y="1"/>
                  </a:moveTo>
                  <a:cubicBezTo>
                    <a:pt x="5539" y="1"/>
                    <a:pt x="5296" y="11"/>
                    <a:pt x="5053" y="32"/>
                  </a:cubicBezTo>
                  <a:cubicBezTo>
                    <a:pt x="3452" y="175"/>
                    <a:pt x="1851" y="922"/>
                    <a:pt x="997" y="2238"/>
                  </a:cubicBezTo>
                  <a:cubicBezTo>
                    <a:pt x="0" y="3875"/>
                    <a:pt x="321" y="6010"/>
                    <a:pt x="1068" y="7789"/>
                  </a:cubicBezTo>
                  <a:cubicBezTo>
                    <a:pt x="3128" y="12175"/>
                    <a:pt x="7546" y="14947"/>
                    <a:pt x="12323" y="14947"/>
                  </a:cubicBezTo>
                  <a:cubicBezTo>
                    <a:pt x="12662" y="14947"/>
                    <a:pt x="13002" y="14933"/>
                    <a:pt x="13343" y="14905"/>
                  </a:cubicBezTo>
                  <a:cubicBezTo>
                    <a:pt x="14339" y="14727"/>
                    <a:pt x="15336" y="14621"/>
                    <a:pt x="16332" y="14621"/>
                  </a:cubicBezTo>
                  <a:cubicBezTo>
                    <a:pt x="17222" y="14692"/>
                    <a:pt x="18218" y="14870"/>
                    <a:pt x="18502" y="15830"/>
                  </a:cubicBezTo>
                  <a:cubicBezTo>
                    <a:pt x="18645" y="16400"/>
                    <a:pt x="18609" y="17004"/>
                    <a:pt x="18751" y="17574"/>
                  </a:cubicBezTo>
                  <a:cubicBezTo>
                    <a:pt x="18914" y="18094"/>
                    <a:pt x="19343" y="18584"/>
                    <a:pt x="19877" y="18584"/>
                  </a:cubicBezTo>
                  <a:cubicBezTo>
                    <a:pt x="19928" y="18584"/>
                    <a:pt x="19980" y="18579"/>
                    <a:pt x="20032" y="18570"/>
                  </a:cubicBezTo>
                  <a:cubicBezTo>
                    <a:pt x="20281" y="18499"/>
                    <a:pt x="20495" y="18356"/>
                    <a:pt x="20673" y="18179"/>
                  </a:cubicBezTo>
                  <a:cubicBezTo>
                    <a:pt x="21883" y="17111"/>
                    <a:pt x="22808" y="15795"/>
                    <a:pt x="23413" y="14300"/>
                  </a:cubicBezTo>
                  <a:cubicBezTo>
                    <a:pt x="23519" y="14087"/>
                    <a:pt x="23555" y="13838"/>
                    <a:pt x="23555" y="13624"/>
                  </a:cubicBezTo>
                  <a:cubicBezTo>
                    <a:pt x="23485" y="12739"/>
                    <a:pt x="22789" y="12556"/>
                    <a:pt x="21983" y="12556"/>
                  </a:cubicBezTo>
                  <a:cubicBezTo>
                    <a:pt x="21418" y="12556"/>
                    <a:pt x="20799" y="12646"/>
                    <a:pt x="20304" y="12646"/>
                  </a:cubicBezTo>
                  <a:cubicBezTo>
                    <a:pt x="20057" y="12646"/>
                    <a:pt x="19840" y="12624"/>
                    <a:pt x="19677" y="12557"/>
                  </a:cubicBezTo>
                  <a:cubicBezTo>
                    <a:pt x="18787" y="12237"/>
                    <a:pt x="18538" y="11169"/>
                    <a:pt x="18289" y="10244"/>
                  </a:cubicBezTo>
                  <a:cubicBezTo>
                    <a:pt x="17115" y="5583"/>
                    <a:pt x="14517" y="2025"/>
                    <a:pt x="9785" y="708"/>
                  </a:cubicBezTo>
                  <a:cubicBezTo>
                    <a:pt x="8488" y="316"/>
                    <a:pt x="7139" y="1"/>
                    <a:pt x="57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1370644" y="2024210"/>
              <a:ext cx="453390" cy="411526"/>
            </a:xfrm>
            <a:custGeom>
              <a:avLst/>
              <a:gdLst/>
              <a:ahLst/>
              <a:cxnLst/>
              <a:rect l="l" t="t" r="r" b="b"/>
              <a:pathLst>
                <a:path w="13202" h="11983" extrusionOk="0">
                  <a:moveTo>
                    <a:pt x="5480" y="1"/>
                  </a:moveTo>
                  <a:cubicBezTo>
                    <a:pt x="5124" y="36"/>
                    <a:pt x="4840" y="285"/>
                    <a:pt x="4733" y="641"/>
                  </a:cubicBezTo>
                  <a:cubicBezTo>
                    <a:pt x="4733" y="926"/>
                    <a:pt x="4840" y="1210"/>
                    <a:pt x="5018" y="1424"/>
                  </a:cubicBezTo>
                  <a:lnTo>
                    <a:pt x="5765" y="2740"/>
                  </a:lnTo>
                  <a:cubicBezTo>
                    <a:pt x="6049" y="3132"/>
                    <a:pt x="6227" y="3594"/>
                    <a:pt x="6334" y="4057"/>
                  </a:cubicBezTo>
                  <a:cubicBezTo>
                    <a:pt x="6370" y="4484"/>
                    <a:pt x="6263" y="4911"/>
                    <a:pt x="6049" y="5302"/>
                  </a:cubicBezTo>
                  <a:cubicBezTo>
                    <a:pt x="5594" y="6242"/>
                    <a:pt x="4613" y="6977"/>
                    <a:pt x="3620" y="6977"/>
                  </a:cubicBezTo>
                  <a:cubicBezTo>
                    <a:pt x="3372" y="6977"/>
                    <a:pt x="3124" y="6932"/>
                    <a:pt x="2883" y="6832"/>
                  </a:cubicBezTo>
                  <a:cubicBezTo>
                    <a:pt x="2634" y="6690"/>
                    <a:pt x="2349" y="6583"/>
                    <a:pt x="2064" y="6476"/>
                  </a:cubicBezTo>
                  <a:cubicBezTo>
                    <a:pt x="1975" y="6455"/>
                    <a:pt x="1884" y="6445"/>
                    <a:pt x="1794" y="6445"/>
                  </a:cubicBezTo>
                  <a:cubicBezTo>
                    <a:pt x="1128" y="6445"/>
                    <a:pt x="460" y="6989"/>
                    <a:pt x="179" y="7615"/>
                  </a:cubicBezTo>
                  <a:cubicBezTo>
                    <a:pt x="36" y="7829"/>
                    <a:pt x="1" y="8078"/>
                    <a:pt x="1" y="8327"/>
                  </a:cubicBezTo>
                  <a:cubicBezTo>
                    <a:pt x="36" y="8896"/>
                    <a:pt x="499" y="9287"/>
                    <a:pt x="997" y="9536"/>
                  </a:cubicBezTo>
                  <a:cubicBezTo>
                    <a:pt x="3879" y="11280"/>
                    <a:pt x="7437" y="11209"/>
                    <a:pt x="10711" y="11849"/>
                  </a:cubicBezTo>
                  <a:cubicBezTo>
                    <a:pt x="10995" y="11938"/>
                    <a:pt x="11289" y="11983"/>
                    <a:pt x="11582" y="11983"/>
                  </a:cubicBezTo>
                  <a:cubicBezTo>
                    <a:pt x="11876" y="11983"/>
                    <a:pt x="12169" y="11938"/>
                    <a:pt x="12454" y="11849"/>
                  </a:cubicBezTo>
                  <a:cubicBezTo>
                    <a:pt x="13023" y="11600"/>
                    <a:pt x="13201" y="10853"/>
                    <a:pt x="12845" y="10355"/>
                  </a:cubicBezTo>
                  <a:cubicBezTo>
                    <a:pt x="12347" y="9679"/>
                    <a:pt x="11742" y="9358"/>
                    <a:pt x="11422" y="8505"/>
                  </a:cubicBezTo>
                  <a:cubicBezTo>
                    <a:pt x="11173" y="7793"/>
                    <a:pt x="10995" y="7046"/>
                    <a:pt x="10853" y="6299"/>
                  </a:cubicBezTo>
                  <a:cubicBezTo>
                    <a:pt x="10212" y="3772"/>
                    <a:pt x="8825" y="1282"/>
                    <a:pt x="6476" y="214"/>
                  </a:cubicBezTo>
                  <a:cubicBezTo>
                    <a:pt x="6156" y="72"/>
                    <a:pt x="5800" y="1"/>
                    <a:pt x="5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1560213" y="1985061"/>
              <a:ext cx="169721" cy="91729"/>
            </a:xfrm>
            <a:custGeom>
              <a:avLst/>
              <a:gdLst/>
              <a:ahLst/>
              <a:cxnLst/>
              <a:rect l="l" t="t" r="r" b="b"/>
              <a:pathLst>
                <a:path w="4942" h="2671" extrusionOk="0">
                  <a:moveTo>
                    <a:pt x="1566" y="1"/>
                  </a:moveTo>
                  <a:cubicBezTo>
                    <a:pt x="870" y="1"/>
                    <a:pt x="0" y="153"/>
                    <a:pt x="423" y="892"/>
                  </a:cubicBezTo>
                  <a:cubicBezTo>
                    <a:pt x="601" y="1212"/>
                    <a:pt x="1419" y="1354"/>
                    <a:pt x="1739" y="1532"/>
                  </a:cubicBezTo>
                  <a:cubicBezTo>
                    <a:pt x="2202" y="1781"/>
                    <a:pt x="2664" y="2066"/>
                    <a:pt x="3056" y="2422"/>
                  </a:cubicBezTo>
                  <a:cubicBezTo>
                    <a:pt x="3198" y="2564"/>
                    <a:pt x="3376" y="2671"/>
                    <a:pt x="3589" y="2671"/>
                  </a:cubicBezTo>
                  <a:cubicBezTo>
                    <a:pt x="3696" y="2635"/>
                    <a:pt x="3803" y="2564"/>
                    <a:pt x="3874" y="2493"/>
                  </a:cubicBezTo>
                  <a:cubicBezTo>
                    <a:pt x="4265" y="2137"/>
                    <a:pt x="4586" y="1710"/>
                    <a:pt x="4870" y="1247"/>
                  </a:cubicBezTo>
                  <a:cubicBezTo>
                    <a:pt x="4906" y="1176"/>
                    <a:pt x="4941" y="1070"/>
                    <a:pt x="4941" y="963"/>
                  </a:cubicBezTo>
                  <a:cubicBezTo>
                    <a:pt x="4941" y="820"/>
                    <a:pt x="4764" y="714"/>
                    <a:pt x="4586" y="678"/>
                  </a:cubicBezTo>
                  <a:cubicBezTo>
                    <a:pt x="3803" y="358"/>
                    <a:pt x="2985" y="144"/>
                    <a:pt x="2166" y="38"/>
                  </a:cubicBezTo>
                  <a:cubicBezTo>
                    <a:pt x="2028" y="19"/>
                    <a:pt x="1808" y="1"/>
                    <a:pt x="1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1277783" y="1974105"/>
              <a:ext cx="241977" cy="328761"/>
            </a:xfrm>
            <a:custGeom>
              <a:avLst/>
              <a:gdLst/>
              <a:ahLst/>
              <a:cxnLst/>
              <a:rect l="l" t="t" r="r" b="b"/>
              <a:pathLst>
                <a:path w="7046" h="9573" extrusionOk="0">
                  <a:moveTo>
                    <a:pt x="6690" y="1"/>
                  </a:moveTo>
                  <a:cubicBezTo>
                    <a:pt x="5800" y="2990"/>
                    <a:pt x="4092" y="5729"/>
                    <a:pt x="1815" y="7864"/>
                  </a:cubicBezTo>
                  <a:cubicBezTo>
                    <a:pt x="1246" y="8398"/>
                    <a:pt x="641" y="8896"/>
                    <a:pt x="1" y="9359"/>
                  </a:cubicBezTo>
                  <a:cubicBezTo>
                    <a:pt x="36" y="9430"/>
                    <a:pt x="107" y="9501"/>
                    <a:pt x="143" y="9572"/>
                  </a:cubicBezTo>
                  <a:cubicBezTo>
                    <a:pt x="677" y="9181"/>
                    <a:pt x="1210" y="8754"/>
                    <a:pt x="1708" y="8327"/>
                  </a:cubicBezTo>
                  <a:cubicBezTo>
                    <a:pt x="2384" y="7722"/>
                    <a:pt x="3025" y="7081"/>
                    <a:pt x="3630" y="6370"/>
                  </a:cubicBezTo>
                  <a:cubicBezTo>
                    <a:pt x="4768" y="4982"/>
                    <a:pt x="5729" y="3417"/>
                    <a:pt x="6441" y="1780"/>
                  </a:cubicBezTo>
                  <a:cubicBezTo>
                    <a:pt x="6654" y="1211"/>
                    <a:pt x="6868" y="641"/>
                    <a:pt x="7046" y="72"/>
                  </a:cubicBezTo>
                  <a:lnTo>
                    <a:pt x="66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1553929" y="2071877"/>
              <a:ext cx="35476" cy="38532"/>
            </a:xfrm>
            <a:custGeom>
              <a:avLst/>
              <a:gdLst/>
              <a:ahLst/>
              <a:cxnLst/>
              <a:rect l="l" t="t" r="r" b="b"/>
              <a:pathLst>
                <a:path w="1033" h="1122" extrusionOk="0">
                  <a:moveTo>
                    <a:pt x="926" y="0"/>
                  </a:moveTo>
                  <a:cubicBezTo>
                    <a:pt x="392" y="36"/>
                    <a:pt x="1" y="534"/>
                    <a:pt x="72" y="1068"/>
                  </a:cubicBezTo>
                  <a:cubicBezTo>
                    <a:pt x="72" y="1103"/>
                    <a:pt x="108" y="1121"/>
                    <a:pt x="143" y="1121"/>
                  </a:cubicBezTo>
                  <a:cubicBezTo>
                    <a:pt x="179" y="1121"/>
                    <a:pt x="214" y="1103"/>
                    <a:pt x="214" y="1068"/>
                  </a:cubicBezTo>
                  <a:cubicBezTo>
                    <a:pt x="214" y="854"/>
                    <a:pt x="285" y="641"/>
                    <a:pt x="428" y="463"/>
                  </a:cubicBezTo>
                  <a:cubicBezTo>
                    <a:pt x="535" y="321"/>
                    <a:pt x="748" y="214"/>
                    <a:pt x="926" y="178"/>
                  </a:cubicBezTo>
                  <a:cubicBezTo>
                    <a:pt x="1033" y="178"/>
                    <a:pt x="1033" y="0"/>
                    <a:pt x="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0" name="Google Shape;1090;p47"/>
            <p:cNvSpPr/>
            <p:nvPr/>
          </p:nvSpPr>
          <p:spPr>
            <a:xfrm>
              <a:off x="1595483" y="2115182"/>
              <a:ext cx="24005" cy="37983"/>
            </a:xfrm>
            <a:custGeom>
              <a:avLst/>
              <a:gdLst/>
              <a:ahLst/>
              <a:cxnLst/>
              <a:rect l="l" t="t" r="r" b="b"/>
              <a:pathLst>
                <a:path w="699" h="1106" extrusionOk="0">
                  <a:moveTo>
                    <a:pt x="591" y="1"/>
                  </a:moveTo>
                  <a:cubicBezTo>
                    <a:pt x="574" y="1"/>
                    <a:pt x="555" y="7"/>
                    <a:pt x="534" y="20"/>
                  </a:cubicBezTo>
                  <a:cubicBezTo>
                    <a:pt x="214" y="269"/>
                    <a:pt x="1" y="625"/>
                    <a:pt x="1" y="1052"/>
                  </a:cubicBezTo>
                  <a:cubicBezTo>
                    <a:pt x="18" y="1088"/>
                    <a:pt x="54" y="1105"/>
                    <a:pt x="90" y="1105"/>
                  </a:cubicBezTo>
                  <a:cubicBezTo>
                    <a:pt x="125" y="1105"/>
                    <a:pt x="161" y="1088"/>
                    <a:pt x="178" y="1052"/>
                  </a:cubicBezTo>
                  <a:cubicBezTo>
                    <a:pt x="214" y="696"/>
                    <a:pt x="356" y="376"/>
                    <a:pt x="641" y="163"/>
                  </a:cubicBezTo>
                  <a:cubicBezTo>
                    <a:pt x="699" y="105"/>
                    <a:pt x="663" y="1"/>
                    <a:pt x="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1" name="Google Shape;1091;p47"/>
            <p:cNvSpPr/>
            <p:nvPr/>
          </p:nvSpPr>
          <p:spPr>
            <a:xfrm>
              <a:off x="1635801" y="2185274"/>
              <a:ext cx="23078" cy="45263"/>
            </a:xfrm>
            <a:custGeom>
              <a:avLst/>
              <a:gdLst/>
              <a:ahLst/>
              <a:cxnLst/>
              <a:rect l="l" t="t" r="r" b="b"/>
              <a:pathLst>
                <a:path w="672" h="1318" extrusionOk="0">
                  <a:moveTo>
                    <a:pt x="563" y="0"/>
                  </a:moveTo>
                  <a:cubicBezTo>
                    <a:pt x="554" y="0"/>
                    <a:pt x="544" y="3"/>
                    <a:pt x="534" y="7"/>
                  </a:cubicBezTo>
                  <a:cubicBezTo>
                    <a:pt x="143" y="292"/>
                    <a:pt x="1" y="826"/>
                    <a:pt x="179" y="1253"/>
                  </a:cubicBezTo>
                  <a:cubicBezTo>
                    <a:pt x="194" y="1297"/>
                    <a:pt x="227" y="1317"/>
                    <a:pt x="259" y="1317"/>
                  </a:cubicBezTo>
                  <a:cubicBezTo>
                    <a:pt x="302" y="1317"/>
                    <a:pt x="342" y="1279"/>
                    <a:pt x="321" y="1217"/>
                  </a:cubicBezTo>
                  <a:cubicBezTo>
                    <a:pt x="214" y="826"/>
                    <a:pt x="321" y="434"/>
                    <a:pt x="641" y="150"/>
                  </a:cubicBezTo>
                  <a:cubicBezTo>
                    <a:pt x="672" y="88"/>
                    <a:pt x="623" y="0"/>
                    <a:pt x="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1690783" y="2240015"/>
              <a:ext cx="28161" cy="37159"/>
            </a:xfrm>
            <a:custGeom>
              <a:avLst/>
              <a:gdLst/>
              <a:ahLst/>
              <a:cxnLst/>
              <a:rect l="l" t="t" r="r" b="b"/>
              <a:pathLst>
                <a:path w="820" h="1082" extrusionOk="0">
                  <a:moveTo>
                    <a:pt x="711" y="1"/>
                  </a:moveTo>
                  <a:cubicBezTo>
                    <a:pt x="699" y="1"/>
                    <a:pt x="686" y="5"/>
                    <a:pt x="677" y="15"/>
                  </a:cubicBezTo>
                  <a:cubicBezTo>
                    <a:pt x="250" y="157"/>
                    <a:pt x="1" y="548"/>
                    <a:pt x="36" y="975"/>
                  </a:cubicBezTo>
                  <a:cubicBezTo>
                    <a:pt x="1" y="1011"/>
                    <a:pt x="72" y="1082"/>
                    <a:pt x="108" y="1082"/>
                  </a:cubicBezTo>
                  <a:cubicBezTo>
                    <a:pt x="179" y="1046"/>
                    <a:pt x="214" y="1011"/>
                    <a:pt x="214" y="975"/>
                  </a:cubicBezTo>
                  <a:cubicBezTo>
                    <a:pt x="214" y="619"/>
                    <a:pt x="392" y="335"/>
                    <a:pt x="712" y="192"/>
                  </a:cubicBezTo>
                  <a:cubicBezTo>
                    <a:pt x="784" y="192"/>
                    <a:pt x="819" y="121"/>
                    <a:pt x="784" y="86"/>
                  </a:cubicBezTo>
                  <a:cubicBezTo>
                    <a:pt x="784" y="34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1684670" y="2146227"/>
              <a:ext cx="26684" cy="32145"/>
            </a:xfrm>
            <a:custGeom>
              <a:avLst/>
              <a:gdLst/>
              <a:ahLst/>
              <a:cxnLst/>
              <a:rect l="l" t="t" r="r" b="b"/>
              <a:pathLst>
                <a:path w="777" h="936" extrusionOk="0">
                  <a:moveTo>
                    <a:pt x="639" y="0"/>
                  </a:moveTo>
                  <a:cubicBezTo>
                    <a:pt x="629" y="0"/>
                    <a:pt x="617" y="2"/>
                    <a:pt x="606" y="6"/>
                  </a:cubicBezTo>
                  <a:cubicBezTo>
                    <a:pt x="428" y="77"/>
                    <a:pt x="286" y="184"/>
                    <a:pt x="214" y="326"/>
                  </a:cubicBezTo>
                  <a:cubicBezTo>
                    <a:pt x="108" y="468"/>
                    <a:pt x="37" y="611"/>
                    <a:pt x="1" y="753"/>
                  </a:cubicBezTo>
                  <a:cubicBezTo>
                    <a:pt x="1" y="866"/>
                    <a:pt x="87" y="935"/>
                    <a:pt x="167" y="935"/>
                  </a:cubicBezTo>
                  <a:cubicBezTo>
                    <a:pt x="214" y="935"/>
                    <a:pt x="260" y="912"/>
                    <a:pt x="286" y="860"/>
                  </a:cubicBezTo>
                  <a:lnTo>
                    <a:pt x="321" y="753"/>
                  </a:lnTo>
                  <a:cubicBezTo>
                    <a:pt x="321" y="682"/>
                    <a:pt x="357" y="611"/>
                    <a:pt x="392" y="575"/>
                  </a:cubicBezTo>
                  <a:lnTo>
                    <a:pt x="392" y="504"/>
                  </a:lnTo>
                  <a:cubicBezTo>
                    <a:pt x="428" y="468"/>
                    <a:pt x="428" y="433"/>
                    <a:pt x="464" y="433"/>
                  </a:cubicBezTo>
                  <a:lnTo>
                    <a:pt x="499" y="362"/>
                  </a:lnTo>
                  <a:lnTo>
                    <a:pt x="570" y="290"/>
                  </a:lnTo>
                  <a:lnTo>
                    <a:pt x="641" y="219"/>
                  </a:lnTo>
                  <a:lnTo>
                    <a:pt x="713" y="184"/>
                  </a:lnTo>
                  <a:cubicBezTo>
                    <a:pt x="776" y="120"/>
                    <a:pt x="726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1667567" y="2352108"/>
              <a:ext cx="22460" cy="48389"/>
            </a:xfrm>
            <a:custGeom>
              <a:avLst/>
              <a:gdLst/>
              <a:ahLst/>
              <a:cxnLst/>
              <a:rect l="l" t="t" r="r" b="b"/>
              <a:pathLst>
                <a:path w="654" h="1409" extrusionOk="0">
                  <a:moveTo>
                    <a:pt x="299" y="1"/>
                  </a:moveTo>
                  <a:cubicBezTo>
                    <a:pt x="268" y="1"/>
                    <a:pt x="235" y="18"/>
                    <a:pt x="214" y="60"/>
                  </a:cubicBezTo>
                  <a:cubicBezTo>
                    <a:pt x="1" y="487"/>
                    <a:pt x="72" y="1020"/>
                    <a:pt x="428" y="1376"/>
                  </a:cubicBezTo>
                  <a:cubicBezTo>
                    <a:pt x="451" y="1399"/>
                    <a:pt x="476" y="1409"/>
                    <a:pt x="499" y="1409"/>
                  </a:cubicBezTo>
                  <a:cubicBezTo>
                    <a:pt x="585" y="1409"/>
                    <a:pt x="654" y="1282"/>
                    <a:pt x="570" y="1198"/>
                  </a:cubicBezTo>
                  <a:cubicBezTo>
                    <a:pt x="321" y="913"/>
                    <a:pt x="250" y="522"/>
                    <a:pt x="392" y="166"/>
                  </a:cubicBezTo>
                  <a:cubicBezTo>
                    <a:pt x="428" y="131"/>
                    <a:pt x="428" y="60"/>
                    <a:pt x="357" y="24"/>
                  </a:cubicBezTo>
                  <a:cubicBezTo>
                    <a:pt x="342" y="9"/>
                    <a:pt x="321" y="1"/>
                    <a:pt x="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1593044" y="2325973"/>
              <a:ext cx="24795" cy="50861"/>
            </a:xfrm>
            <a:custGeom>
              <a:avLst/>
              <a:gdLst/>
              <a:ahLst/>
              <a:cxnLst/>
              <a:rect l="l" t="t" r="r" b="b"/>
              <a:pathLst>
                <a:path w="722" h="1481" extrusionOk="0">
                  <a:moveTo>
                    <a:pt x="549" y="1"/>
                  </a:moveTo>
                  <a:cubicBezTo>
                    <a:pt x="519" y="1"/>
                    <a:pt x="489" y="12"/>
                    <a:pt x="463" y="38"/>
                  </a:cubicBezTo>
                  <a:cubicBezTo>
                    <a:pt x="143" y="394"/>
                    <a:pt x="0" y="927"/>
                    <a:pt x="107" y="1390"/>
                  </a:cubicBezTo>
                  <a:cubicBezTo>
                    <a:pt x="123" y="1452"/>
                    <a:pt x="173" y="1480"/>
                    <a:pt x="221" y="1480"/>
                  </a:cubicBezTo>
                  <a:cubicBezTo>
                    <a:pt x="282" y="1480"/>
                    <a:pt x="341" y="1434"/>
                    <a:pt x="321" y="1354"/>
                  </a:cubicBezTo>
                  <a:cubicBezTo>
                    <a:pt x="249" y="927"/>
                    <a:pt x="356" y="500"/>
                    <a:pt x="641" y="216"/>
                  </a:cubicBezTo>
                  <a:cubicBezTo>
                    <a:pt x="722" y="108"/>
                    <a:pt x="640" y="1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1538063" y="2296027"/>
              <a:ext cx="25207" cy="49934"/>
            </a:xfrm>
            <a:custGeom>
              <a:avLst/>
              <a:gdLst/>
              <a:ahLst/>
              <a:cxnLst/>
              <a:rect l="l" t="t" r="r" b="b"/>
              <a:pathLst>
                <a:path w="734" h="1454" extrusionOk="0">
                  <a:moveTo>
                    <a:pt x="594" y="1"/>
                  </a:moveTo>
                  <a:cubicBezTo>
                    <a:pt x="575" y="1"/>
                    <a:pt x="554" y="7"/>
                    <a:pt x="534" y="20"/>
                  </a:cubicBezTo>
                  <a:cubicBezTo>
                    <a:pt x="107" y="340"/>
                    <a:pt x="0" y="945"/>
                    <a:pt x="249" y="1408"/>
                  </a:cubicBezTo>
                  <a:cubicBezTo>
                    <a:pt x="260" y="1440"/>
                    <a:pt x="284" y="1453"/>
                    <a:pt x="310" y="1453"/>
                  </a:cubicBezTo>
                  <a:cubicBezTo>
                    <a:pt x="370" y="1453"/>
                    <a:pt x="441" y="1386"/>
                    <a:pt x="392" y="1337"/>
                  </a:cubicBezTo>
                  <a:cubicBezTo>
                    <a:pt x="320" y="1123"/>
                    <a:pt x="285" y="910"/>
                    <a:pt x="356" y="696"/>
                  </a:cubicBezTo>
                  <a:cubicBezTo>
                    <a:pt x="392" y="518"/>
                    <a:pt x="498" y="305"/>
                    <a:pt x="676" y="163"/>
                  </a:cubicBezTo>
                  <a:cubicBezTo>
                    <a:pt x="734" y="105"/>
                    <a:pt x="675" y="1"/>
                    <a:pt x="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1534388" y="2211065"/>
              <a:ext cx="21395" cy="35441"/>
            </a:xfrm>
            <a:custGeom>
              <a:avLst/>
              <a:gdLst/>
              <a:ahLst/>
              <a:cxnLst/>
              <a:rect l="l" t="t" r="r" b="b"/>
              <a:pathLst>
                <a:path w="623" h="1032" extrusionOk="0">
                  <a:moveTo>
                    <a:pt x="521" y="1"/>
                  </a:moveTo>
                  <a:cubicBezTo>
                    <a:pt x="502" y="1"/>
                    <a:pt x="481" y="12"/>
                    <a:pt x="463" y="39"/>
                  </a:cubicBezTo>
                  <a:cubicBezTo>
                    <a:pt x="178" y="253"/>
                    <a:pt x="1" y="608"/>
                    <a:pt x="1" y="964"/>
                  </a:cubicBezTo>
                  <a:cubicBezTo>
                    <a:pt x="1" y="1003"/>
                    <a:pt x="43" y="1032"/>
                    <a:pt x="82" y="1032"/>
                  </a:cubicBezTo>
                  <a:cubicBezTo>
                    <a:pt x="114" y="1032"/>
                    <a:pt x="143" y="1012"/>
                    <a:pt x="143" y="964"/>
                  </a:cubicBezTo>
                  <a:cubicBezTo>
                    <a:pt x="178" y="644"/>
                    <a:pt x="321" y="359"/>
                    <a:pt x="570" y="146"/>
                  </a:cubicBezTo>
                  <a:cubicBezTo>
                    <a:pt x="623" y="93"/>
                    <a:pt x="577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8" name="Google Shape;1098;p47"/>
            <p:cNvSpPr/>
            <p:nvPr/>
          </p:nvSpPr>
          <p:spPr>
            <a:xfrm>
              <a:off x="1462304" y="2297126"/>
              <a:ext cx="22700" cy="49728"/>
            </a:xfrm>
            <a:custGeom>
              <a:avLst/>
              <a:gdLst/>
              <a:ahLst/>
              <a:cxnLst/>
              <a:rect l="l" t="t" r="r" b="b"/>
              <a:pathLst>
                <a:path w="661" h="1448" extrusionOk="0">
                  <a:moveTo>
                    <a:pt x="502" y="1"/>
                  </a:moveTo>
                  <a:cubicBezTo>
                    <a:pt x="477" y="1"/>
                    <a:pt x="451" y="8"/>
                    <a:pt x="427" y="24"/>
                  </a:cubicBezTo>
                  <a:cubicBezTo>
                    <a:pt x="71" y="380"/>
                    <a:pt x="0" y="949"/>
                    <a:pt x="320" y="1411"/>
                  </a:cubicBezTo>
                  <a:cubicBezTo>
                    <a:pt x="320" y="1447"/>
                    <a:pt x="392" y="1447"/>
                    <a:pt x="463" y="1447"/>
                  </a:cubicBezTo>
                  <a:cubicBezTo>
                    <a:pt x="498" y="1411"/>
                    <a:pt x="498" y="1340"/>
                    <a:pt x="498" y="1305"/>
                  </a:cubicBezTo>
                  <a:cubicBezTo>
                    <a:pt x="249" y="949"/>
                    <a:pt x="285" y="486"/>
                    <a:pt x="605" y="166"/>
                  </a:cubicBezTo>
                  <a:cubicBezTo>
                    <a:pt x="660" y="83"/>
                    <a:pt x="587" y="1"/>
                    <a:pt x="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1399972" y="2273190"/>
              <a:ext cx="21327" cy="39494"/>
            </a:xfrm>
            <a:custGeom>
              <a:avLst/>
              <a:gdLst/>
              <a:ahLst/>
              <a:cxnLst/>
              <a:rect l="l" t="t" r="r" b="b"/>
              <a:pathLst>
                <a:path w="621" h="1150" extrusionOk="0">
                  <a:moveTo>
                    <a:pt x="473" y="1"/>
                  </a:moveTo>
                  <a:cubicBezTo>
                    <a:pt x="443" y="1"/>
                    <a:pt x="413" y="14"/>
                    <a:pt x="392" y="45"/>
                  </a:cubicBezTo>
                  <a:cubicBezTo>
                    <a:pt x="179" y="365"/>
                    <a:pt x="72" y="685"/>
                    <a:pt x="1" y="1041"/>
                  </a:cubicBezTo>
                  <a:cubicBezTo>
                    <a:pt x="1" y="1110"/>
                    <a:pt x="60" y="1149"/>
                    <a:pt x="112" y="1149"/>
                  </a:cubicBezTo>
                  <a:cubicBezTo>
                    <a:pt x="140" y="1149"/>
                    <a:pt x="166" y="1137"/>
                    <a:pt x="179" y="1112"/>
                  </a:cubicBezTo>
                  <a:cubicBezTo>
                    <a:pt x="250" y="756"/>
                    <a:pt x="356" y="436"/>
                    <a:pt x="570" y="152"/>
                  </a:cubicBezTo>
                  <a:cubicBezTo>
                    <a:pt x="620" y="76"/>
                    <a:pt x="546" y="1"/>
                    <a:pt x="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1742124" y="2291322"/>
              <a:ext cx="20812" cy="31080"/>
            </a:xfrm>
            <a:custGeom>
              <a:avLst/>
              <a:gdLst/>
              <a:ahLst/>
              <a:cxnLst/>
              <a:rect l="l" t="t" r="r" b="b"/>
              <a:pathLst>
                <a:path w="606" h="905" extrusionOk="0">
                  <a:moveTo>
                    <a:pt x="482" y="0"/>
                  </a:moveTo>
                  <a:cubicBezTo>
                    <a:pt x="466" y="0"/>
                    <a:pt x="448" y="5"/>
                    <a:pt x="427" y="15"/>
                  </a:cubicBezTo>
                  <a:cubicBezTo>
                    <a:pt x="214" y="193"/>
                    <a:pt x="36" y="442"/>
                    <a:pt x="0" y="762"/>
                  </a:cubicBezTo>
                  <a:cubicBezTo>
                    <a:pt x="0" y="798"/>
                    <a:pt x="0" y="869"/>
                    <a:pt x="71" y="904"/>
                  </a:cubicBezTo>
                  <a:cubicBezTo>
                    <a:pt x="143" y="904"/>
                    <a:pt x="214" y="869"/>
                    <a:pt x="214" y="798"/>
                  </a:cubicBezTo>
                  <a:lnTo>
                    <a:pt x="285" y="762"/>
                  </a:lnTo>
                  <a:cubicBezTo>
                    <a:pt x="285" y="691"/>
                    <a:pt x="285" y="655"/>
                    <a:pt x="321" y="584"/>
                  </a:cubicBezTo>
                  <a:cubicBezTo>
                    <a:pt x="321" y="549"/>
                    <a:pt x="321" y="549"/>
                    <a:pt x="321" y="549"/>
                  </a:cubicBezTo>
                  <a:cubicBezTo>
                    <a:pt x="321" y="513"/>
                    <a:pt x="356" y="477"/>
                    <a:pt x="356" y="442"/>
                  </a:cubicBezTo>
                  <a:cubicBezTo>
                    <a:pt x="392" y="406"/>
                    <a:pt x="392" y="406"/>
                    <a:pt x="427" y="371"/>
                  </a:cubicBezTo>
                  <a:lnTo>
                    <a:pt x="463" y="335"/>
                  </a:lnTo>
                  <a:cubicBezTo>
                    <a:pt x="498" y="264"/>
                    <a:pt x="534" y="228"/>
                    <a:pt x="570" y="193"/>
                  </a:cubicBezTo>
                  <a:cubicBezTo>
                    <a:pt x="605" y="157"/>
                    <a:pt x="605" y="86"/>
                    <a:pt x="570" y="51"/>
                  </a:cubicBezTo>
                  <a:cubicBezTo>
                    <a:pt x="544" y="25"/>
                    <a:pt x="519" y="0"/>
                    <a:pt x="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1755552" y="2349326"/>
              <a:ext cx="20022" cy="41417"/>
            </a:xfrm>
            <a:custGeom>
              <a:avLst/>
              <a:gdLst/>
              <a:ahLst/>
              <a:cxnLst/>
              <a:rect l="l" t="t" r="r" b="b"/>
              <a:pathLst>
                <a:path w="583" h="1206" extrusionOk="0">
                  <a:moveTo>
                    <a:pt x="397" y="1"/>
                  </a:moveTo>
                  <a:cubicBezTo>
                    <a:pt x="371" y="1"/>
                    <a:pt x="344" y="11"/>
                    <a:pt x="321" y="34"/>
                  </a:cubicBezTo>
                  <a:cubicBezTo>
                    <a:pt x="36" y="354"/>
                    <a:pt x="1" y="852"/>
                    <a:pt x="285" y="1172"/>
                  </a:cubicBezTo>
                  <a:cubicBezTo>
                    <a:pt x="301" y="1196"/>
                    <a:pt x="322" y="1206"/>
                    <a:pt x="344" y="1206"/>
                  </a:cubicBezTo>
                  <a:cubicBezTo>
                    <a:pt x="421" y="1206"/>
                    <a:pt x="511" y="1085"/>
                    <a:pt x="428" y="1030"/>
                  </a:cubicBezTo>
                  <a:lnTo>
                    <a:pt x="463" y="1030"/>
                  </a:lnTo>
                  <a:cubicBezTo>
                    <a:pt x="392" y="888"/>
                    <a:pt x="321" y="745"/>
                    <a:pt x="356" y="603"/>
                  </a:cubicBezTo>
                  <a:cubicBezTo>
                    <a:pt x="356" y="568"/>
                    <a:pt x="356" y="532"/>
                    <a:pt x="356" y="496"/>
                  </a:cubicBezTo>
                  <a:cubicBezTo>
                    <a:pt x="356" y="461"/>
                    <a:pt x="356" y="461"/>
                    <a:pt x="356" y="425"/>
                  </a:cubicBezTo>
                  <a:cubicBezTo>
                    <a:pt x="356" y="425"/>
                    <a:pt x="356" y="425"/>
                    <a:pt x="356" y="390"/>
                  </a:cubicBezTo>
                  <a:cubicBezTo>
                    <a:pt x="392" y="318"/>
                    <a:pt x="428" y="247"/>
                    <a:pt x="499" y="212"/>
                  </a:cubicBezTo>
                  <a:cubicBezTo>
                    <a:pt x="582" y="128"/>
                    <a:pt x="491" y="1"/>
                    <a:pt x="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1421986" y="2102751"/>
              <a:ext cx="117314" cy="120370"/>
            </a:xfrm>
            <a:custGeom>
              <a:avLst/>
              <a:gdLst/>
              <a:ahLst/>
              <a:cxnLst/>
              <a:rect l="l" t="t" r="r" b="b"/>
              <a:pathLst>
                <a:path w="3416" h="3505" extrusionOk="0">
                  <a:moveTo>
                    <a:pt x="1293" y="0"/>
                  </a:moveTo>
                  <a:cubicBezTo>
                    <a:pt x="1216" y="0"/>
                    <a:pt x="1149" y="16"/>
                    <a:pt x="1103" y="62"/>
                  </a:cubicBezTo>
                  <a:cubicBezTo>
                    <a:pt x="996" y="169"/>
                    <a:pt x="890" y="347"/>
                    <a:pt x="783" y="489"/>
                  </a:cubicBezTo>
                  <a:cubicBezTo>
                    <a:pt x="676" y="631"/>
                    <a:pt x="534" y="809"/>
                    <a:pt x="427" y="952"/>
                  </a:cubicBezTo>
                  <a:cubicBezTo>
                    <a:pt x="178" y="1165"/>
                    <a:pt x="36" y="1485"/>
                    <a:pt x="0" y="1841"/>
                  </a:cubicBezTo>
                  <a:cubicBezTo>
                    <a:pt x="0" y="2090"/>
                    <a:pt x="961" y="3122"/>
                    <a:pt x="1210" y="3122"/>
                  </a:cubicBezTo>
                  <a:cubicBezTo>
                    <a:pt x="1388" y="3264"/>
                    <a:pt x="1601" y="3407"/>
                    <a:pt x="1850" y="3478"/>
                  </a:cubicBezTo>
                  <a:cubicBezTo>
                    <a:pt x="1886" y="3496"/>
                    <a:pt x="1921" y="3505"/>
                    <a:pt x="1961" y="3505"/>
                  </a:cubicBezTo>
                  <a:cubicBezTo>
                    <a:pt x="2002" y="3505"/>
                    <a:pt x="2046" y="3496"/>
                    <a:pt x="2099" y="3478"/>
                  </a:cubicBezTo>
                  <a:cubicBezTo>
                    <a:pt x="2135" y="3442"/>
                    <a:pt x="2206" y="3407"/>
                    <a:pt x="2242" y="3335"/>
                  </a:cubicBezTo>
                  <a:cubicBezTo>
                    <a:pt x="2740" y="2731"/>
                    <a:pt x="3131" y="2019"/>
                    <a:pt x="3345" y="1272"/>
                  </a:cubicBezTo>
                  <a:cubicBezTo>
                    <a:pt x="3416" y="1094"/>
                    <a:pt x="3416" y="916"/>
                    <a:pt x="3380" y="738"/>
                  </a:cubicBezTo>
                  <a:cubicBezTo>
                    <a:pt x="3274" y="489"/>
                    <a:pt x="2918" y="382"/>
                    <a:pt x="2633" y="311"/>
                  </a:cubicBezTo>
                  <a:lnTo>
                    <a:pt x="1779" y="98"/>
                  </a:lnTo>
                  <a:cubicBezTo>
                    <a:pt x="1658" y="73"/>
                    <a:pt x="1455" y="0"/>
                    <a:pt x="1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1597921" y="2257598"/>
              <a:ext cx="23250" cy="26925"/>
            </a:xfrm>
            <a:custGeom>
              <a:avLst/>
              <a:gdLst/>
              <a:ahLst/>
              <a:cxnLst/>
              <a:rect l="l" t="t" r="r" b="b"/>
              <a:pathLst>
                <a:path w="677" h="784" extrusionOk="0">
                  <a:moveTo>
                    <a:pt x="534" y="1"/>
                  </a:moveTo>
                  <a:cubicBezTo>
                    <a:pt x="463" y="36"/>
                    <a:pt x="392" y="72"/>
                    <a:pt x="321" y="107"/>
                  </a:cubicBezTo>
                  <a:cubicBezTo>
                    <a:pt x="250" y="143"/>
                    <a:pt x="214" y="214"/>
                    <a:pt x="179" y="250"/>
                  </a:cubicBezTo>
                  <a:cubicBezTo>
                    <a:pt x="107" y="321"/>
                    <a:pt x="72" y="356"/>
                    <a:pt x="36" y="428"/>
                  </a:cubicBezTo>
                  <a:cubicBezTo>
                    <a:pt x="36" y="463"/>
                    <a:pt x="1" y="499"/>
                    <a:pt x="1" y="534"/>
                  </a:cubicBezTo>
                  <a:cubicBezTo>
                    <a:pt x="1" y="606"/>
                    <a:pt x="1" y="641"/>
                    <a:pt x="1" y="677"/>
                  </a:cubicBezTo>
                  <a:cubicBezTo>
                    <a:pt x="1" y="748"/>
                    <a:pt x="54" y="783"/>
                    <a:pt x="107" y="783"/>
                  </a:cubicBezTo>
                  <a:cubicBezTo>
                    <a:pt x="161" y="783"/>
                    <a:pt x="214" y="748"/>
                    <a:pt x="214" y="677"/>
                  </a:cubicBezTo>
                  <a:lnTo>
                    <a:pt x="285" y="606"/>
                  </a:lnTo>
                  <a:lnTo>
                    <a:pt x="285" y="534"/>
                  </a:lnTo>
                  <a:lnTo>
                    <a:pt x="285" y="499"/>
                  </a:lnTo>
                  <a:lnTo>
                    <a:pt x="285" y="463"/>
                  </a:lnTo>
                  <a:cubicBezTo>
                    <a:pt x="321" y="428"/>
                    <a:pt x="321" y="428"/>
                    <a:pt x="357" y="392"/>
                  </a:cubicBezTo>
                  <a:lnTo>
                    <a:pt x="357" y="356"/>
                  </a:lnTo>
                  <a:cubicBezTo>
                    <a:pt x="392" y="321"/>
                    <a:pt x="392" y="321"/>
                    <a:pt x="428" y="285"/>
                  </a:cubicBezTo>
                  <a:lnTo>
                    <a:pt x="463" y="250"/>
                  </a:lnTo>
                  <a:lnTo>
                    <a:pt x="534" y="214"/>
                  </a:lnTo>
                  <a:lnTo>
                    <a:pt x="606" y="214"/>
                  </a:lnTo>
                  <a:cubicBezTo>
                    <a:pt x="641" y="179"/>
                    <a:pt x="677" y="143"/>
                    <a:pt x="641" y="72"/>
                  </a:cubicBezTo>
                  <a:cubicBezTo>
                    <a:pt x="641" y="36"/>
                    <a:pt x="570" y="1"/>
                    <a:pt x="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1640712" y="2101205"/>
              <a:ext cx="28127" cy="29363"/>
            </a:xfrm>
            <a:custGeom>
              <a:avLst/>
              <a:gdLst/>
              <a:ahLst/>
              <a:cxnLst/>
              <a:rect l="l" t="t" r="r" b="b"/>
              <a:pathLst>
                <a:path w="819" h="855" extrusionOk="0">
                  <a:moveTo>
                    <a:pt x="712" y="0"/>
                  </a:moveTo>
                  <a:cubicBezTo>
                    <a:pt x="605" y="0"/>
                    <a:pt x="498" y="36"/>
                    <a:pt x="427" y="71"/>
                  </a:cubicBezTo>
                  <a:cubicBezTo>
                    <a:pt x="356" y="143"/>
                    <a:pt x="285" y="178"/>
                    <a:pt x="214" y="249"/>
                  </a:cubicBezTo>
                  <a:cubicBezTo>
                    <a:pt x="107" y="392"/>
                    <a:pt x="36" y="570"/>
                    <a:pt x="0" y="748"/>
                  </a:cubicBezTo>
                  <a:cubicBezTo>
                    <a:pt x="0" y="819"/>
                    <a:pt x="36" y="854"/>
                    <a:pt x="107" y="854"/>
                  </a:cubicBezTo>
                  <a:cubicBezTo>
                    <a:pt x="142" y="854"/>
                    <a:pt x="178" y="819"/>
                    <a:pt x="178" y="748"/>
                  </a:cubicBezTo>
                  <a:lnTo>
                    <a:pt x="285" y="676"/>
                  </a:lnTo>
                  <a:lnTo>
                    <a:pt x="285" y="605"/>
                  </a:lnTo>
                  <a:cubicBezTo>
                    <a:pt x="249" y="605"/>
                    <a:pt x="249" y="570"/>
                    <a:pt x="285" y="570"/>
                  </a:cubicBezTo>
                  <a:cubicBezTo>
                    <a:pt x="249" y="534"/>
                    <a:pt x="249" y="534"/>
                    <a:pt x="285" y="534"/>
                  </a:cubicBezTo>
                  <a:cubicBezTo>
                    <a:pt x="285" y="498"/>
                    <a:pt x="320" y="463"/>
                    <a:pt x="320" y="427"/>
                  </a:cubicBezTo>
                  <a:cubicBezTo>
                    <a:pt x="356" y="392"/>
                    <a:pt x="356" y="356"/>
                    <a:pt x="391" y="356"/>
                  </a:cubicBezTo>
                  <a:cubicBezTo>
                    <a:pt x="427" y="321"/>
                    <a:pt x="427" y="285"/>
                    <a:pt x="463" y="249"/>
                  </a:cubicBezTo>
                  <a:lnTo>
                    <a:pt x="498" y="249"/>
                  </a:lnTo>
                  <a:lnTo>
                    <a:pt x="534" y="214"/>
                  </a:lnTo>
                  <a:cubicBezTo>
                    <a:pt x="569" y="214"/>
                    <a:pt x="605" y="178"/>
                    <a:pt x="641" y="178"/>
                  </a:cubicBezTo>
                  <a:lnTo>
                    <a:pt x="676" y="178"/>
                  </a:lnTo>
                  <a:cubicBezTo>
                    <a:pt x="676" y="178"/>
                    <a:pt x="712" y="178"/>
                    <a:pt x="747" y="143"/>
                  </a:cubicBezTo>
                  <a:cubicBezTo>
                    <a:pt x="818" y="107"/>
                    <a:pt x="783" y="0"/>
                    <a:pt x="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1618698" y="2066073"/>
              <a:ext cx="13462" cy="15317"/>
            </a:xfrm>
            <a:custGeom>
              <a:avLst/>
              <a:gdLst/>
              <a:ahLst/>
              <a:cxnLst/>
              <a:rect l="l" t="t" r="r" b="b"/>
              <a:pathLst>
                <a:path w="392" h="446" extrusionOk="0">
                  <a:moveTo>
                    <a:pt x="339" y="0"/>
                  </a:moveTo>
                  <a:cubicBezTo>
                    <a:pt x="321" y="0"/>
                    <a:pt x="303" y="9"/>
                    <a:pt x="285" y="27"/>
                  </a:cubicBezTo>
                  <a:lnTo>
                    <a:pt x="36" y="312"/>
                  </a:lnTo>
                  <a:cubicBezTo>
                    <a:pt x="1" y="347"/>
                    <a:pt x="1" y="383"/>
                    <a:pt x="36" y="418"/>
                  </a:cubicBezTo>
                  <a:cubicBezTo>
                    <a:pt x="36" y="436"/>
                    <a:pt x="45" y="445"/>
                    <a:pt x="58" y="445"/>
                  </a:cubicBezTo>
                  <a:cubicBezTo>
                    <a:pt x="72" y="445"/>
                    <a:pt x="90" y="436"/>
                    <a:pt x="107" y="418"/>
                  </a:cubicBezTo>
                  <a:lnTo>
                    <a:pt x="392" y="98"/>
                  </a:lnTo>
                  <a:cubicBezTo>
                    <a:pt x="392" y="63"/>
                    <a:pt x="392" y="27"/>
                    <a:pt x="392" y="27"/>
                  </a:cubicBezTo>
                  <a:cubicBezTo>
                    <a:pt x="374" y="9"/>
                    <a:pt x="356" y="0"/>
                    <a:pt x="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1545377" y="2031044"/>
              <a:ext cx="17137" cy="23147"/>
            </a:xfrm>
            <a:custGeom>
              <a:avLst/>
              <a:gdLst/>
              <a:ahLst/>
              <a:cxnLst/>
              <a:rect l="l" t="t" r="r" b="b"/>
              <a:pathLst>
                <a:path w="499" h="674" extrusionOk="0">
                  <a:moveTo>
                    <a:pt x="423" y="0"/>
                  </a:moveTo>
                  <a:cubicBezTo>
                    <a:pt x="413" y="0"/>
                    <a:pt x="403" y="5"/>
                    <a:pt x="392" y="15"/>
                  </a:cubicBezTo>
                  <a:cubicBezTo>
                    <a:pt x="357" y="15"/>
                    <a:pt x="321" y="15"/>
                    <a:pt x="321" y="51"/>
                  </a:cubicBezTo>
                  <a:cubicBezTo>
                    <a:pt x="285" y="51"/>
                    <a:pt x="250" y="86"/>
                    <a:pt x="214" y="86"/>
                  </a:cubicBezTo>
                  <a:cubicBezTo>
                    <a:pt x="179" y="158"/>
                    <a:pt x="143" y="193"/>
                    <a:pt x="107" y="229"/>
                  </a:cubicBezTo>
                  <a:cubicBezTo>
                    <a:pt x="36" y="371"/>
                    <a:pt x="1" y="478"/>
                    <a:pt x="36" y="620"/>
                  </a:cubicBezTo>
                  <a:cubicBezTo>
                    <a:pt x="36" y="656"/>
                    <a:pt x="72" y="673"/>
                    <a:pt x="107" y="673"/>
                  </a:cubicBezTo>
                  <a:cubicBezTo>
                    <a:pt x="143" y="673"/>
                    <a:pt x="179" y="656"/>
                    <a:pt x="179" y="620"/>
                  </a:cubicBezTo>
                  <a:lnTo>
                    <a:pt x="250" y="478"/>
                  </a:lnTo>
                  <a:lnTo>
                    <a:pt x="250" y="442"/>
                  </a:lnTo>
                  <a:cubicBezTo>
                    <a:pt x="250" y="407"/>
                    <a:pt x="250" y="371"/>
                    <a:pt x="285" y="371"/>
                  </a:cubicBezTo>
                  <a:cubicBezTo>
                    <a:pt x="285" y="335"/>
                    <a:pt x="285" y="335"/>
                    <a:pt x="285" y="335"/>
                  </a:cubicBezTo>
                  <a:cubicBezTo>
                    <a:pt x="285" y="300"/>
                    <a:pt x="285" y="264"/>
                    <a:pt x="321" y="264"/>
                  </a:cubicBezTo>
                  <a:lnTo>
                    <a:pt x="321" y="229"/>
                  </a:lnTo>
                  <a:lnTo>
                    <a:pt x="357" y="158"/>
                  </a:lnTo>
                  <a:lnTo>
                    <a:pt x="463" y="158"/>
                  </a:lnTo>
                  <a:cubicBezTo>
                    <a:pt x="499" y="122"/>
                    <a:pt x="499" y="86"/>
                    <a:pt x="499" y="51"/>
                  </a:cubicBezTo>
                  <a:cubicBezTo>
                    <a:pt x="474" y="26"/>
                    <a:pt x="449" y="0"/>
                    <a:pt x="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1506296" y="2380783"/>
              <a:ext cx="17995" cy="30359"/>
            </a:xfrm>
            <a:custGeom>
              <a:avLst/>
              <a:gdLst/>
              <a:ahLst/>
              <a:cxnLst/>
              <a:rect l="l" t="t" r="r" b="b"/>
              <a:pathLst>
                <a:path w="524" h="884" extrusionOk="0">
                  <a:moveTo>
                    <a:pt x="410" y="0"/>
                  </a:moveTo>
                  <a:cubicBezTo>
                    <a:pt x="403" y="0"/>
                    <a:pt x="397" y="2"/>
                    <a:pt x="392" y="7"/>
                  </a:cubicBezTo>
                  <a:cubicBezTo>
                    <a:pt x="249" y="78"/>
                    <a:pt x="142" y="221"/>
                    <a:pt x="71" y="328"/>
                  </a:cubicBezTo>
                  <a:cubicBezTo>
                    <a:pt x="36" y="399"/>
                    <a:pt x="36" y="505"/>
                    <a:pt x="0" y="577"/>
                  </a:cubicBezTo>
                  <a:cubicBezTo>
                    <a:pt x="0" y="612"/>
                    <a:pt x="0" y="648"/>
                    <a:pt x="0" y="683"/>
                  </a:cubicBezTo>
                  <a:cubicBezTo>
                    <a:pt x="36" y="719"/>
                    <a:pt x="36" y="755"/>
                    <a:pt x="36" y="790"/>
                  </a:cubicBezTo>
                  <a:cubicBezTo>
                    <a:pt x="52" y="856"/>
                    <a:pt x="100" y="884"/>
                    <a:pt x="142" y="884"/>
                  </a:cubicBezTo>
                  <a:cubicBezTo>
                    <a:pt x="191" y="884"/>
                    <a:pt x="233" y="847"/>
                    <a:pt x="214" y="790"/>
                  </a:cubicBezTo>
                  <a:lnTo>
                    <a:pt x="249" y="755"/>
                  </a:lnTo>
                  <a:cubicBezTo>
                    <a:pt x="214" y="683"/>
                    <a:pt x="214" y="612"/>
                    <a:pt x="249" y="577"/>
                  </a:cubicBezTo>
                  <a:cubicBezTo>
                    <a:pt x="214" y="541"/>
                    <a:pt x="214" y="541"/>
                    <a:pt x="249" y="505"/>
                  </a:cubicBezTo>
                  <a:lnTo>
                    <a:pt x="249" y="399"/>
                  </a:lnTo>
                  <a:cubicBezTo>
                    <a:pt x="285" y="292"/>
                    <a:pt x="356" y="185"/>
                    <a:pt x="463" y="114"/>
                  </a:cubicBezTo>
                  <a:cubicBezTo>
                    <a:pt x="524" y="83"/>
                    <a:pt x="453" y="0"/>
                    <a:pt x="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1574706" y="2412275"/>
              <a:ext cx="22048" cy="17652"/>
            </a:xfrm>
            <a:custGeom>
              <a:avLst/>
              <a:gdLst/>
              <a:ahLst/>
              <a:cxnLst/>
              <a:rect l="l" t="t" r="r" b="b"/>
              <a:pathLst>
                <a:path w="642" h="514" extrusionOk="0">
                  <a:moveTo>
                    <a:pt x="566" y="1"/>
                  </a:moveTo>
                  <a:cubicBezTo>
                    <a:pt x="555" y="1"/>
                    <a:pt x="545" y="5"/>
                    <a:pt x="534" y="15"/>
                  </a:cubicBezTo>
                  <a:cubicBezTo>
                    <a:pt x="321" y="51"/>
                    <a:pt x="143" y="193"/>
                    <a:pt x="36" y="407"/>
                  </a:cubicBezTo>
                  <a:cubicBezTo>
                    <a:pt x="1" y="442"/>
                    <a:pt x="36" y="478"/>
                    <a:pt x="72" y="514"/>
                  </a:cubicBezTo>
                  <a:cubicBezTo>
                    <a:pt x="107" y="514"/>
                    <a:pt x="143" y="514"/>
                    <a:pt x="179" y="478"/>
                  </a:cubicBezTo>
                  <a:lnTo>
                    <a:pt x="250" y="407"/>
                  </a:lnTo>
                  <a:lnTo>
                    <a:pt x="285" y="336"/>
                  </a:lnTo>
                  <a:cubicBezTo>
                    <a:pt x="321" y="300"/>
                    <a:pt x="357" y="264"/>
                    <a:pt x="392" y="229"/>
                  </a:cubicBezTo>
                  <a:lnTo>
                    <a:pt x="428" y="193"/>
                  </a:lnTo>
                  <a:lnTo>
                    <a:pt x="499" y="193"/>
                  </a:lnTo>
                  <a:lnTo>
                    <a:pt x="570" y="158"/>
                  </a:lnTo>
                  <a:cubicBezTo>
                    <a:pt x="606" y="122"/>
                    <a:pt x="641" y="87"/>
                    <a:pt x="641" y="51"/>
                  </a:cubicBezTo>
                  <a:cubicBezTo>
                    <a:pt x="616" y="26"/>
                    <a:pt x="591" y="1"/>
                    <a:pt x="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1644352" y="2302827"/>
              <a:ext cx="14699" cy="26306"/>
            </a:xfrm>
            <a:custGeom>
              <a:avLst/>
              <a:gdLst/>
              <a:ahLst/>
              <a:cxnLst/>
              <a:rect l="l" t="t" r="r" b="b"/>
              <a:pathLst>
                <a:path w="428" h="766" extrusionOk="0">
                  <a:moveTo>
                    <a:pt x="285" y="0"/>
                  </a:moveTo>
                  <a:cubicBezTo>
                    <a:pt x="214" y="71"/>
                    <a:pt x="179" y="107"/>
                    <a:pt x="143" y="178"/>
                  </a:cubicBezTo>
                  <a:cubicBezTo>
                    <a:pt x="108" y="214"/>
                    <a:pt x="72" y="285"/>
                    <a:pt x="36" y="356"/>
                  </a:cubicBezTo>
                  <a:cubicBezTo>
                    <a:pt x="1" y="463"/>
                    <a:pt x="1" y="605"/>
                    <a:pt x="36" y="712"/>
                  </a:cubicBezTo>
                  <a:cubicBezTo>
                    <a:pt x="36" y="747"/>
                    <a:pt x="63" y="765"/>
                    <a:pt x="90" y="765"/>
                  </a:cubicBezTo>
                  <a:cubicBezTo>
                    <a:pt x="116" y="765"/>
                    <a:pt x="143" y="747"/>
                    <a:pt x="143" y="712"/>
                  </a:cubicBezTo>
                  <a:lnTo>
                    <a:pt x="321" y="605"/>
                  </a:lnTo>
                  <a:cubicBezTo>
                    <a:pt x="285" y="534"/>
                    <a:pt x="285" y="498"/>
                    <a:pt x="321" y="427"/>
                  </a:cubicBezTo>
                  <a:cubicBezTo>
                    <a:pt x="321" y="427"/>
                    <a:pt x="321" y="392"/>
                    <a:pt x="321" y="356"/>
                  </a:cubicBezTo>
                  <a:cubicBezTo>
                    <a:pt x="321" y="356"/>
                    <a:pt x="321" y="356"/>
                    <a:pt x="321" y="320"/>
                  </a:cubicBezTo>
                  <a:lnTo>
                    <a:pt x="321" y="285"/>
                  </a:lnTo>
                  <a:lnTo>
                    <a:pt x="357" y="214"/>
                  </a:lnTo>
                  <a:lnTo>
                    <a:pt x="357" y="178"/>
                  </a:lnTo>
                  <a:lnTo>
                    <a:pt x="392" y="142"/>
                  </a:lnTo>
                  <a:cubicBezTo>
                    <a:pt x="428" y="107"/>
                    <a:pt x="428" y="71"/>
                    <a:pt x="392" y="36"/>
                  </a:cubicBezTo>
                  <a:cubicBezTo>
                    <a:pt x="357" y="0"/>
                    <a:pt x="321" y="0"/>
                    <a:pt x="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1747001" y="2235276"/>
              <a:ext cx="14458" cy="16244"/>
            </a:xfrm>
            <a:custGeom>
              <a:avLst/>
              <a:gdLst/>
              <a:ahLst/>
              <a:cxnLst/>
              <a:rect l="l" t="t" r="r" b="b"/>
              <a:pathLst>
                <a:path w="421" h="473" extrusionOk="0">
                  <a:moveTo>
                    <a:pt x="357" y="1"/>
                  </a:moveTo>
                  <a:cubicBezTo>
                    <a:pt x="347" y="1"/>
                    <a:pt x="334" y="3"/>
                    <a:pt x="321" y="10"/>
                  </a:cubicBezTo>
                  <a:cubicBezTo>
                    <a:pt x="250" y="46"/>
                    <a:pt x="179" y="81"/>
                    <a:pt x="143" y="153"/>
                  </a:cubicBezTo>
                  <a:cubicBezTo>
                    <a:pt x="72" y="224"/>
                    <a:pt x="36" y="295"/>
                    <a:pt x="1" y="366"/>
                  </a:cubicBezTo>
                  <a:cubicBezTo>
                    <a:pt x="1" y="402"/>
                    <a:pt x="1" y="473"/>
                    <a:pt x="72" y="473"/>
                  </a:cubicBezTo>
                  <a:cubicBezTo>
                    <a:pt x="107" y="473"/>
                    <a:pt x="143" y="473"/>
                    <a:pt x="143" y="437"/>
                  </a:cubicBezTo>
                  <a:lnTo>
                    <a:pt x="214" y="366"/>
                  </a:lnTo>
                  <a:lnTo>
                    <a:pt x="214" y="330"/>
                  </a:lnTo>
                  <a:lnTo>
                    <a:pt x="214" y="295"/>
                  </a:lnTo>
                  <a:lnTo>
                    <a:pt x="285" y="188"/>
                  </a:lnTo>
                  <a:lnTo>
                    <a:pt x="321" y="153"/>
                  </a:lnTo>
                  <a:lnTo>
                    <a:pt x="392" y="81"/>
                  </a:lnTo>
                  <a:cubicBezTo>
                    <a:pt x="421" y="53"/>
                    <a:pt x="403" y="1"/>
                    <a:pt x="3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1723785" y="2192830"/>
              <a:ext cx="12260" cy="20812"/>
            </a:xfrm>
            <a:custGeom>
              <a:avLst/>
              <a:gdLst/>
              <a:ahLst/>
              <a:cxnLst/>
              <a:rect l="l" t="t" r="r" b="b"/>
              <a:pathLst>
                <a:path w="357" h="606" extrusionOk="0">
                  <a:moveTo>
                    <a:pt x="214" y="1"/>
                  </a:moveTo>
                  <a:cubicBezTo>
                    <a:pt x="72" y="143"/>
                    <a:pt x="1" y="321"/>
                    <a:pt x="36" y="499"/>
                  </a:cubicBezTo>
                  <a:cubicBezTo>
                    <a:pt x="36" y="570"/>
                    <a:pt x="36" y="606"/>
                    <a:pt x="107" y="606"/>
                  </a:cubicBezTo>
                  <a:cubicBezTo>
                    <a:pt x="143" y="606"/>
                    <a:pt x="178" y="570"/>
                    <a:pt x="178" y="499"/>
                  </a:cubicBezTo>
                  <a:lnTo>
                    <a:pt x="214" y="499"/>
                  </a:lnTo>
                  <a:cubicBezTo>
                    <a:pt x="214" y="463"/>
                    <a:pt x="214" y="463"/>
                    <a:pt x="214" y="428"/>
                  </a:cubicBezTo>
                  <a:lnTo>
                    <a:pt x="214" y="392"/>
                  </a:lnTo>
                  <a:cubicBezTo>
                    <a:pt x="214" y="357"/>
                    <a:pt x="250" y="321"/>
                    <a:pt x="250" y="286"/>
                  </a:cubicBezTo>
                  <a:lnTo>
                    <a:pt x="250" y="250"/>
                  </a:lnTo>
                  <a:cubicBezTo>
                    <a:pt x="250" y="214"/>
                    <a:pt x="285" y="214"/>
                    <a:pt x="285" y="179"/>
                  </a:cubicBezTo>
                  <a:lnTo>
                    <a:pt x="321" y="108"/>
                  </a:lnTo>
                  <a:cubicBezTo>
                    <a:pt x="356" y="108"/>
                    <a:pt x="356" y="36"/>
                    <a:pt x="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1461067" y="2250593"/>
              <a:ext cx="17137" cy="16519"/>
            </a:xfrm>
            <a:custGeom>
              <a:avLst/>
              <a:gdLst/>
              <a:ahLst/>
              <a:cxnLst/>
              <a:rect l="l" t="t" r="r" b="b"/>
              <a:pathLst>
                <a:path w="499" h="481" extrusionOk="0">
                  <a:moveTo>
                    <a:pt x="445" y="0"/>
                  </a:moveTo>
                  <a:cubicBezTo>
                    <a:pt x="428" y="0"/>
                    <a:pt x="410" y="9"/>
                    <a:pt x="392" y="27"/>
                  </a:cubicBezTo>
                  <a:lnTo>
                    <a:pt x="285" y="98"/>
                  </a:lnTo>
                  <a:lnTo>
                    <a:pt x="214" y="169"/>
                  </a:lnTo>
                  <a:lnTo>
                    <a:pt x="36" y="347"/>
                  </a:lnTo>
                  <a:cubicBezTo>
                    <a:pt x="1" y="347"/>
                    <a:pt x="1" y="418"/>
                    <a:pt x="36" y="454"/>
                  </a:cubicBezTo>
                  <a:cubicBezTo>
                    <a:pt x="54" y="472"/>
                    <a:pt x="72" y="480"/>
                    <a:pt x="90" y="480"/>
                  </a:cubicBezTo>
                  <a:cubicBezTo>
                    <a:pt x="107" y="480"/>
                    <a:pt x="125" y="472"/>
                    <a:pt x="143" y="454"/>
                  </a:cubicBezTo>
                  <a:lnTo>
                    <a:pt x="143" y="418"/>
                  </a:lnTo>
                  <a:lnTo>
                    <a:pt x="321" y="276"/>
                  </a:lnTo>
                  <a:lnTo>
                    <a:pt x="392" y="205"/>
                  </a:lnTo>
                  <a:lnTo>
                    <a:pt x="499" y="98"/>
                  </a:lnTo>
                  <a:cubicBezTo>
                    <a:pt x="499" y="62"/>
                    <a:pt x="499" y="27"/>
                    <a:pt x="499" y="27"/>
                  </a:cubicBezTo>
                  <a:cubicBezTo>
                    <a:pt x="481" y="9"/>
                    <a:pt x="463" y="0"/>
                    <a:pt x="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1419513" y="2350768"/>
              <a:ext cx="11058" cy="26615"/>
            </a:xfrm>
            <a:custGeom>
              <a:avLst/>
              <a:gdLst/>
              <a:ahLst/>
              <a:cxnLst/>
              <a:rect l="l" t="t" r="r" b="b"/>
              <a:pathLst>
                <a:path w="322" h="775" extrusionOk="0">
                  <a:moveTo>
                    <a:pt x="219" y="1"/>
                  </a:moveTo>
                  <a:cubicBezTo>
                    <a:pt x="197" y="1"/>
                    <a:pt x="179" y="10"/>
                    <a:pt x="179" y="27"/>
                  </a:cubicBezTo>
                  <a:cubicBezTo>
                    <a:pt x="72" y="99"/>
                    <a:pt x="37" y="205"/>
                    <a:pt x="1" y="348"/>
                  </a:cubicBezTo>
                  <a:cubicBezTo>
                    <a:pt x="1" y="454"/>
                    <a:pt x="1" y="561"/>
                    <a:pt x="37" y="703"/>
                  </a:cubicBezTo>
                  <a:cubicBezTo>
                    <a:pt x="72" y="739"/>
                    <a:pt x="143" y="775"/>
                    <a:pt x="179" y="775"/>
                  </a:cubicBezTo>
                  <a:cubicBezTo>
                    <a:pt x="250" y="739"/>
                    <a:pt x="286" y="668"/>
                    <a:pt x="250" y="597"/>
                  </a:cubicBezTo>
                  <a:lnTo>
                    <a:pt x="250" y="526"/>
                  </a:lnTo>
                  <a:lnTo>
                    <a:pt x="250" y="490"/>
                  </a:lnTo>
                  <a:lnTo>
                    <a:pt x="250" y="454"/>
                  </a:lnTo>
                  <a:cubicBezTo>
                    <a:pt x="214" y="454"/>
                    <a:pt x="214" y="419"/>
                    <a:pt x="250" y="383"/>
                  </a:cubicBezTo>
                  <a:lnTo>
                    <a:pt x="250" y="348"/>
                  </a:lnTo>
                  <a:cubicBezTo>
                    <a:pt x="250" y="312"/>
                    <a:pt x="250" y="276"/>
                    <a:pt x="286" y="241"/>
                  </a:cubicBezTo>
                  <a:cubicBezTo>
                    <a:pt x="286" y="205"/>
                    <a:pt x="286" y="205"/>
                    <a:pt x="286" y="205"/>
                  </a:cubicBezTo>
                  <a:lnTo>
                    <a:pt x="321" y="134"/>
                  </a:lnTo>
                  <a:cubicBezTo>
                    <a:pt x="321" y="99"/>
                    <a:pt x="321" y="27"/>
                    <a:pt x="286" y="27"/>
                  </a:cubicBezTo>
                  <a:cubicBezTo>
                    <a:pt x="268" y="10"/>
                    <a:pt x="241" y="1"/>
                    <a:pt x="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4" name="Google Shape;1114;p47"/>
            <p:cNvSpPr/>
            <p:nvPr/>
          </p:nvSpPr>
          <p:spPr>
            <a:xfrm>
              <a:off x="1729898" y="2413511"/>
              <a:ext cx="13462" cy="21292"/>
            </a:xfrm>
            <a:custGeom>
              <a:avLst/>
              <a:gdLst/>
              <a:ahLst/>
              <a:cxnLst/>
              <a:rect l="l" t="t" r="r" b="b"/>
              <a:pathLst>
                <a:path w="392" h="620" extrusionOk="0">
                  <a:moveTo>
                    <a:pt x="287" y="0"/>
                  </a:moveTo>
                  <a:cubicBezTo>
                    <a:pt x="273" y="0"/>
                    <a:pt x="260" y="5"/>
                    <a:pt x="250" y="15"/>
                  </a:cubicBezTo>
                  <a:cubicBezTo>
                    <a:pt x="72" y="122"/>
                    <a:pt x="0" y="371"/>
                    <a:pt x="107" y="584"/>
                  </a:cubicBezTo>
                  <a:cubicBezTo>
                    <a:pt x="143" y="620"/>
                    <a:pt x="178" y="620"/>
                    <a:pt x="214" y="620"/>
                  </a:cubicBezTo>
                  <a:cubicBezTo>
                    <a:pt x="250" y="584"/>
                    <a:pt x="250" y="549"/>
                    <a:pt x="250" y="513"/>
                  </a:cubicBezTo>
                  <a:lnTo>
                    <a:pt x="321" y="442"/>
                  </a:lnTo>
                  <a:lnTo>
                    <a:pt x="321" y="406"/>
                  </a:lnTo>
                  <a:lnTo>
                    <a:pt x="321" y="371"/>
                  </a:lnTo>
                  <a:lnTo>
                    <a:pt x="321" y="335"/>
                  </a:lnTo>
                  <a:lnTo>
                    <a:pt x="321" y="300"/>
                  </a:lnTo>
                  <a:cubicBezTo>
                    <a:pt x="321" y="300"/>
                    <a:pt x="321" y="264"/>
                    <a:pt x="321" y="264"/>
                  </a:cubicBezTo>
                  <a:lnTo>
                    <a:pt x="321" y="228"/>
                  </a:lnTo>
                  <a:lnTo>
                    <a:pt x="356" y="157"/>
                  </a:lnTo>
                  <a:cubicBezTo>
                    <a:pt x="392" y="157"/>
                    <a:pt x="392" y="86"/>
                    <a:pt x="356" y="51"/>
                  </a:cubicBezTo>
                  <a:cubicBezTo>
                    <a:pt x="356" y="25"/>
                    <a:pt x="321" y="0"/>
                    <a:pt x="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1808096" y="2399019"/>
              <a:ext cx="15695" cy="29981"/>
            </a:xfrm>
            <a:custGeom>
              <a:avLst/>
              <a:gdLst/>
              <a:ahLst/>
              <a:cxnLst/>
              <a:rect l="l" t="t" r="r" b="b"/>
              <a:pathLst>
                <a:path w="457" h="873" extrusionOk="0">
                  <a:moveTo>
                    <a:pt x="379" y="1"/>
                  </a:moveTo>
                  <a:cubicBezTo>
                    <a:pt x="371" y="1"/>
                    <a:pt x="363" y="4"/>
                    <a:pt x="356" y="10"/>
                  </a:cubicBezTo>
                  <a:cubicBezTo>
                    <a:pt x="214" y="117"/>
                    <a:pt x="143" y="224"/>
                    <a:pt x="72" y="366"/>
                  </a:cubicBezTo>
                  <a:cubicBezTo>
                    <a:pt x="36" y="473"/>
                    <a:pt x="1" y="615"/>
                    <a:pt x="36" y="793"/>
                  </a:cubicBezTo>
                  <a:cubicBezTo>
                    <a:pt x="36" y="846"/>
                    <a:pt x="72" y="873"/>
                    <a:pt x="107" y="873"/>
                  </a:cubicBezTo>
                  <a:cubicBezTo>
                    <a:pt x="143" y="873"/>
                    <a:pt x="179" y="846"/>
                    <a:pt x="179" y="793"/>
                  </a:cubicBezTo>
                  <a:cubicBezTo>
                    <a:pt x="179" y="544"/>
                    <a:pt x="250" y="295"/>
                    <a:pt x="428" y="117"/>
                  </a:cubicBezTo>
                  <a:cubicBezTo>
                    <a:pt x="457" y="59"/>
                    <a:pt x="415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6" name="Google Shape;1116;p47"/>
            <p:cNvSpPr/>
            <p:nvPr/>
          </p:nvSpPr>
          <p:spPr>
            <a:xfrm>
              <a:off x="1794668" y="2329682"/>
              <a:ext cx="15901" cy="15935"/>
            </a:xfrm>
            <a:custGeom>
              <a:avLst/>
              <a:gdLst/>
              <a:ahLst/>
              <a:cxnLst/>
              <a:rect l="l" t="t" r="r" b="b"/>
              <a:pathLst>
                <a:path w="463" h="464" extrusionOk="0">
                  <a:moveTo>
                    <a:pt x="320" y="1"/>
                  </a:moveTo>
                  <a:cubicBezTo>
                    <a:pt x="249" y="1"/>
                    <a:pt x="178" y="37"/>
                    <a:pt x="143" y="108"/>
                  </a:cubicBezTo>
                  <a:cubicBezTo>
                    <a:pt x="71" y="179"/>
                    <a:pt x="36" y="250"/>
                    <a:pt x="36" y="321"/>
                  </a:cubicBezTo>
                  <a:cubicBezTo>
                    <a:pt x="0" y="321"/>
                    <a:pt x="0" y="357"/>
                    <a:pt x="36" y="392"/>
                  </a:cubicBezTo>
                  <a:cubicBezTo>
                    <a:pt x="36" y="428"/>
                    <a:pt x="71" y="463"/>
                    <a:pt x="107" y="463"/>
                  </a:cubicBezTo>
                  <a:cubicBezTo>
                    <a:pt x="178" y="463"/>
                    <a:pt x="249" y="428"/>
                    <a:pt x="249" y="357"/>
                  </a:cubicBezTo>
                  <a:lnTo>
                    <a:pt x="214" y="357"/>
                  </a:lnTo>
                  <a:cubicBezTo>
                    <a:pt x="214" y="321"/>
                    <a:pt x="214" y="286"/>
                    <a:pt x="249" y="286"/>
                  </a:cubicBezTo>
                  <a:cubicBezTo>
                    <a:pt x="249" y="286"/>
                    <a:pt x="285" y="250"/>
                    <a:pt x="285" y="214"/>
                  </a:cubicBezTo>
                  <a:lnTo>
                    <a:pt x="285" y="250"/>
                  </a:lnTo>
                  <a:cubicBezTo>
                    <a:pt x="285" y="214"/>
                    <a:pt x="320" y="214"/>
                    <a:pt x="356" y="179"/>
                  </a:cubicBezTo>
                  <a:lnTo>
                    <a:pt x="320" y="179"/>
                  </a:lnTo>
                  <a:cubicBezTo>
                    <a:pt x="356" y="179"/>
                    <a:pt x="356" y="179"/>
                    <a:pt x="392" y="143"/>
                  </a:cubicBezTo>
                  <a:cubicBezTo>
                    <a:pt x="427" y="143"/>
                    <a:pt x="427" y="108"/>
                    <a:pt x="463" y="108"/>
                  </a:cubicBezTo>
                  <a:cubicBezTo>
                    <a:pt x="463" y="72"/>
                    <a:pt x="463" y="37"/>
                    <a:pt x="463" y="37"/>
                  </a:cubicBezTo>
                  <a:cubicBezTo>
                    <a:pt x="427" y="1"/>
                    <a:pt x="427" y="1"/>
                    <a:pt x="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7" name="Google Shape;1117;p47"/>
            <p:cNvSpPr/>
            <p:nvPr/>
          </p:nvSpPr>
          <p:spPr>
            <a:xfrm>
              <a:off x="1706683" y="2326042"/>
              <a:ext cx="14699" cy="20056"/>
            </a:xfrm>
            <a:custGeom>
              <a:avLst/>
              <a:gdLst/>
              <a:ahLst/>
              <a:cxnLst/>
              <a:rect l="l" t="t" r="r" b="b"/>
              <a:pathLst>
                <a:path w="428" h="584" extrusionOk="0">
                  <a:moveTo>
                    <a:pt x="285" y="0"/>
                  </a:moveTo>
                  <a:cubicBezTo>
                    <a:pt x="143" y="143"/>
                    <a:pt x="72" y="285"/>
                    <a:pt x="36" y="463"/>
                  </a:cubicBezTo>
                  <a:cubicBezTo>
                    <a:pt x="0" y="534"/>
                    <a:pt x="36" y="569"/>
                    <a:pt x="107" y="569"/>
                  </a:cubicBezTo>
                  <a:cubicBezTo>
                    <a:pt x="117" y="579"/>
                    <a:pt x="129" y="583"/>
                    <a:pt x="141" y="583"/>
                  </a:cubicBezTo>
                  <a:cubicBezTo>
                    <a:pt x="176" y="583"/>
                    <a:pt x="214" y="550"/>
                    <a:pt x="214" y="498"/>
                  </a:cubicBezTo>
                  <a:lnTo>
                    <a:pt x="249" y="498"/>
                  </a:lnTo>
                  <a:cubicBezTo>
                    <a:pt x="249" y="463"/>
                    <a:pt x="285" y="427"/>
                    <a:pt x="285" y="392"/>
                  </a:cubicBezTo>
                  <a:lnTo>
                    <a:pt x="321" y="320"/>
                  </a:lnTo>
                  <a:cubicBezTo>
                    <a:pt x="356" y="249"/>
                    <a:pt x="392" y="214"/>
                    <a:pt x="427" y="143"/>
                  </a:cubicBezTo>
                  <a:cubicBezTo>
                    <a:pt x="427" y="107"/>
                    <a:pt x="427" y="107"/>
                    <a:pt x="427" y="71"/>
                  </a:cubicBezTo>
                  <a:cubicBezTo>
                    <a:pt x="427" y="36"/>
                    <a:pt x="427" y="36"/>
                    <a:pt x="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8" name="Google Shape;1118;p47"/>
            <p:cNvSpPr/>
            <p:nvPr/>
          </p:nvSpPr>
          <p:spPr>
            <a:xfrm>
              <a:off x="1580819" y="2192589"/>
              <a:ext cx="16793" cy="21052"/>
            </a:xfrm>
            <a:custGeom>
              <a:avLst/>
              <a:gdLst/>
              <a:ahLst/>
              <a:cxnLst/>
              <a:rect l="l" t="t" r="r" b="b"/>
              <a:pathLst>
                <a:path w="489" h="613" extrusionOk="0">
                  <a:moveTo>
                    <a:pt x="420" y="1"/>
                  </a:moveTo>
                  <a:cubicBezTo>
                    <a:pt x="411" y="1"/>
                    <a:pt x="402" y="3"/>
                    <a:pt x="392" y="8"/>
                  </a:cubicBezTo>
                  <a:cubicBezTo>
                    <a:pt x="250" y="43"/>
                    <a:pt x="179" y="115"/>
                    <a:pt x="107" y="221"/>
                  </a:cubicBezTo>
                  <a:cubicBezTo>
                    <a:pt x="36" y="328"/>
                    <a:pt x="1" y="435"/>
                    <a:pt x="1" y="542"/>
                  </a:cubicBezTo>
                  <a:cubicBezTo>
                    <a:pt x="1" y="577"/>
                    <a:pt x="36" y="613"/>
                    <a:pt x="72" y="613"/>
                  </a:cubicBezTo>
                  <a:cubicBezTo>
                    <a:pt x="107" y="613"/>
                    <a:pt x="143" y="577"/>
                    <a:pt x="143" y="542"/>
                  </a:cubicBezTo>
                  <a:lnTo>
                    <a:pt x="250" y="506"/>
                  </a:lnTo>
                  <a:lnTo>
                    <a:pt x="250" y="435"/>
                  </a:lnTo>
                  <a:cubicBezTo>
                    <a:pt x="250" y="399"/>
                    <a:pt x="250" y="399"/>
                    <a:pt x="250" y="364"/>
                  </a:cubicBezTo>
                  <a:lnTo>
                    <a:pt x="250" y="328"/>
                  </a:lnTo>
                  <a:cubicBezTo>
                    <a:pt x="250" y="328"/>
                    <a:pt x="285" y="293"/>
                    <a:pt x="285" y="257"/>
                  </a:cubicBezTo>
                  <a:lnTo>
                    <a:pt x="356" y="186"/>
                  </a:lnTo>
                  <a:lnTo>
                    <a:pt x="356" y="150"/>
                  </a:lnTo>
                  <a:lnTo>
                    <a:pt x="428" y="115"/>
                  </a:lnTo>
                  <a:cubicBezTo>
                    <a:pt x="489" y="84"/>
                    <a:pt x="471" y="1"/>
                    <a:pt x="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9" name="Google Shape;1119;p47"/>
            <p:cNvSpPr/>
            <p:nvPr/>
          </p:nvSpPr>
          <p:spPr>
            <a:xfrm>
              <a:off x="1692019" y="2108520"/>
              <a:ext cx="11024" cy="14699"/>
            </a:xfrm>
            <a:custGeom>
              <a:avLst/>
              <a:gdLst/>
              <a:ahLst/>
              <a:cxnLst/>
              <a:rect l="l" t="t" r="r" b="b"/>
              <a:pathLst>
                <a:path w="321" h="428" extrusionOk="0">
                  <a:moveTo>
                    <a:pt x="285" y="1"/>
                  </a:moveTo>
                  <a:cubicBezTo>
                    <a:pt x="250" y="1"/>
                    <a:pt x="214" y="1"/>
                    <a:pt x="178" y="36"/>
                  </a:cubicBezTo>
                  <a:cubicBezTo>
                    <a:pt x="178" y="72"/>
                    <a:pt x="143" y="108"/>
                    <a:pt x="143" y="108"/>
                  </a:cubicBezTo>
                  <a:lnTo>
                    <a:pt x="107" y="214"/>
                  </a:lnTo>
                  <a:lnTo>
                    <a:pt x="0" y="357"/>
                  </a:lnTo>
                  <a:cubicBezTo>
                    <a:pt x="0" y="392"/>
                    <a:pt x="0" y="392"/>
                    <a:pt x="0" y="428"/>
                  </a:cubicBezTo>
                  <a:lnTo>
                    <a:pt x="72" y="428"/>
                  </a:lnTo>
                  <a:lnTo>
                    <a:pt x="178" y="285"/>
                  </a:lnTo>
                  <a:lnTo>
                    <a:pt x="250" y="214"/>
                  </a:lnTo>
                  <a:lnTo>
                    <a:pt x="321" y="108"/>
                  </a:lnTo>
                  <a:cubicBezTo>
                    <a:pt x="321" y="72"/>
                    <a:pt x="321" y="36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0" name="Google Shape;1120;p47"/>
            <p:cNvSpPr/>
            <p:nvPr/>
          </p:nvSpPr>
          <p:spPr>
            <a:xfrm>
              <a:off x="1509936" y="2064287"/>
              <a:ext cx="15763" cy="25963"/>
            </a:xfrm>
            <a:custGeom>
              <a:avLst/>
              <a:gdLst/>
              <a:ahLst/>
              <a:cxnLst/>
              <a:rect l="l" t="t" r="r" b="b"/>
              <a:pathLst>
                <a:path w="459" h="756" extrusionOk="0">
                  <a:moveTo>
                    <a:pt x="350" y="1"/>
                  </a:moveTo>
                  <a:cubicBezTo>
                    <a:pt x="341" y="1"/>
                    <a:pt x="331" y="3"/>
                    <a:pt x="321" y="8"/>
                  </a:cubicBezTo>
                  <a:cubicBezTo>
                    <a:pt x="214" y="79"/>
                    <a:pt x="108" y="186"/>
                    <a:pt x="72" y="293"/>
                  </a:cubicBezTo>
                  <a:cubicBezTo>
                    <a:pt x="36" y="364"/>
                    <a:pt x="1" y="435"/>
                    <a:pt x="1" y="470"/>
                  </a:cubicBezTo>
                  <a:cubicBezTo>
                    <a:pt x="1" y="506"/>
                    <a:pt x="1" y="542"/>
                    <a:pt x="1" y="577"/>
                  </a:cubicBezTo>
                  <a:lnTo>
                    <a:pt x="1" y="684"/>
                  </a:lnTo>
                  <a:cubicBezTo>
                    <a:pt x="1" y="720"/>
                    <a:pt x="36" y="755"/>
                    <a:pt x="72" y="755"/>
                  </a:cubicBezTo>
                  <a:cubicBezTo>
                    <a:pt x="108" y="755"/>
                    <a:pt x="143" y="720"/>
                    <a:pt x="143" y="684"/>
                  </a:cubicBezTo>
                  <a:lnTo>
                    <a:pt x="214" y="648"/>
                  </a:lnTo>
                  <a:cubicBezTo>
                    <a:pt x="214" y="613"/>
                    <a:pt x="214" y="577"/>
                    <a:pt x="250" y="506"/>
                  </a:cubicBezTo>
                  <a:lnTo>
                    <a:pt x="250" y="435"/>
                  </a:lnTo>
                  <a:cubicBezTo>
                    <a:pt x="250" y="435"/>
                    <a:pt x="250" y="399"/>
                    <a:pt x="250" y="399"/>
                  </a:cubicBezTo>
                  <a:lnTo>
                    <a:pt x="250" y="364"/>
                  </a:lnTo>
                  <a:cubicBezTo>
                    <a:pt x="250" y="328"/>
                    <a:pt x="286" y="293"/>
                    <a:pt x="321" y="221"/>
                  </a:cubicBezTo>
                  <a:lnTo>
                    <a:pt x="357" y="221"/>
                  </a:lnTo>
                  <a:lnTo>
                    <a:pt x="428" y="150"/>
                  </a:lnTo>
                  <a:cubicBezTo>
                    <a:pt x="459" y="89"/>
                    <a:pt x="410" y="1"/>
                    <a:pt x="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1" name="Google Shape;1121;p47"/>
            <p:cNvSpPr/>
            <p:nvPr/>
          </p:nvSpPr>
          <p:spPr>
            <a:xfrm>
              <a:off x="1604034" y="2026168"/>
              <a:ext cx="13497" cy="17206"/>
            </a:xfrm>
            <a:custGeom>
              <a:avLst/>
              <a:gdLst/>
              <a:ahLst/>
              <a:cxnLst/>
              <a:rect l="l" t="t" r="r" b="b"/>
              <a:pathLst>
                <a:path w="393" h="501" extrusionOk="0">
                  <a:moveTo>
                    <a:pt x="267" y="0"/>
                  </a:moveTo>
                  <a:cubicBezTo>
                    <a:pt x="229" y="0"/>
                    <a:pt x="204" y="25"/>
                    <a:pt x="179" y="50"/>
                  </a:cubicBezTo>
                  <a:lnTo>
                    <a:pt x="1" y="371"/>
                  </a:lnTo>
                  <a:cubicBezTo>
                    <a:pt x="1" y="406"/>
                    <a:pt x="1" y="477"/>
                    <a:pt x="36" y="477"/>
                  </a:cubicBezTo>
                  <a:cubicBezTo>
                    <a:pt x="51" y="492"/>
                    <a:pt x="72" y="501"/>
                    <a:pt x="94" y="501"/>
                  </a:cubicBezTo>
                  <a:cubicBezTo>
                    <a:pt x="125" y="501"/>
                    <a:pt x="158" y="484"/>
                    <a:pt x="179" y="442"/>
                  </a:cubicBezTo>
                  <a:cubicBezTo>
                    <a:pt x="214" y="371"/>
                    <a:pt x="285" y="264"/>
                    <a:pt x="356" y="157"/>
                  </a:cubicBezTo>
                  <a:cubicBezTo>
                    <a:pt x="392" y="86"/>
                    <a:pt x="356" y="50"/>
                    <a:pt x="321" y="15"/>
                  </a:cubicBezTo>
                  <a:cubicBezTo>
                    <a:pt x="300" y="4"/>
                    <a:pt x="282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2" name="Google Shape;1122;p47"/>
            <p:cNvSpPr/>
            <p:nvPr/>
          </p:nvSpPr>
          <p:spPr>
            <a:xfrm>
              <a:off x="1816647" y="2387136"/>
              <a:ext cx="67243" cy="96571"/>
            </a:xfrm>
            <a:custGeom>
              <a:avLst/>
              <a:gdLst/>
              <a:ahLst/>
              <a:cxnLst/>
              <a:rect l="l" t="t" r="r" b="b"/>
              <a:pathLst>
                <a:path w="1958" h="2812" extrusionOk="0">
                  <a:moveTo>
                    <a:pt x="1602" y="0"/>
                  </a:moveTo>
                  <a:cubicBezTo>
                    <a:pt x="1531" y="107"/>
                    <a:pt x="1495" y="214"/>
                    <a:pt x="1460" y="356"/>
                  </a:cubicBezTo>
                  <a:cubicBezTo>
                    <a:pt x="1282" y="712"/>
                    <a:pt x="1068" y="1103"/>
                    <a:pt x="855" y="1459"/>
                  </a:cubicBezTo>
                  <a:cubicBezTo>
                    <a:pt x="641" y="1779"/>
                    <a:pt x="392" y="2135"/>
                    <a:pt x="107" y="2455"/>
                  </a:cubicBezTo>
                  <a:lnTo>
                    <a:pt x="1" y="2562"/>
                  </a:lnTo>
                  <a:cubicBezTo>
                    <a:pt x="107" y="2633"/>
                    <a:pt x="179" y="2740"/>
                    <a:pt x="250" y="2811"/>
                  </a:cubicBezTo>
                  <a:lnTo>
                    <a:pt x="392" y="2669"/>
                  </a:lnTo>
                  <a:cubicBezTo>
                    <a:pt x="641" y="2349"/>
                    <a:pt x="926" y="1993"/>
                    <a:pt x="1139" y="1637"/>
                  </a:cubicBezTo>
                  <a:cubicBezTo>
                    <a:pt x="1388" y="1246"/>
                    <a:pt x="1602" y="890"/>
                    <a:pt x="1780" y="498"/>
                  </a:cubicBezTo>
                  <a:lnTo>
                    <a:pt x="1958" y="107"/>
                  </a:lnTo>
                  <a:cubicBezTo>
                    <a:pt x="1886" y="107"/>
                    <a:pt x="1780" y="71"/>
                    <a:pt x="1709" y="36"/>
                  </a:cubicBezTo>
                  <a:lnTo>
                    <a:pt x="16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3" name="Google Shape;1123;p47"/>
            <p:cNvSpPr/>
            <p:nvPr/>
          </p:nvSpPr>
          <p:spPr>
            <a:xfrm>
              <a:off x="1838660" y="2388338"/>
              <a:ext cx="107561" cy="146677"/>
            </a:xfrm>
            <a:custGeom>
              <a:avLst/>
              <a:gdLst/>
              <a:ahLst/>
              <a:cxnLst/>
              <a:rect l="l" t="t" r="r" b="b"/>
              <a:pathLst>
                <a:path w="3132" h="4271" extrusionOk="0">
                  <a:moveTo>
                    <a:pt x="3131" y="1"/>
                  </a:moveTo>
                  <a:cubicBezTo>
                    <a:pt x="2989" y="1"/>
                    <a:pt x="2847" y="1"/>
                    <a:pt x="2704" y="36"/>
                  </a:cubicBezTo>
                  <a:cubicBezTo>
                    <a:pt x="2420" y="748"/>
                    <a:pt x="2064" y="1424"/>
                    <a:pt x="1637" y="2100"/>
                  </a:cubicBezTo>
                  <a:cubicBezTo>
                    <a:pt x="1174" y="2776"/>
                    <a:pt x="605" y="3381"/>
                    <a:pt x="0" y="3950"/>
                  </a:cubicBezTo>
                  <a:cubicBezTo>
                    <a:pt x="0" y="4057"/>
                    <a:pt x="0" y="4164"/>
                    <a:pt x="36" y="4271"/>
                  </a:cubicBezTo>
                  <a:cubicBezTo>
                    <a:pt x="712" y="3666"/>
                    <a:pt x="1317" y="3025"/>
                    <a:pt x="1850" y="2314"/>
                  </a:cubicBezTo>
                  <a:cubicBezTo>
                    <a:pt x="2348" y="1566"/>
                    <a:pt x="2775" y="819"/>
                    <a:pt x="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1849650" y="2392013"/>
              <a:ext cx="144204" cy="188197"/>
            </a:xfrm>
            <a:custGeom>
              <a:avLst/>
              <a:gdLst/>
              <a:ahLst/>
              <a:cxnLst/>
              <a:rect l="l" t="t" r="r" b="b"/>
              <a:pathLst>
                <a:path w="4199" h="5480" extrusionOk="0">
                  <a:moveTo>
                    <a:pt x="3879" y="1"/>
                  </a:moveTo>
                  <a:cubicBezTo>
                    <a:pt x="3772" y="392"/>
                    <a:pt x="3665" y="783"/>
                    <a:pt x="3487" y="1139"/>
                  </a:cubicBezTo>
                  <a:cubicBezTo>
                    <a:pt x="3203" y="1744"/>
                    <a:pt x="2882" y="2349"/>
                    <a:pt x="2455" y="2883"/>
                  </a:cubicBezTo>
                  <a:cubicBezTo>
                    <a:pt x="2028" y="3452"/>
                    <a:pt x="1566" y="3950"/>
                    <a:pt x="1068" y="4448"/>
                  </a:cubicBezTo>
                  <a:cubicBezTo>
                    <a:pt x="748" y="4768"/>
                    <a:pt x="392" y="5053"/>
                    <a:pt x="0" y="5302"/>
                  </a:cubicBezTo>
                  <a:cubicBezTo>
                    <a:pt x="36" y="5373"/>
                    <a:pt x="72" y="5409"/>
                    <a:pt x="107" y="5480"/>
                  </a:cubicBezTo>
                  <a:cubicBezTo>
                    <a:pt x="499" y="5267"/>
                    <a:pt x="819" y="5017"/>
                    <a:pt x="1103" y="4733"/>
                  </a:cubicBezTo>
                  <a:cubicBezTo>
                    <a:pt x="1673" y="4199"/>
                    <a:pt x="2171" y="3665"/>
                    <a:pt x="2633" y="3096"/>
                  </a:cubicBezTo>
                  <a:cubicBezTo>
                    <a:pt x="3345" y="2207"/>
                    <a:pt x="3879" y="1210"/>
                    <a:pt x="4199" y="143"/>
                  </a:cubicBezTo>
                  <a:cubicBezTo>
                    <a:pt x="4092" y="72"/>
                    <a:pt x="3985" y="36"/>
                    <a:pt x="3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2790692" y="1880443"/>
              <a:ext cx="709099" cy="696681"/>
            </a:xfrm>
            <a:custGeom>
              <a:avLst/>
              <a:gdLst/>
              <a:ahLst/>
              <a:cxnLst/>
              <a:rect l="l" t="t" r="r" b="b"/>
              <a:pathLst>
                <a:path w="21527" h="21150" extrusionOk="0">
                  <a:moveTo>
                    <a:pt x="10226" y="0"/>
                  </a:moveTo>
                  <a:cubicBezTo>
                    <a:pt x="9959" y="0"/>
                    <a:pt x="9726" y="269"/>
                    <a:pt x="9572" y="484"/>
                  </a:cubicBezTo>
                  <a:cubicBezTo>
                    <a:pt x="8860" y="1623"/>
                    <a:pt x="8611" y="3330"/>
                    <a:pt x="8077" y="4789"/>
                  </a:cubicBezTo>
                  <a:cubicBezTo>
                    <a:pt x="7793" y="5643"/>
                    <a:pt x="7223" y="6390"/>
                    <a:pt x="6476" y="6888"/>
                  </a:cubicBezTo>
                  <a:cubicBezTo>
                    <a:pt x="5907" y="7173"/>
                    <a:pt x="5266" y="7315"/>
                    <a:pt x="4626" y="7351"/>
                  </a:cubicBezTo>
                  <a:cubicBezTo>
                    <a:pt x="3630" y="7458"/>
                    <a:pt x="2669" y="7636"/>
                    <a:pt x="1708" y="7920"/>
                  </a:cubicBezTo>
                  <a:cubicBezTo>
                    <a:pt x="926" y="8134"/>
                    <a:pt x="1" y="8739"/>
                    <a:pt x="285" y="9521"/>
                  </a:cubicBezTo>
                  <a:cubicBezTo>
                    <a:pt x="392" y="9735"/>
                    <a:pt x="534" y="9913"/>
                    <a:pt x="748" y="10020"/>
                  </a:cubicBezTo>
                  <a:cubicBezTo>
                    <a:pt x="3274" y="11834"/>
                    <a:pt x="6476" y="11656"/>
                    <a:pt x="5836" y="15926"/>
                  </a:cubicBezTo>
                  <a:cubicBezTo>
                    <a:pt x="5622" y="17314"/>
                    <a:pt x="5017" y="18666"/>
                    <a:pt x="4982" y="20089"/>
                  </a:cubicBezTo>
                  <a:cubicBezTo>
                    <a:pt x="4946" y="20409"/>
                    <a:pt x="5017" y="20694"/>
                    <a:pt x="5195" y="20943"/>
                  </a:cubicBezTo>
                  <a:cubicBezTo>
                    <a:pt x="5341" y="21089"/>
                    <a:pt x="5515" y="21149"/>
                    <a:pt x="5698" y="21149"/>
                  </a:cubicBezTo>
                  <a:cubicBezTo>
                    <a:pt x="6142" y="21149"/>
                    <a:pt x="6647" y="20797"/>
                    <a:pt x="6974" y="20445"/>
                  </a:cubicBezTo>
                  <a:cubicBezTo>
                    <a:pt x="8006" y="19377"/>
                    <a:pt x="8931" y="18239"/>
                    <a:pt x="9785" y="17065"/>
                  </a:cubicBezTo>
                  <a:cubicBezTo>
                    <a:pt x="10070" y="16566"/>
                    <a:pt x="10461" y="16140"/>
                    <a:pt x="10959" y="15926"/>
                  </a:cubicBezTo>
                  <a:cubicBezTo>
                    <a:pt x="11127" y="15860"/>
                    <a:pt x="11294" y="15830"/>
                    <a:pt x="11459" y="15830"/>
                  </a:cubicBezTo>
                  <a:cubicBezTo>
                    <a:pt x="12271" y="15830"/>
                    <a:pt x="13030" y="16550"/>
                    <a:pt x="13592" y="17171"/>
                  </a:cubicBezTo>
                  <a:cubicBezTo>
                    <a:pt x="14216" y="17873"/>
                    <a:pt x="16167" y="20585"/>
                    <a:pt x="17397" y="20585"/>
                  </a:cubicBezTo>
                  <a:cubicBezTo>
                    <a:pt x="17851" y="20585"/>
                    <a:pt x="18207" y="20214"/>
                    <a:pt x="18360" y="19235"/>
                  </a:cubicBezTo>
                  <a:cubicBezTo>
                    <a:pt x="18467" y="18381"/>
                    <a:pt x="18182" y="17563"/>
                    <a:pt x="17898" y="16780"/>
                  </a:cubicBezTo>
                  <a:cubicBezTo>
                    <a:pt x="17293" y="15037"/>
                    <a:pt x="16830" y="13008"/>
                    <a:pt x="17862" y="11478"/>
                  </a:cubicBezTo>
                  <a:cubicBezTo>
                    <a:pt x="18538" y="10518"/>
                    <a:pt x="19641" y="10020"/>
                    <a:pt x="20460" y="9201"/>
                  </a:cubicBezTo>
                  <a:cubicBezTo>
                    <a:pt x="21242" y="8347"/>
                    <a:pt x="21527" y="6746"/>
                    <a:pt x="20495" y="6177"/>
                  </a:cubicBezTo>
                  <a:cubicBezTo>
                    <a:pt x="20171" y="6059"/>
                    <a:pt x="19822" y="5990"/>
                    <a:pt x="19469" y="5990"/>
                  </a:cubicBezTo>
                  <a:cubicBezTo>
                    <a:pt x="19396" y="5990"/>
                    <a:pt x="19323" y="5993"/>
                    <a:pt x="19250" y="5999"/>
                  </a:cubicBezTo>
                  <a:cubicBezTo>
                    <a:pt x="18378" y="5999"/>
                    <a:pt x="17320" y="6141"/>
                    <a:pt x="16297" y="6141"/>
                  </a:cubicBezTo>
                  <a:cubicBezTo>
                    <a:pt x="15274" y="6141"/>
                    <a:pt x="14286" y="5999"/>
                    <a:pt x="13557" y="5430"/>
                  </a:cubicBezTo>
                  <a:cubicBezTo>
                    <a:pt x="11991" y="4184"/>
                    <a:pt x="11849" y="1872"/>
                    <a:pt x="10639" y="270"/>
                  </a:cubicBezTo>
                  <a:cubicBezTo>
                    <a:pt x="10568" y="164"/>
                    <a:pt x="10461" y="93"/>
                    <a:pt x="10355" y="21"/>
                  </a:cubicBezTo>
                  <a:cubicBezTo>
                    <a:pt x="10311" y="7"/>
                    <a:pt x="10268" y="0"/>
                    <a:pt x="102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6" name="Google Shape;1126;p47"/>
            <p:cNvSpPr/>
            <p:nvPr/>
          </p:nvSpPr>
          <p:spPr>
            <a:xfrm>
              <a:off x="2864544" y="1918060"/>
              <a:ext cx="589560" cy="586628"/>
            </a:xfrm>
            <a:custGeom>
              <a:avLst/>
              <a:gdLst/>
              <a:ahLst/>
              <a:cxnLst/>
              <a:rect l="l" t="t" r="r" b="b"/>
              <a:pathLst>
                <a:path w="17898" h="17809" extrusionOk="0">
                  <a:moveTo>
                    <a:pt x="8106" y="0"/>
                  </a:moveTo>
                  <a:cubicBezTo>
                    <a:pt x="7661" y="0"/>
                    <a:pt x="7401" y="961"/>
                    <a:pt x="7401" y="1441"/>
                  </a:cubicBezTo>
                  <a:cubicBezTo>
                    <a:pt x="7330" y="3042"/>
                    <a:pt x="7330" y="4643"/>
                    <a:pt x="7401" y="6245"/>
                  </a:cubicBezTo>
                  <a:cubicBezTo>
                    <a:pt x="7437" y="6529"/>
                    <a:pt x="7365" y="6850"/>
                    <a:pt x="7223" y="7134"/>
                  </a:cubicBezTo>
                  <a:cubicBezTo>
                    <a:pt x="7002" y="7465"/>
                    <a:pt x="6588" y="7540"/>
                    <a:pt x="6165" y="7540"/>
                  </a:cubicBezTo>
                  <a:cubicBezTo>
                    <a:pt x="6042" y="7540"/>
                    <a:pt x="5919" y="7534"/>
                    <a:pt x="5800" y="7526"/>
                  </a:cubicBezTo>
                  <a:lnTo>
                    <a:pt x="1495" y="7241"/>
                  </a:lnTo>
                  <a:cubicBezTo>
                    <a:pt x="1409" y="7231"/>
                    <a:pt x="1323" y="7227"/>
                    <a:pt x="1236" y="7227"/>
                  </a:cubicBezTo>
                  <a:cubicBezTo>
                    <a:pt x="1000" y="7227"/>
                    <a:pt x="759" y="7260"/>
                    <a:pt x="498" y="7312"/>
                  </a:cubicBezTo>
                  <a:cubicBezTo>
                    <a:pt x="178" y="7454"/>
                    <a:pt x="0" y="7775"/>
                    <a:pt x="36" y="8130"/>
                  </a:cubicBezTo>
                  <a:cubicBezTo>
                    <a:pt x="142" y="8379"/>
                    <a:pt x="320" y="8557"/>
                    <a:pt x="534" y="8700"/>
                  </a:cubicBezTo>
                  <a:cubicBezTo>
                    <a:pt x="1708" y="9411"/>
                    <a:pt x="2989" y="9945"/>
                    <a:pt x="4305" y="10194"/>
                  </a:cubicBezTo>
                  <a:cubicBezTo>
                    <a:pt x="4910" y="10301"/>
                    <a:pt x="5657" y="10479"/>
                    <a:pt x="5729" y="11084"/>
                  </a:cubicBezTo>
                  <a:cubicBezTo>
                    <a:pt x="5729" y="11333"/>
                    <a:pt x="5657" y="11582"/>
                    <a:pt x="5515" y="11795"/>
                  </a:cubicBezTo>
                  <a:cubicBezTo>
                    <a:pt x="4768" y="13468"/>
                    <a:pt x="4270" y="15247"/>
                    <a:pt x="4021" y="17061"/>
                  </a:cubicBezTo>
                  <a:cubicBezTo>
                    <a:pt x="3985" y="17310"/>
                    <a:pt x="3985" y="17631"/>
                    <a:pt x="4199" y="17773"/>
                  </a:cubicBezTo>
                  <a:cubicBezTo>
                    <a:pt x="4341" y="17808"/>
                    <a:pt x="4483" y="17808"/>
                    <a:pt x="4590" y="17808"/>
                  </a:cubicBezTo>
                  <a:cubicBezTo>
                    <a:pt x="5231" y="17666"/>
                    <a:pt x="5657" y="17061"/>
                    <a:pt x="6013" y="16527"/>
                  </a:cubicBezTo>
                  <a:lnTo>
                    <a:pt x="8789" y="12400"/>
                  </a:lnTo>
                  <a:cubicBezTo>
                    <a:pt x="8860" y="12222"/>
                    <a:pt x="9002" y="12115"/>
                    <a:pt x="9144" y="12009"/>
                  </a:cubicBezTo>
                  <a:cubicBezTo>
                    <a:pt x="9219" y="11972"/>
                    <a:pt x="9294" y="11955"/>
                    <a:pt x="9369" y="11955"/>
                  </a:cubicBezTo>
                  <a:cubicBezTo>
                    <a:pt x="9726" y="11955"/>
                    <a:pt x="10077" y="12332"/>
                    <a:pt x="10283" y="12685"/>
                  </a:cubicBezTo>
                  <a:lnTo>
                    <a:pt x="12276" y="15816"/>
                  </a:lnTo>
                  <a:cubicBezTo>
                    <a:pt x="12702" y="16527"/>
                    <a:pt x="13236" y="17275"/>
                    <a:pt x="14019" y="17595"/>
                  </a:cubicBezTo>
                  <a:cubicBezTo>
                    <a:pt x="14108" y="17631"/>
                    <a:pt x="14215" y="17648"/>
                    <a:pt x="14321" y="17648"/>
                  </a:cubicBezTo>
                  <a:cubicBezTo>
                    <a:pt x="14428" y="17648"/>
                    <a:pt x="14535" y="17631"/>
                    <a:pt x="14624" y="17595"/>
                  </a:cubicBezTo>
                  <a:cubicBezTo>
                    <a:pt x="14944" y="17417"/>
                    <a:pt x="14944" y="16954"/>
                    <a:pt x="14873" y="16599"/>
                  </a:cubicBezTo>
                  <a:cubicBezTo>
                    <a:pt x="14517" y="14535"/>
                    <a:pt x="13307" y="12685"/>
                    <a:pt x="13023" y="10621"/>
                  </a:cubicBezTo>
                  <a:cubicBezTo>
                    <a:pt x="12952" y="10336"/>
                    <a:pt x="12987" y="10087"/>
                    <a:pt x="13094" y="9838"/>
                  </a:cubicBezTo>
                  <a:cubicBezTo>
                    <a:pt x="13343" y="9518"/>
                    <a:pt x="13699" y="9340"/>
                    <a:pt x="14090" y="9305"/>
                  </a:cubicBezTo>
                  <a:cubicBezTo>
                    <a:pt x="15015" y="9020"/>
                    <a:pt x="15869" y="8629"/>
                    <a:pt x="16652" y="8095"/>
                  </a:cubicBezTo>
                  <a:cubicBezTo>
                    <a:pt x="17257" y="7632"/>
                    <a:pt x="17897" y="6921"/>
                    <a:pt x="17577" y="6245"/>
                  </a:cubicBezTo>
                  <a:cubicBezTo>
                    <a:pt x="17342" y="5744"/>
                    <a:pt x="16766" y="5585"/>
                    <a:pt x="16211" y="5585"/>
                  </a:cubicBezTo>
                  <a:cubicBezTo>
                    <a:pt x="16095" y="5585"/>
                    <a:pt x="15980" y="5592"/>
                    <a:pt x="15869" y="5604"/>
                  </a:cubicBezTo>
                  <a:cubicBezTo>
                    <a:pt x="14802" y="5711"/>
                    <a:pt x="13805" y="6102"/>
                    <a:pt x="12774" y="6173"/>
                  </a:cubicBezTo>
                  <a:cubicBezTo>
                    <a:pt x="12637" y="6188"/>
                    <a:pt x="12497" y="6195"/>
                    <a:pt x="12356" y="6195"/>
                  </a:cubicBezTo>
                  <a:cubicBezTo>
                    <a:pt x="11433" y="6195"/>
                    <a:pt x="10457" y="5883"/>
                    <a:pt x="9963" y="5142"/>
                  </a:cubicBezTo>
                  <a:cubicBezTo>
                    <a:pt x="9749" y="4715"/>
                    <a:pt x="9571" y="4252"/>
                    <a:pt x="9500" y="3790"/>
                  </a:cubicBezTo>
                  <a:cubicBezTo>
                    <a:pt x="9287" y="2936"/>
                    <a:pt x="9109" y="2082"/>
                    <a:pt x="8931" y="1228"/>
                  </a:cubicBezTo>
                  <a:cubicBezTo>
                    <a:pt x="8895" y="908"/>
                    <a:pt x="8789" y="623"/>
                    <a:pt x="8611" y="374"/>
                  </a:cubicBezTo>
                  <a:cubicBezTo>
                    <a:pt x="8424" y="107"/>
                    <a:pt x="8255" y="0"/>
                    <a:pt x="8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7" name="Google Shape;1127;p47"/>
            <p:cNvSpPr/>
            <p:nvPr/>
          </p:nvSpPr>
          <p:spPr>
            <a:xfrm>
              <a:off x="3124737" y="2001860"/>
              <a:ext cx="14098" cy="11760"/>
            </a:xfrm>
            <a:custGeom>
              <a:avLst/>
              <a:gdLst/>
              <a:ahLst/>
              <a:cxnLst/>
              <a:rect l="l" t="t" r="r" b="b"/>
              <a:pathLst>
                <a:path w="428" h="357" extrusionOk="0">
                  <a:moveTo>
                    <a:pt x="214" y="0"/>
                  </a:moveTo>
                  <a:cubicBezTo>
                    <a:pt x="0" y="0"/>
                    <a:pt x="0" y="320"/>
                    <a:pt x="214" y="356"/>
                  </a:cubicBezTo>
                  <a:cubicBezTo>
                    <a:pt x="427" y="320"/>
                    <a:pt x="427" y="0"/>
                    <a:pt x="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8" name="Google Shape;1128;p47"/>
            <p:cNvSpPr/>
            <p:nvPr/>
          </p:nvSpPr>
          <p:spPr>
            <a:xfrm>
              <a:off x="3125890" y="2053411"/>
              <a:ext cx="17623" cy="15284"/>
            </a:xfrm>
            <a:custGeom>
              <a:avLst/>
              <a:gdLst/>
              <a:ahLst/>
              <a:cxnLst/>
              <a:rect l="l" t="t" r="r" b="b"/>
              <a:pathLst>
                <a:path w="535" h="464" extrusionOk="0">
                  <a:moveTo>
                    <a:pt x="285" y="1"/>
                  </a:moveTo>
                  <a:cubicBezTo>
                    <a:pt x="1" y="36"/>
                    <a:pt x="1" y="428"/>
                    <a:pt x="285" y="463"/>
                  </a:cubicBezTo>
                  <a:cubicBezTo>
                    <a:pt x="534" y="428"/>
                    <a:pt x="534" y="36"/>
                    <a:pt x="2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3131753" y="2117875"/>
              <a:ext cx="29350" cy="22300"/>
            </a:xfrm>
            <a:custGeom>
              <a:avLst/>
              <a:gdLst/>
              <a:ahLst/>
              <a:cxnLst/>
              <a:rect l="l" t="t" r="r" b="b"/>
              <a:pathLst>
                <a:path w="891" h="677" extrusionOk="0">
                  <a:moveTo>
                    <a:pt x="428" y="1"/>
                  </a:moveTo>
                  <a:cubicBezTo>
                    <a:pt x="1" y="1"/>
                    <a:pt x="1" y="677"/>
                    <a:pt x="428" y="677"/>
                  </a:cubicBezTo>
                  <a:cubicBezTo>
                    <a:pt x="890" y="677"/>
                    <a:pt x="890" y="1"/>
                    <a:pt x="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0" name="Google Shape;1130;p47"/>
            <p:cNvSpPr/>
            <p:nvPr/>
          </p:nvSpPr>
          <p:spPr>
            <a:xfrm>
              <a:off x="3142294" y="2192880"/>
              <a:ext cx="31688" cy="25825"/>
            </a:xfrm>
            <a:custGeom>
              <a:avLst/>
              <a:gdLst/>
              <a:ahLst/>
              <a:cxnLst/>
              <a:rect l="l" t="t" r="r" b="b"/>
              <a:pathLst>
                <a:path w="962" h="784" extrusionOk="0">
                  <a:moveTo>
                    <a:pt x="499" y="1"/>
                  </a:moveTo>
                  <a:cubicBezTo>
                    <a:pt x="1" y="36"/>
                    <a:pt x="1" y="713"/>
                    <a:pt x="499" y="784"/>
                  </a:cubicBezTo>
                  <a:cubicBezTo>
                    <a:pt x="961" y="713"/>
                    <a:pt x="961" y="36"/>
                    <a:pt x="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3219670" y="2177662"/>
              <a:ext cx="35180" cy="25825"/>
            </a:xfrm>
            <a:custGeom>
              <a:avLst/>
              <a:gdLst/>
              <a:ahLst/>
              <a:cxnLst/>
              <a:rect l="l" t="t" r="r" b="b"/>
              <a:pathLst>
                <a:path w="1068" h="784" extrusionOk="0">
                  <a:moveTo>
                    <a:pt x="534" y="0"/>
                  </a:moveTo>
                  <a:cubicBezTo>
                    <a:pt x="0" y="0"/>
                    <a:pt x="0" y="783"/>
                    <a:pt x="534" y="783"/>
                  </a:cubicBezTo>
                  <a:cubicBezTo>
                    <a:pt x="1068" y="783"/>
                    <a:pt x="1068" y="0"/>
                    <a:pt x="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3280609" y="2170613"/>
              <a:ext cx="19962" cy="17623"/>
            </a:xfrm>
            <a:custGeom>
              <a:avLst/>
              <a:gdLst/>
              <a:ahLst/>
              <a:cxnLst/>
              <a:rect l="l" t="t" r="r" b="b"/>
              <a:pathLst>
                <a:path w="606" h="535" extrusionOk="0">
                  <a:moveTo>
                    <a:pt x="321" y="1"/>
                  </a:moveTo>
                  <a:cubicBezTo>
                    <a:pt x="0" y="36"/>
                    <a:pt x="0" y="499"/>
                    <a:pt x="321" y="535"/>
                  </a:cubicBezTo>
                  <a:cubicBezTo>
                    <a:pt x="605" y="499"/>
                    <a:pt x="605" y="36"/>
                    <a:pt x="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3" name="Google Shape;1133;p47"/>
            <p:cNvSpPr/>
            <p:nvPr/>
          </p:nvSpPr>
          <p:spPr>
            <a:xfrm>
              <a:off x="3328668" y="2154208"/>
              <a:ext cx="24639" cy="19962"/>
            </a:xfrm>
            <a:custGeom>
              <a:avLst/>
              <a:gdLst/>
              <a:ahLst/>
              <a:cxnLst/>
              <a:rect l="l" t="t" r="r" b="b"/>
              <a:pathLst>
                <a:path w="748" h="606" extrusionOk="0">
                  <a:moveTo>
                    <a:pt x="392" y="1"/>
                  </a:moveTo>
                  <a:cubicBezTo>
                    <a:pt x="0" y="36"/>
                    <a:pt x="0" y="570"/>
                    <a:pt x="392" y="606"/>
                  </a:cubicBezTo>
                  <a:cubicBezTo>
                    <a:pt x="747" y="570"/>
                    <a:pt x="747" y="36"/>
                    <a:pt x="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4" name="Google Shape;1134;p47"/>
            <p:cNvSpPr/>
            <p:nvPr/>
          </p:nvSpPr>
          <p:spPr>
            <a:xfrm>
              <a:off x="3393132" y="2137804"/>
              <a:ext cx="19929" cy="17623"/>
            </a:xfrm>
            <a:custGeom>
              <a:avLst/>
              <a:gdLst/>
              <a:ahLst/>
              <a:cxnLst/>
              <a:rect l="l" t="t" r="r" b="b"/>
              <a:pathLst>
                <a:path w="605" h="535" extrusionOk="0">
                  <a:moveTo>
                    <a:pt x="320" y="1"/>
                  </a:moveTo>
                  <a:cubicBezTo>
                    <a:pt x="0" y="36"/>
                    <a:pt x="0" y="499"/>
                    <a:pt x="320" y="534"/>
                  </a:cubicBezTo>
                  <a:cubicBezTo>
                    <a:pt x="605" y="499"/>
                    <a:pt x="605" y="36"/>
                    <a:pt x="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3180965" y="2237415"/>
              <a:ext cx="27011" cy="25825"/>
            </a:xfrm>
            <a:custGeom>
              <a:avLst/>
              <a:gdLst/>
              <a:ahLst/>
              <a:cxnLst/>
              <a:rect l="l" t="t" r="r" b="b"/>
              <a:pathLst>
                <a:path w="820" h="784" extrusionOk="0">
                  <a:moveTo>
                    <a:pt x="392" y="1"/>
                  </a:moveTo>
                  <a:cubicBezTo>
                    <a:pt x="321" y="1"/>
                    <a:pt x="286" y="1"/>
                    <a:pt x="250" y="37"/>
                  </a:cubicBezTo>
                  <a:cubicBezTo>
                    <a:pt x="179" y="37"/>
                    <a:pt x="143" y="72"/>
                    <a:pt x="108" y="108"/>
                  </a:cubicBezTo>
                  <a:cubicBezTo>
                    <a:pt x="72" y="143"/>
                    <a:pt x="37" y="179"/>
                    <a:pt x="37" y="250"/>
                  </a:cubicBezTo>
                  <a:cubicBezTo>
                    <a:pt x="1" y="286"/>
                    <a:pt x="1" y="321"/>
                    <a:pt x="1" y="392"/>
                  </a:cubicBezTo>
                  <a:lnTo>
                    <a:pt x="1" y="499"/>
                  </a:lnTo>
                  <a:cubicBezTo>
                    <a:pt x="1" y="535"/>
                    <a:pt x="37" y="606"/>
                    <a:pt x="108" y="641"/>
                  </a:cubicBezTo>
                  <a:lnTo>
                    <a:pt x="179" y="713"/>
                  </a:lnTo>
                  <a:cubicBezTo>
                    <a:pt x="214" y="748"/>
                    <a:pt x="286" y="784"/>
                    <a:pt x="357" y="784"/>
                  </a:cubicBezTo>
                  <a:lnTo>
                    <a:pt x="464" y="784"/>
                  </a:lnTo>
                  <a:cubicBezTo>
                    <a:pt x="499" y="784"/>
                    <a:pt x="570" y="748"/>
                    <a:pt x="606" y="748"/>
                  </a:cubicBezTo>
                  <a:cubicBezTo>
                    <a:pt x="713" y="713"/>
                    <a:pt x="784" y="641"/>
                    <a:pt x="819" y="535"/>
                  </a:cubicBezTo>
                  <a:cubicBezTo>
                    <a:pt x="819" y="499"/>
                    <a:pt x="819" y="428"/>
                    <a:pt x="819" y="392"/>
                  </a:cubicBezTo>
                  <a:lnTo>
                    <a:pt x="819" y="286"/>
                  </a:lnTo>
                  <a:cubicBezTo>
                    <a:pt x="819" y="214"/>
                    <a:pt x="784" y="143"/>
                    <a:pt x="748" y="108"/>
                  </a:cubicBezTo>
                  <a:lnTo>
                    <a:pt x="677" y="37"/>
                  </a:lnTo>
                  <a:cubicBezTo>
                    <a:pt x="606" y="1"/>
                    <a:pt x="535" y="1"/>
                    <a:pt x="4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3219670" y="2284322"/>
              <a:ext cx="35180" cy="25792"/>
            </a:xfrm>
            <a:custGeom>
              <a:avLst/>
              <a:gdLst/>
              <a:ahLst/>
              <a:cxnLst/>
              <a:rect l="l" t="t" r="r" b="b"/>
              <a:pathLst>
                <a:path w="1068" h="783" extrusionOk="0">
                  <a:moveTo>
                    <a:pt x="534" y="0"/>
                  </a:moveTo>
                  <a:cubicBezTo>
                    <a:pt x="0" y="0"/>
                    <a:pt x="0" y="783"/>
                    <a:pt x="534" y="783"/>
                  </a:cubicBezTo>
                  <a:cubicBezTo>
                    <a:pt x="1068" y="783"/>
                    <a:pt x="1068" y="0"/>
                    <a:pt x="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7" name="Google Shape;1137;p47"/>
            <p:cNvSpPr/>
            <p:nvPr/>
          </p:nvSpPr>
          <p:spPr>
            <a:xfrm>
              <a:off x="3261866" y="2335873"/>
              <a:ext cx="25792" cy="22300"/>
            </a:xfrm>
            <a:custGeom>
              <a:avLst/>
              <a:gdLst/>
              <a:ahLst/>
              <a:cxnLst/>
              <a:rect l="l" t="t" r="r" b="b"/>
              <a:pathLst>
                <a:path w="783" h="677" extrusionOk="0">
                  <a:moveTo>
                    <a:pt x="214" y="1"/>
                  </a:moveTo>
                  <a:cubicBezTo>
                    <a:pt x="178" y="36"/>
                    <a:pt x="142" y="72"/>
                    <a:pt x="107" y="108"/>
                  </a:cubicBezTo>
                  <a:cubicBezTo>
                    <a:pt x="71" y="108"/>
                    <a:pt x="36" y="179"/>
                    <a:pt x="36" y="214"/>
                  </a:cubicBezTo>
                  <a:cubicBezTo>
                    <a:pt x="0" y="250"/>
                    <a:pt x="0" y="285"/>
                    <a:pt x="0" y="321"/>
                  </a:cubicBezTo>
                  <a:lnTo>
                    <a:pt x="0" y="428"/>
                  </a:lnTo>
                  <a:cubicBezTo>
                    <a:pt x="36" y="499"/>
                    <a:pt x="71" y="534"/>
                    <a:pt x="107" y="570"/>
                  </a:cubicBezTo>
                  <a:lnTo>
                    <a:pt x="178" y="641"/>
                  </a:lnTo>
                  <a:cubicBezTo>
                    <a:pt x="214" y="677"/>
                    <a:pt x="285" y="677"/>
                    <a:pt x="356" y="677"/>
                  </a:cubicBezTo>
                  <a:lnTo>
                    <a:pt x="427" y="677"/>
                  </a:lnTo>
                  <a:cubicBezTo>
                    <a:pt x="498" y="677"/>
                    <a:pt x="534" y="677"/>
                    <a:pt x="569" y="641"/>
                  </a:cubicBezTo>
                  <a:cubicBezTo>
                    <a:pt x="640" y="606"/>
                    <a:pt x="712" y="534"/>
                    <a:pt x="747" y="463"/>
                  </a:cubicBezTo>
                  <a:cubicBezTo>
                    <a:pt x="783" y="428"/>
                    <a:pt x="783" y="392"/>
                    <a:pt x="783" y="357"/>
                  </a:cubicBezTo>
                  <a:lnTo>
                    <a:pt x="783" y="250"/>
                  </a:lnTo>
                  <a:cubicBezTo>
                    <a:pt x="783" y="179"/>
                    <a:pt x="747" y="143"/>
                    <a:pt x="676" y="108"/>
                  </a:cubicBezTo>
                  <a:lnTo>
                    <a:pt x="605" y="36"/>
                  </a:lnTo>
                  <a:cubicBezTo>
                    <a:pt x="569" y="1"/>
                    <a:pt x="498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8" name="Google Shape;1138;p47"/>
            <p:cNvSpPr/>
            <p:nvPr/>
          </p:nvSpPr>
          <p:spPr>
            <a:xfrm>
              <a:off x="3279423" y="2383933"/>
              <a:ext cx="29350" cy="21147"/>
            </a:xfrm>
            <a:custGeom>
              <a:avLst/>
              <a:gdLst/>
              <a:ahLst/>
              <a:cxnLst/>
              <a:rect l="l" t="t" r="r" b="b"/>
              <a:pathLst>
                <a:path w="891" h="642" extrusionOk="0">
                  <a:moveTo>
                    <a:pt x="428" y="1"/>
                  </a:moveTo>
                  <a:cubicBezTo>
                    <a:pt x="1" y="1"/>
                    <a:pt x="1" y="641"/>
                    <a:pt x="428" y="641"/>
                  </a:cubicBezTo>
                  <a:cubicBezTo>
                    <a:pt x="890" y="641"/>
                    <a:pt x="890" y="1"/>
                    <a:pt x="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9" name="Google Shape;1139;p47"/>
            <p:cNvSpPr/>
            <p:nvPr/>
          </p:nvSpPr>
          <p:spPr>
            <a:xfrm>
              <a:off x="3311078" y="2442534"/>
              <a:ext cx="18776" cy="15284"/>
            </a:xfrm>
            <a:custGeom>
              <a:avLst/>
              <a:gdLst/>
              <a:ahLst/>
              <a:cxnLst/>
              <a:rect l="l" t="t" r="r" b="b"/>
              <a:pathLst>
                <a:path w="570" h="464" extrusionOk="0">
                  <a:moveTo>
                    <a:pt x="285" y="1"/>
                  </a:moveTo>
                  <a:cubicBezTo>
                    <a:pt x="0" y="1"/>
                    <a:pt x="0" y="463"/>
                    <a:pt x="285" y="463"/>
                  </a:cubicBezTo>
                  <a:cubicBezTo>
                    <a:pt x="570" y="463"/>
                    <a:pt x="570" y="1"/>
                    <a:pt x="2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1140;p47"/>
            <p:cNvSpPr/>
            <p:nvPr/>
          </p:nvSpPr>
          <p:spPr>
            <a:xfrm>
              <a:off x="3020416" y="2437856"/>
              <a:ext cx="21115" cy="15251"/>
            </a:xfrm>
            <a:custGeom>
              <a:avLst/>
              <a:gdLst/>
              <a:ahLst/>
              <a:cxnLst/>
              <a:rect l="l" t="t" r="r" b="b"/>
              <a:pathLst>
                <a:path w="641" h="463" extrusionOk="0">
                  <a:moveTo>
                    <a:pt x="321" y="0"/>
                  </a:moveTo>
                  <a:cubicBezTo>
                    <a:pt x="0" y="0"/>
                    <a:pt x="0" y="463"/>
                    <a:pt x="321" y="463"/>
                  </a:cubicBezTo>
                  <a:cubicBezTo>
                    <a:pt x="641" y="463"/>
                    <a:pt x="641" y="0"/>
                    <a:pt x="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3047361" y="2388611"/>
              <a:ext cx="21147" cy="16470"/>
            </a:xfrm>
            <a:custGeom>
              <a:avLst/>
              <a:gdLst/>
              <a:ahLst/>
              <a:cxnLst/>
              <a:rect l="l" t="t" r="r" b="b"/>
              <a:pathLst>
                <a:path w="642" h="500" extrusionOk="0">
                  <a:moveTo>
                    <a:pt x="321" y="1"/>
                  </a:moveTo>
                  <a:cubicBezTo>
                    <a:pt x="1" y="1"/>
                    <a:pt x="1" y="499"/>
                    <a:pt x="321" y="499"/>
                  </a:cubicBezTo>
                  <a:cubicBezTo>
                    <a:pt x="641" y="499"/>
                    <a:pt x="641" y="1"/>
                    <a:pt x="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2" name="Google Shape;1142;p47"/>
            <p:cNvSpPr/>
            <p:nvPr/>
          </p:nvSpPr>
          <p:spPr>
            <a:xfrm>
              <a:off x="3066136" y="2331196"/>
              <a:ext cx="24639" cy="19962"/>
            </a:xfrm>
            <a:custGeom>
              <a:avLst/>
              <a:gdLst/>
              <a:ahLst/>
              <a:cxnLst/>
              <a:rect l="l" t="t" r="r" b="b"/>
              <a:pathLst>
                <a:path w="748" h="606" extrusionOk="0">
                  <a:moveTo>
                    <a:pt x="391" y="0"/>
                  </a:moveTo>
                  <a:cubicBezTo>
                    <a:pt x="0" y="0"/>
                    <a:pt x="0" y="605"/>
                    <a:pt x="391" y="605"/>
                  </a:cubicBezTo>
                  <a:cubicBezTo>
                    <a:pt x="747" y="605"/>
                    <a:pt x="747" y="0"/>
                    <a:pt x="3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3" name="Google Shape;1143;p47"/>
            <p:cNvSpPr/>
            <p:nvPr/>
          </p:nvSpPr>
          <p:spPr>
            <a:xfrm>
              <a:off x="3089557" y="2278459"/>
              <a:ext cx="24639" cy="24639"/>
            </a:xfrm>
            <a:custGeom>
              <a:avLst/>
              <a:gdLst/>
              <a:ahLst/>
              <a:cxnLst/>
              <a:rect l="l" t="t" r="r" b="b"/>
              <a:pathLst>
                <a:path w="748" h="748" extrusionOk="0">
                  <a:moveTo>
                    <a:pt x="285" y="0"/>
                  </a:moveTo>
                  <a:cubicBezTo>
                    <a:pt x="214" y="0"/>
                    <a:pt x="143" y="36"/>
                    <a:pt x="107" y="107"/>
                  </a:cubicBezTo>
                  <a:lnTo>
                    <a:pt x="36" y="178"/>
                  </a:lnTo>
                  <a:cubicBezTo>
                    <a:pt x="1" y="249"/>
                    <a:pt x="1" y="285"/>
                    <a:pt x="1" y="356"/>
                  </a:cubicBezTo>
                  <a:lnTo>
                    <a:pt x="1" y="463"/>
                  </a:lnTo>
                  <a:cubicBezTo>
                    <a:pt x="1" y="534"/>
                    <a:pt x="36" y="570"/>
                    <a:pt x="72" y="605"/>
                  </a:cubicBezTo>
                  <a:cubicBezTo>
                    <a:pt x="72" y="641"/>
                    <a:pt x="143" y="676"/>
                    <a:pt x="179" y="712"/>
                  </a:cubicBezTo>
                  <a:cubicBezTo>
                    <a:pt x="179" y="712"/>
                    <a:pt x="214" y="712"/>
                    <a:pt x="250" y="748"/>
                  </a:cubicBezTo>
                  <a:lnTo>
                    <a:pt x="463" y="748"/>
                  </a:lnTo>
                  <a:cubicBezTo>
                    <a:pt x="499" y="712"/>
                    <a:pt x="534" y="712"/>
                    <a:pt x="570" y="712"/>
                  </a:cubicBezTo>
                  <a:lnTo>
                    <a:pt x="641" y="641"/>
                  </a:lnTo>
                  <a:cubicBezTo>
                    <a:pt x="677" y="605"/>
                    <a:pt x="712" y="570"/>
                    <a:pt x="712" y="498"/>
                  </a:cubicBezTo>
                  <a:cubicBezTo>
                    <a:pt x="748" y="463"/>
                    <a:pt x="748" y="427"/>
                    <a:pt x="748" y="356"/>
                  </a:cubicBezTo>
                  <a:cubicBezTo>
                    <a:pt x="748" y="321"/>
                    <a:pt x="748" y="249"/>
                    <a:pt x="712" y="214"/>
                  </a:cubicBezTo>
                  <a:cubicBezTo>
                    <a:pt x="712" y="178"/>
                    <a:pt x="677" y="143"/>
                    <a:pt x="641" y="107"/>
                  </a:cubicBezTo>
                  <a:cubicBezTo>
                    <a:pt x="606" y="71"/>
                    <a:pt x="570" y="36"/>
                    <a:pt x="534" y="36"/>
                  </a:cubicBezTo>
                  <a:cubicBezTo>
                    <a:pt x="463" y="0"/>
                    <a:pt x="428" y="0"/>
                    <a:pt x="3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4" name="Google Shape;1144;p47"/>
            <p:cNvSpPr/>
            <p:nvPr/>
          </p:nvSpPr>
          <p:spPr>
            <a:xfrm>
              <a:off x="3116535" y="2238601"/>
              <a:ext cx="12912" cy="10574"/>
            </a:xfrm>
            <a:custGeom>
              <a:avLst/>
              <a:gdLst/>
              <a:ahLst/>
              <a:cxnLst/>
              <a:rect l="l" t="t" r="r" b="b"/>
              <a:pathLst>
                <a:path w="392" h="321" extrusionOk="0">
                  <a:moveTo>
                    <a:pt x="178" y="1"/>
                  </a:moveTo>
                  <a:cubicBezTo>
                    <a:pt x="0" y="36"/>
                    <a:pt x="0" y="285"/>
                    <a:pt x="178" y="321"/>
                  </a:cubicBezTo>
                  <a:cubicBezTo>
                    <a:pt x="391" y="285"/>
                    <a:pt x="391" y="36"/>
                    <a:pt x="1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5" name="Google Shape;1145;p47"/>
            <p:cNvSpPr/>
            <p:nvPr/>
          </p:nvSpPr>
          <p:spPr>
            <a:xfrm>
              <a:off x="2899691" y="2174137"/>
              <a:ext cx="26978" cy="22300"/>
            </a:xfrm>
            <a:custGeom>
              <a:avLst/>
              <a:gdLst/>
              <a:ahLst/>
              <a:cxnLst/>
              <a:rect l="l" t="t" r="r" b="b"/>
              <a:pathLst>
                <a:path w="819" h="677" extrusionOk="0">
                  <a:moveTo>
                    <a:pt x="392" y="1"/>
                  </a:moveTo>
                  <a:cubicBezTo>
                    <a:pt x="1" y="36"/>
                    <a:pt x="1" y="641"/>
                    <a:pt x="392" y="677"/>
                  </a:cubicBezTo>
                  <a:cubicBezTo>
                    <a:pt x="819" y="641"/>
                    <a:pt x="819" y="36"/>
                    <a:pt x="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1146;p47"/>
            <p:cNvSpPr/>
            <p:nvPr/>
          </p:nvSpPr>
          <p:spPr>
            <a:xfrm>
              <a:off x="2962968" y="2182339"/>
              <a:ext cx="23486" cy="17623"/>
            </a:xfrm>
            <a:custGeom>
              <a:avLst/>
              <a:gdLst/>
              <a:ahLst/>
              <a:cxnLst/>
              <a:rect l="l" t="t" r="r" b="b"/>
              <a:pathLst>
                <a:path w="713" h="535" extrusionOk="0">
                  <a:moveTo>
                    <a:pt x="357" y="1"/>
                  </a:moveTo>
                  <a:cubicBezTo>
                    <a:pt x="1" y="1"/>
                    <a:pt x="1" y="534"/>
                    <a:pt x="357" y="534"/>
                  </a:cubicBezTo>
                  <a:cubicBezTo>
                    <a:pt x="713" y="534"/>
                    <a:pt x="713" y="1"/>
                    <a:pt x="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7" name="Google Shape;1147;p47"/>
            <p:cNvSpPr/>
            <p:nvPr/>
          </p:nvSpPr>
          <p:spPr>
            <a:xfrm>
              <a:off x="3019230" y="2190014"/>
              <a:ext cx="25825" cy="25166"/>
            </a:xfrm>
            <a:custGeom>
              <a:avLst/>
              <a:gdLst/>
              <a:ahLst/>
              <a:cxnLst/>
              <a:rect l="l" t="t" r="r" b="b"/>
              <a:pathLst>
                <a:path w="784" h="764" extrusionOk="0">
                  <a:moveTo>
                    <a:pt x="312" y="1"/>
                  </a:moveTo>
                  <a:cubicBezTo>
                    <a:pt x="278" y="1"/>
                    <a:pt x="238" y="17"/>
                    <a:pt x="214" y="17"/>
                  </a:cubicBezTo>
                  <a:cubicBezTo>
                    <a:pt x="143" y="52"/>
                    <a:pt x="72" y="123"/>
                    <a:pt x="36" y="230"/>
                  </a:cubicBezTo>
                  <a:cubicBezTo>
                    <a:pt x="1" y="266"/>
                    <a:pt x="1" y="337"/>
                    <a:pt x="1" y="373"/>
                  </a:cubicBezTo>
                  <a:lnTo>
                    <a:pt x="1" y="479"/>
                  </a:lnTo>
                  <a:cubicBezTo>
                    <a:pt x="1" y="550"/>
                    <a:pt x="36" y="586"/>
                    <a:pt x="72" y="657"/>
                  </a:cubicBezTo>
                  <a:lnTo>
                    <a:pt x="143" y="693"/>
                  </a:lnTo>
                  <a:cubicBezTo>
                    <a:pt x="214" y="728"/>
                    <a:pt x="285" y="764"/>
                    <a:pt x="357" y="764"/>
                  </a:cubicBezTo>
                  <a:lnTo>
                    <a:pt x="392" y="764"/>
                  </a:lnTo>
                  <a:cubicBezTo>
                    <a:pt x="428" y="764"/>
                    <a:pt x="499" y="728"/>
                    <a:pt x="535" y="728"/>
                  </a:cubicBezTo>
                  <a:cubicBezTo>
                    <a:pt x="570" y="693"/>
                    <a:pt x="641" y="693"/>
                    <a:pt x="677" y="657"/>
                  </a:cubicBezTo>
                  <a:cubicBezTo>
                    <a:pt x="712" y="622"/>
                    <a:pt x="712" y="550"/>
                    <a:pt x="748" y="515"/>
                  </a:cubicBezTo>
                  <a:cubicBezTo>
                    <a:pt x="748" y="479"/>
                    <a:pt x="784" y="408"/>
                    <a:pt x="784" y="373"/>
                  </a:cubicBezTo>
                  <a:lnTo>
                    <a:pt x="784" y="266"/>
                  </a:lnTo>
                  <a:cubicBezTo>
                    <a:pt x="748" y="195"/>
                    <a:pt x="712" y="159"/>
                    <a:pt x="677" y="123"/>
                  </a:cubicBezTo>
                  <a:lnTo>
                    <a:pt x="606" y="52"/>
                  </a:lnTo>
                  <a:cubicBezTo>
                    <a:pt x="555" y="27"/>
                    <a:pt x="505" y="2"/>
                    <a:pt x="455" y="2"/>
                  </a:cubicBezTo>
                  <a:cubicBezTo>
                    <a:pt x="434" y="2"/>
                    <a:pt x="413" y="6"/>
                    <a:pt x="392" y="17"/>
                  </a:cubicBezTo>
                  <a:lnTo>
                    <a:pt x="357" y="17"/>
                  </a:lnTo>
                  <a:cubicBezTo>
                    <a:pt x="345" y="5"/>
                    <a:pt x="329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1148;p47"/>
            <p:cNvSpPr/>
            <p:nvPr/>
          </p:nvSpPr>
          <p:spPr>
            <a:xfrm>
              <a:off x="3074339" y="2201082"/>
              <a:ext cx="14098" cy="14098"/>
            </a:xfrm>
            <a:custGeom>
              <a:avLst/>
              <a:gdLst/>
              <a:ahLst/>
              <a:cxnLst/>
              <a:rect l="l" t="t" r="r" b="b"/>
              <a:pathLst>
                <a:path w="428" h="428" extrusionOk="0">
                  <a:moveTo>
                    <a:pt x="214" y="1"/>
                  </a:moveTo>
                  <a:cubicBezTo>
                    <a:pt x="0" y="72"/>
                    <a:pt x="0" y="357"/>
                    <a:pt x="214" y="428"/>
                  </a:cubicBezTo>
                  <a:cubicBezTo>
                    <a:pt x="427" y="357"/>
                    <a:pt x="427" y="72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1149;p47"/>
            <p:cNvSpPr/>
            <p:nvPr/>
          </p:nvSpPr>
          <p:spPr>
            <a:xfrm>
              <a:off x="3115349" y="1944412"/>
              <a:ext cx="19962" cy="14098"/>
            </a:xfrm>
            <a:custGeom>
              <a:avLst/>
              <a:gdLst/>
              <a:ahLst/>
              <a:cxnLst/>
              <a:rect l="l" t="t" r="r" b="b"/>
              <a:pathLst>
                <a:path w="606" h="428" extrusionOk="0">
                  <a:moveTo>
                    <a:pt x="321" y="1"/>
                  </a:moveTo>
                  <a:cubicBezTo>
                    <a:pt x="0" y="1"/>
                    <a:pt x="0" y="428"/>
                    <a:pt x="321" y="428"/>
                  </a:cubicBezTo>
                  <a:cubicBezTo>
                    <a:pt x="605" y="428"/>
                    <a:pt x="605" y="1"/>
                    <a:pt x="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1150;p47"/>
            <p:cNvSpPr/>
            <p:nvPr/>
          </p:nvSpPr>
          <p:spPr>
            <a:xfrm>
              <a:off x="3141141" y="2155394"/>
              <a:ext cx="16437" cy="11760"/>
            </a:xfrm>
            <a:custGeom>
              <a:avLst/>
              <a:gdLst/>
              <a:ahLst/>
              <a:cxnLst/>
              <a:rect l="l" t="t" r="r" b="b"/>
              <a:pathLst>
                <a:path w="499" h="357" extrusionOk="0">
                  <a:moveTo>
                    <a:pt x="249" y="0"/>
                  </a:moveTo>
                  <a:cubicBezTo>
                    <a:pt x="0" y="0"/>
                    <a:pt x="0" y="356"/>
                    <a:pt x="249" y="356"/>
                  </a:cubicBezTo>
                  <a:cubicBezTo>
                    <a:pt x="498" y="356"/>
                    <a:pt x="498" y="0"/>
                    <a:pt x="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1628150" y="1757425"/>
              <a:ext cx="101450" cy="101425"/>
            </a:xfrm>
            <a:custGeom>
              <a:avLst/>
              <a:gdLst/>
              <a:ahLst/>
              <a:cxnLst/>
              <a:rect l="l" t="t" r="r" b="b"/>
              <a:pathLst>
                <a:path w="4058" h="4057" extrusionOk="0">
                  <a:moveTo>
                    <a:pt x="2029" y="1"/>
                  </a:moveTo>
                  <a:cubicBezTo>
                    <a:pt x="926" y="1"/>
                    <a:pt x="1" y="926"/>
                    <a:pt x="1" y="2029"/>
                  </a:cubicBezTo>
                  <a:cubicBezTo>
                    <a:pt x="1" y="3132"/>
                    <a:pt x="926" y="4057"/>
                    <a:pt x="2029" y="4057"/>
                  </a:cubicBezTo>
                  <a:cubicBezTo>
                    <a:pt x="3132" y="4057"/>
                    <a:pt x="4057" y="3132"/>
                    <a:pt x="4057" y="2029"/>
                  </a:cubicBezTo>
                  <a:cubicBezTo>
                    <a:pt x="4057" y="926"/>
                    <a:pt x="3132" y="1"/>
                    <a:pt x="20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1809625" y="1567975"/>
              <a:ext cx="41825" cy="36625"/>
            </a:xfrm>
            <a:custGeom>
              <a:avLst/>
              <a:gdLst/>
              <a:ahLst/>
              <a:cxnLst/>
              <a:rect l="l" t="t" r="r" b="b"/>
              <a:pathLst>
                <a:path w="1673" h="1465" extrusionOk="0">
                  <a:moveTo>
                    <a:pt x="961" y="0"/>
                  </a:moveTo>
                  <a:cubicBezTo>
                    <a:pt x="321" y="0"/>
                    <a:pt x="0" y="783"/>
                    <a:pt x="463" y="1245"/>
                  </a:cubicBezTo>
                  <a:cubicBezTo>
                    <a:pt x="603" y="1397"/>
                    <a:pt x="780" y="1464"/>
                    <a:pt x="956" y="1464"/>
                  </a:cubicBezTo>
                  <a:cubicBezTo>
                    <a:pt x="1318" y="1464"/>
                    <a:pt x="1673" y="1178"/>
                    <a:pt x="1673" y="747"/>
                  </a:cubicBezTo>
                  <a:cubicBezTo>
                    <a:pt x="1673" y="320"/>
                    <a:pt x="1352" y="0"/>
                    <a:pt x="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3" name="Google Shape;1153;p47"/>
            <p:cNvSpPr/>
            <p:nvPr/>
          </p:nvSpPr>
          <p:spPr>
            <a:xfrm>
              <a:off x="2755175" y="1497700"/>
              <a:ext cx="32950" cy="32925"/>
            </a:xfrm>
            <a:custGeom>
              <a:avLst/>
              <a:gdLst/>
              <a:ahLst/>
              <a:cxnLst/>
              <a:rect l="l" t="t" r="r" b="b"/>
              <a:pathLst>
                <a:path w="1318" h="1317" extrusionOk="0">
                  <a:moveTo>
                    <a:pt x="641" y="0"/>
                  </a:moveTo>
                  <a:cubicBezTo>
                    <a:pt x="285" y="0"/>
                    <a:pt x="1" y="285"/>
                    <a:pt x="1" y="641"/>
                  </a:cubicBezTo>
                  <a:cubicBezTo>
                    <a:pt x="1" y="1032"/>
                    <a:pt x="285" y="1317"/>
                    <a:pt x="641" y="1317"/>
                  </a:cubicBezTo>
                  <a:cubicBezTo>
                    <a:pt x="1033" y="1317"/>
                    <a:pt x="1317" y="1032"/>
                    <a:pt x="1317" y="641"/>
                  </a:cubicBezTo>
                  <a:cubicBezTo>
                    <a:pt x="1317" y="285"/>
                    <a:pt x="1033" y="0"/>
                    <a:pt x="6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1154;p47"/>
            <p:cNvSpPr/>
            <p:nvPr/>
          </p:nvSpPr>
          <p:spPr>
            <a:xfrm>
              <a:off x="2924200" y="1634650"/>
              <a:ext cx="96975" cy="83150"/>
            </a:xfrm>
            <a:custGeom>
              <a:avLst/>
              <a:gdLst/>
              <a:ahLst/>
              <a:cxnLst/>
              <a:rect l="l" t="t" r="r" b="b"/>
              <a:pathLst>
                <a:path w="3879" h="3326" extrusionOk="0">
                  <a:moveTo>
                    <a:pt x="2270" y="0"/>
                  </a:moveTo>
                  <a:cubicBezTo>
                    <a:pt x="2249" y="0"/>
                    <a:pt x="2227" y="1"/>
                    <a:pt x="2206" y="2"/>
                  </a:cubicBezTo>
                  <a:cubicBezTo>
                    <a:pt x="712" y="2"/>
                    <a:pt x="0" y="1781"/>
                    <a:pt x="1032" y="2848"/>
                  </a:cubicBezTo>
                  <a:cubicBezTo>
                    <a:pt x="1373" y="3178"/>
                    <a:pt x="1787" y="3326"/>
                    <a:pt x="2192" y="3326"/>
                  </a:cubicBezTo>
                  <a:cubicBezTo>
                    <a:pt x="3055" y="3326"/>
                    <a:pt x="3879" y="2655"/>
                    <a:pt x="3879" y="1638"/>
                  </a:cubicBezTo>
                  <a:cubicBezTo>
                    <a:pt x="3879" y="734"/>
                    <a:pt x="3165" y="0"/>
                    <a:pt x="2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3060300" y="1822375"/>
              <a:ext cx="26700" cy="26700"/>
            </a:xfrm>
            <a:custGeom>
              <a:avLst/>
              <a:gdLst/>
              <a:ahLst/>
              <a:cxnLst/>
              <a:rect l="l" t="t" r="r" b="b"/>
              <a:pathLst>
                <a:path w="1068" h="1068" extrusionOk="0">
                  <a:moveTo>
                    <a:pt x="534" y="0"/>
                  </a:moveTo>
                  <a:cubicBezTo>
                    <a:pt x="249" y="0"/>
                    <a:pt x="0" y="214"/>
                    <a:pt x="0" y="534"/>
                  </a:cubicBezTo>
                  <a:cubicBezTo>
                    <a:pt x="0" y="819"/>
                    <a:pt x="249" y="1068"/>
                    <a:pt x="534" y="1068"/>
                  </a:cubicBezTo>
                  <a:cubicBezTo>
                    <a:pt x="854" y="1068"/>
                    <a:pt x="1068" y="819"/>
                    <a:pt x="1068" y="534"/>
                  </a:cubicBezTo>
                  <a:cubicBezTo>
                    <a:pt x="1068" y="214"/>
                    <a:pt x="854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1588125" y="2595350"/>
              <a:ext cx="99650" cy="100550"/>
            </a:xfrm>
            <a:custGeom>
              <a:avLst/>
              <a:gdLst/>
              <a:ahLst/>
              <a:cxnLst/>
              <a:rect l="l" t="t" r="r" b="b"/>
              <a:pathLst>
                <a:path w="3986" h="4022" extrusionOk="0">
                  <a:moveTo>
                    <a:pt x="1993" y="1"/>
                  </a:moveTo>
                  <a:cubicBezTo>
                    <a:pt x="890" y="1"/>
                    <a:pt x="1" y="890"/>
                    <a:pt x="1" y="2029"/>
                  </a:cubicBezTo>
                  <a:cubicBezTo>
                    <a:pt x="1" y="3132"/>
                    <a:pt x="890" y="4022"/>
                    <a:pt x="1993" y="4022"/>
                  </a:cubicBezTo>
                  <a:cubicBezTo>
                    <a:pt x="3096" y="4022"/>
                    <a:pt x="3986" y="3132"/>
                    <a:pt x="3986" y="2029"/>
                  </a:cubicBezTo>
                  <a:cubicBezTo>
                    <a:pt x="3986" y="890"/>
                    <a:pt x="3096" y="1"/>
                    <a:pt x="1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1157;p47"/>
            <p:cNvSpPr/>
            <p:nvPr/>
          </p:nvSpPr>
          <p:spPr>
            <a:xfrm>
              <a:off x="1780275" y="2888900"/>
              <a:ext cx="21375" cy="20700"/>
            </a:xfrm>
            <a:custGeom>
              <a:avLst/>
              <a:gdLst/>
              <a:ahLst/>
              <a:cxnLst/>
              <a:rect l="l" t="t" r="r" b="b"/>
              <a:pathLst>
                <a:path w="855" h="828" extrusionOk="0">
                  <a:moveTo>
                    <a:pt x="427" y="1"/>
                  </a:moveTo>
                  <a:cubicBezTo>
                    <a:pt x="214" y="1"/>
                    <a:pt x="0" y="143"/>
                    <a:pt x="0" y="428"/>
                  </a:cubicBezTo>
                  <a:cubicBezTo>
                    <a:pt x="0" y="694"/>
                    <a:pt x="214" y="828"/>
                    <a:pt x="427" y="828"/>
                  </a:cubicBezTo>
                  <a:cubicBezTo>
                    <a:pt x="641" y="828"/>
                    <a:pt x="854" y="694"/>
                    <a:pt x="854" y="428"/>
                  </a:cubicBezTo>
                  <a:cubicBezTo>
                    <a:pt x="854" y="143"/>
                    <a:pt x="641" y="1"/>
                    <a:pt x="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1158;p47"/>
            <p:cNvSpPr/>
            <p:nvPr/>
          </p:nvSpPr>
          <p:spPr>
            <a:xfrm>
              <a:off x="1967950" y="3047225"/>
              <a:ext cx="103225" cy="104100"/>
            </a:xfrm>
            <a:custGeom>
              <a:avLst/>
              <a:gdLst/>
              <a:ahLst/>
              <a:cxnLst/>
              <a:rect l="l" t="t" r="r" b="b"/>
              <a:pathLst>
                <a:path w="4129" h="4164" extrusionOk="0">
                  <a:moveTo>
                    <a:pt x="2064" y="1"/>
                  </a:moveTo>
                  <a:cubicBezTo>
                    <a:pt x="926" y="1"/>
                    <a:pt x="1" y="926"/>
                    <a:pt x="1" y="2065"/>
                  </a:cubicBezTo>
                  <a:cubicBezTo>
                    <a:pt x="1" y="3203"/>
                    <a:pt x="926" y="4164"/>
                    <a:pt x="2064" y="4164"/>
                  </a:cubicBezTo>
                  <a:cubicBezTo>
                    <a:pt x="3203" y="4164"/>
                    <a:pt x="4128" y="3203"/>
                    <a:pt x="4128" y="2065"/>
                  </a:cubicBezTo>
                  <a:cubicBezTo>
                    <a:pt x="4128" y="926"/>
                    <a:pt x="3203" y="1"/>
                    <a:pt x="2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2267725" y="3148650"/>
              <a:ext cx="88975" cy="76225"/>
            </a:xfrm>
            <a:custGeom>
              <a:avLst/>
              <a:gdLst/>
              <a:ahLst/>
              <a:cxnLst/>
              <a:rect l="l" t="t" r="r" b="b"/>
              <a:pathLst>
                <a:path w="3559" h="3049" extrusionOk="0">
                  <a:moveTo>
                    <a:pt x="2029" y="0"/>
                  </a:moveTo>
                  <a:cubicBezTo>
                    <a:pt x="677" y="0"/>
                    <a:pt x="1" y="1637"/>
                    <a:pt x="961" y="2598"/>
                  </a:cubicBezTo>
                  <a:cubicBezTo>
                    <a:pt x="1273" y="2909"/>
                    <a:pt x="1656" y="3049"/>
                    <a:pt x="2030" y="3049"/>
                  </a:cubicBezTo>
                  <a:cubicBezTo>
                    <a:pt x="2811" y="3049"/>
                    <a:pt x="3559" y="2444"/>
                    <a:pt x="3559" y="1530"/>
                  </a:cubicBezTo>
                  <a:cubicBezTo>
                    <a:pt x="3559" y="676"/>
                    <a:pt x="2883" y="0"/>
                    <a:pt x="20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2581725" y="3113950"/>
              <a:ext cx="80075" cy="67825"/>
            </a:xfrm>
            <a:custGeom>
              <a:avLst/>
              <a:gdLst/>
              <a:ahLst/>
              <a:cxnLst/>
              <a:rect l="l" t="t" r="r" b="b"/>
              <a:pathLst>
                <a:path w="3203" h="2713" extrusionOk="0">
                  <a:moveTo>
                    <a:pt x="1815" y="1"/>
                  </a:moveTo>
                  <a:cubicBezTo>
                    <a:pt x="605" y="1"/>
                    <a:pt x="1" y="1459"/>
                    <a:pt x="855" y="2313"/>
                  </a:cubicBezTo>
                  <a:cubicBezTo>
                    <a:pt x="1131" y="2589"/>
                    <a:pt x="1474" y="2713"/>
                    <a:pt x="1811" y="2713"/>
                  </a:cubicBezTo>
                  <a:cubicBezTo>
                    <a:pt x="2518" y="2713"/>
                    <a:pt x="3203" y="2171"/>
                    <a:pt x="3203" y="1353"/>
                  </a:cubicBezTo>
                  <a:cubicBezTo>
                    <a:pt x="3167" y="605"/>
                    <a:pt x="2562" y="1"/>
                    <a:pt x="18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2865475" y="3025000"/>
              <a:ext cx="47175" cy="47175"/>
            </a:xfrm>
            <a:custGeom>
              <a:avLst/>
              <a:gdLst/>
              <a:ahLst/>
              <a:cxnLst/>
              <a:rect l="l" t="t" r="r" b="b"/>
              <a:pathLst>
                <a:path w="1887" h="1887" extrusionOk="0">
                  <a:moveTo>
                    <a:pt x="926" y="0"/>
                  </a:moveTo>
                  <a:cubicBezTo>
                    <a:pt x="392" y="0"/>
                    <a:pt x="1" y="427"/>
                    <a:pt x="1" y="926"/>
                  </a:cubicBezTo>
                  <a:cubicBezTo>
                    <a:pt x="1" y="1459"/>
                    <a:pt x="392" y="1886"/>
                    <a:pt x="926" y="1886"/>
                  </a:cubicBezTo>
                  <a:cubicBezTo>
                    <a:pt x="1460" y="1886"/>
                    <a:pt x="1887" y="1459"/>
                    <a:pt x="1887" y="926"/>
                  </a:cubicBezTo>
                  <a:cubicBezTo>
                    <a:pt x="1887" y="427"/>
                    <a:pt x="1460" y="0"/>
                    <a:pt x="9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3027375" y="2815950"/>
              <a:ext cx="84525" cy="71775"/>
            </a:xfrm>
            <a:custGeom>
              <a:avLst/>
              <a:gdLst/>
              <a:ahLst/>
              <a:cxnLst/>
              <a:rect l="l" t="t" r="r" b="b"/>
              <a:pathLst>
                <a:path w="3381" h="2871" extrusionOk="0">
                  <a:moveTo>
                    <a:pt x="1922" y="1"/>
                  </a:moveTo>
                  <a:cubicBezTo>
                    <a:pt x="641" y="1"/>
                    <a:pt x="1" y="1567"/>
                    <a:pt x="926" y="2456"/>
                  </a:cubicBezTo>
                  <a:cubicBezTo>
                    <a:pt x="1212" y="2743"/>
                    <a:pt x="1569" y="2870"/>
                    <a:pt x="1921" y="2870"/>
                  </a:cubicBezTo>
                  <a:cubicBezTo>
                    <a:pt x="2661" y="2870"/>
                    <a:pt x="3381" y="2304"/>
                    <a:pt x="3381" y="1460"/>
                  </a:cubicBezTo>
                  <a:cubicBezTo>
                    <a:pt x="3381" y="641"/>
                    <a:pt x="2740" y="1"/>
                    <a:pt x="1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3" name="Google Shape;1163;p47"/>
            <p:cNvSpPr/>
            <p:nvPr/>
          </p:nvSpPr>
          <p:spPr>
            <a:xfrm>
              <a:off x="3109225" y="2553550"/>
              <a:ext cx="92525" cy="79275"/>
            </a:xfrm>
            <a:custGeom>
              <a:avLst/>
              <a:gdLst/>
              <a:ahLst/>
              <a:cxnLst/>
              <a:rect l="l" t="t" r="r" b="b"/>
              <a:pathLst>
                <a:path w="3701" h="3171" extrusionOk="0">
                  <a:moveTo>
                    <a:pt x="2135" y="1"/>
                  </a:moveTo>
                  <a:cubicBezTo>
                    <a:pt x="712" y="1"/>
                    <a:pt x="0" y="1708"/>
                    <a:pt x="996" y="2705"/>
                  </a:cubicBezTo>
                  <a:cubicBezTo>
                    <a:pt x="1318" y="3027"/>
                    <a:pt x="1715" y="3170"/>
                    <a:pt x="2104" y="3170"/>
                  </a:cubicBezTo>
                  <a:cubicBezTo>
                    <a:pt x="2918" y="3170"/>
                    <a:pt x="3700" y="2541"/>
                    <a:pt x="3700" y="1602"/>
                  </a:cubicBezTo>
                  <a:cubicBezTo>
                    <a:pt x="3700" y="712"/>
                    <a:pt x="2989" y="1"/>
                    <a:pt x="2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1164;p47"/>
            <p:cNvSpPr/>
            <p:nvPr/>
          </p:nvSpPr>
          <p:spPr>
            <a:xfrm>
              <a:off x="1818350" y="1558050"/>
              <a:ext cx="528325" cy="471950"/>
            </a:xfrm>
            <a:custGeom>
              <a:avLst/>
              <a:gdLst/>
              <a:ahLst/>
              <a:cxnLst/>
              <a:rect l="l" t="t" r="r" b="b"/>
              <a:pathLst>
                <a:path w="21133" h="18878" extrusionOk="0">
                  <a:moveTo>
                    <a:pt x="20892" y="1"/>
                  </a:moveTo>
                  <a:cubicBezTo>
                    <a:pt x="20845" y="1"/>
                    <a:pt x="20796" y="23"/>
                    <a:pt x="20751" y="77"/>
                  </a:cubicBezTo>
                  <a:lnTo>
                    <a:pt x="20786" y="41"/>
                  </a:lnTo>
                  <a:lnTo>
                    <a:pt x="20786" y="41"/>
                  </a:lnTo>
                  <a:cubicBezTo>
                    <a:pt x="19292" y="1678"/>
                    <a:pt x="17086" y="2496"/>
                    <a:pt x="14951" y="2888"/>
                  </a:cubicBezTo>
                  <a:cubicBezTo>
                    <a:pt x="13706" y="3101"/>
                    <a:pt x="12425" y="3243"/>
                    <a:pt x="11144" y="3350"/>
                  </a:cubicBezTo>
                  <a:cubicBezTo>
                    <a:pt x="10041" y="3421"/>
                    <a:pt x="8938" y="3564"/>
                    <a:pt x="7871" y="3777"/>
                  </a:cubicBezTo>
                  <a:cubicBezTo>
                    <a:pt x="6945" y="3955"/>
                    <a:pt x="6092" y="4382"/>
                    <a:pt x="5451" y="5058"/>
                  </a:cubicBezTo>
                  <a:cubicBezTo>
                    <a:pt x="4775" y="5841"/>
                    <a:pt x="4455" y="6873"/>
                    <a:pt x="4597" y="7905"/>
                  </a:cubicBezTo>
                  <a:cubicBezTo>
                    <a:pt x="4704" y="9008"/>
                    <a:pt x="5060" y="10075"/>
                    <a:pt x="5131" y="11178"/>
                  </a:cubicBezTo>
                  <a:cubicBezTo>
                    <a:pt x="5202" y="12103"/>
                    <a:pt x="5060" y="13064"/>
                    <a:pt x="4739" y="13953"/>
                  </a:cubicBezTo>
                  <a:cubicBezTo>
                    <a:pt x="3992" y="16017"/>
                    <a:pt x="2356" y="17654"/>
                    <a:pt x="292" y="18330"/>
                  </a:cubicBezTo>
                  <a:cubicBezTo>
                    <a:pt x="0" y="18427"/>
                    <a:pt x="92" y="18878"/>
                    <a:pt x="352" y="18878"/>
                  </a:cubicBezTo>
                  <a:cubicBezTo>
                    <a:pt x="378" y="18878"/>
                    <a:pt x="405" y="18873"/>
                    <a:pt x="434" y="18863"/>
                  </a:cubicBezTo>
                  <a:cubicBezTo>
                    <a:pt x="3174" y="17903"/>
                    <a:pt x="5166" y="15483"/>
                    <a:pt x="5593" y="12601"/>
                  </a:cubicBezTo>
                  <a:cubicBezTo>
                    <a:pt x="5665" y="11569"/>
                    <a:pt x="5629" y="10538"/>
                    <a:pt x="5380" y="9541"/>
                  </a:cubicBezTo>
                  <a:cubicBezTo>
                    <a:pt x="5166" y="8474"/>
                    <a:pt x="4882" y="7300"/>
                    <a:pt x="5273" y="6232"/>
                  </a:cubicBezTo>
                  <a:cubicBezTo>
                    <a:pt x="5629" y="5272"/>
                    <a:pt x="6518" y="4773"/>
                    <a:pt x="7479" y="4489"/>
                  </a:cubicBezTo>
                  <a:cubicBezTo>
                    <a:pt x="8547" y="4240"/>
                    <a:pt x="9614" y="4097"/>
                    <a:pt x="10681" y="4062"/>
                  </a:cubicBezTo>
                  <a:cubicBezTo>
                    <a:pt x="11962" y="3955"/>
                    <a:pt x="13243" y="3848"/>
                    <a:pt x="14524" y="3635"/>
                  </a:cubicBezTo>
                  <a:cubicBezTo>
                    <a:pt x="16979" y="3172"/>
                    <a:pt x="19328" y="2212"/>
                    <a:pt x="21000" y="326"/>
                  </a:cubicBezTo>
                  <a:cubicBezTo>
                    <a:pt x="21133" y="193"/>
                    <a:pt x="21027" y="1"/>
                    <a:pt x="208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1780761" y="2496870"/>
              <a:ext cx="135975" cy="400700"/>
            </a:xfrm>
            <a:custGeom>
              <a:avLst/>
              <a:gdLst/>
              <a:ahLst/>
              <a:cxnLst/>
              <a:rect l="l" t="t" r="r" b="b"/>
              <a:pathLst>
                <a:path w="5439" h="16028" extrusionOk="0">
                  <a:moveTo>
                    <a:pt x="311" y="1"/>
                  </a:moveTo>
                  <a:cubicBezTo>
                    <a:pt x="141" y="1"/>
                    <a:pt x="0" y="203"/>
                    <a:pt x="138" y="342"/>
                  </a:cubicBezTo>
                  <a:lnTo>
                    <a:pt x="174" y="342"/>
                  </a:lnTo>
                  <a:cubicBezTo>
                    <a:pt x="1917" y="1872"/>
                    <a:pt x="2166" y="4291"/>
                    <a:pt x="2131" y="6462"/>
                  </a:cubicBezTo>
                  <a:cubicBezTo>
                    <a:pt x="2095" y="8846"/>
                    <a:pt x="1811" y="11301"/>
                    <a:pt x="2807" y="13542"/>
                  </a:cubicBezTo>
                  <a:cubicBezTo>
                    <a:pt x="3234" y="14574"/>
                    <a:pt x="4017" y="15428"/>
                    <a:pt x="5013" y="15997"/>
                  </a:cubicBezTo>
                  <a:cubicBezTo>
                    <a:pt x="5050" y="16019"/>
                    <a:pt x="5087" y="16028"/>
                    <a:pt x="5121" y="16028"/>
                  </a:cubicBezTo>
                  <a:cubicBezTo>
                    <a:pt x="5315" y="16028"/>
                    <a:pt x="5438" y="15727"/>
                    <a:pt x="5226" y="15606"/>
                  </a:cubicBezTo>
                  <a:cubicBezTo>
                    <a:pt x="3341" y="14503"/>
                    <a:pt x="2665" y="12261"/>
                    <a:pt x="2558" y="10198"/>
                  </a:cubicBezTo>
                  <a:cubicBezTo>
                    <a:pt x="2451" y="7778"/>
                    <a:pt x="2914" y="5323"/>
                    <a:pt x="2238" y="2975"/>
                  </a:cubicBezTo>
                  <a:cubicBezTo>
                    <a:pt x="1917" y="1836"/>
                    <a:pt x="1312" y="840"/>
                    <a:pt x="459" y="57"/>
                  </a:cubicBezTo>
                  <a:cubicBezTo>
                    <a:pt x="411" y="17"/>
                    <a:pt x="360" y="1"/>
                    <a:pt x="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2929725" y="2547756"/>
              <a:ext cx="100350" cy="169975"/>
            </a:xfrm>
            <a:custGeom>
              <a:avLst/>
              <a:gdLst/>
              <a:ahLst/>
              <a:cxnLst/>
              <a:rect l="l" t="t" r="r" b="b"/>
              <a:pathLst>
                <a:path w="4014" h="6799" extrusionOk="0">
                  <a:moveTo>
                    <a:pt x="3675" y="1"/>
                  </a:moveTo>
                  <a:cubicBezTo>
                    <a:pt x="3595" y="1"/>
                    <a:pt x="3515" y="54"/>
                    <a:pt x="3515" y="161"/>
                  </a:cubicBezTo>
                  <a:lnTo>
                    <a:pt x="3515" y="197"/>
                  </a:lnTo>
                  <a:cubicBezTo>
                    <a:pt x="3658" y="1549"/>
                    <a:pt x="3195" y="2901"/>
                    <a:pt x="2234" y="3897"/>
                  </a:cubicBezTo>
                  <a:cubicBezTo>
                    <a:pt x="1416" y="4715"/>
                    <a:pt x="455" y="5427"/>
                    <a:pt x="64" y="6566"/>
                  </a:cubicBezTo>
                  <a:cubicBezTo>
                    <a:pt x="0" y="6714"/>
                    <a:pt x="113" y="6799"/>
                    <a:pt x="229" y="6799"/>
                  </a:cubicBezTo>
                  <a:cubicBezTo>
                    <a:pt x="309" y="6799"/>
                    <a:pt x="391" y="6759"/>
                    <a:pt x="420" y="6672"/>
                  </a:cubicBezTo>
                  <a:cubicBezTo>
                    <a:pt x="882" y="5463"/>
                    <a:pt x="2021" y="4787"/>
                    <a:pt x="2804" y="3862"/>
                  </a:cubicBezTo>
                  <a:cubicBezTo>
                    <a:pt x="3622" y="2830"/>
                    <a:pt x="4013" y="1478"/>
                    <a:pt x="3835" y="161"/>
                  </a:cubicBezTo>
                  <a:cubicBezTo>
                    <a:pt x="3835" y="54"/>
                    <a:pt x="3755" y="1"/>
                    <a:pt x="3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47"/>
            <p:cNvSpPr/>
            <p:nvPr/>
          </p:nvSpPr>
          <p:spPr>
            <a:xfrm>
              <a:off x="2840650" y="1774975"/>
              <a:ext cx="124875" cy="272750"/>
            </a:xfrm>
            <a:custGeom>
              <a:avLst/>
              <a:gdLst/>
              <a:ahLst/>
              <a:cxnLst/>
              <a:rect l="l" t="t" r="r" b="b"/>
              <a:pathLst>
                <a:path w="4995" h="10910" extrusionOk="0">
                  <a:moveTo>
                    <a:pt x="362" y="1"/>
                  </a:moveTo>
                  <a:cubicBezTo>
                    <a:pt x="161" y="1"/>
                    <a:pt x="0" y="291"/>
                    <a:pt x="176" y="437"/>
                  </a:cubicBezTo>
                  <a:cubicBezTo>
                    <a:pt x="1599" y="1647"/>
                    <a:pt x="1101" y="3675"/>
                    <a:pt x="1065" y="5312"/>
                  </a:cubicBezTo>
                  <a:cubicBezTo>
                    <a:pt x="994" y="6877"/>
                    <a:pt x="1599" y="8372"/>
                    <a:pt x="2666" y="9546"/>
                  </a:cubicBezTo>
                  <a:cubicBezTo>
                    <a:pt x="3235" y="10151"/>
                    <a:pt x="3947" y="10613"/>
                    <a:pt x="4730" y="10898"/>
                  </a:cubicBezTo>
                  <a:cubicBezTo>
                    <a:pt x="4749" y="10906"/>
                    <a:pt x="4768" y="10909"/>
                    <a:pt x="4786" y="10909"/>
                  </a:cubicBezTo>
                  <a:cubicBezTo>
                    <a:pt x="4928" y="10909"/>
                    <a:pt x="4995" y="10677"/>
                    <a:pt x="4837" y="10613"/>
                  </a:cubicBezTo>
                  <a:lnTo>
                    <a:pt x="4872" y="10613"/>
                  </a:lnTo>
                  <a:cubicBezTo>
                    <a:pt x="3485" y="9973"/>
                    <a:pt x="2417" y="8799"/>
                    <a:pt x="1919" y="7340"/>
                  </a:cubicBezTo>
                  <a:cubicBezTo>
                    <a:pt x="1670" y="6522"/>
                    <a:pt x="1563" y="5668"/>
                    <a:pt x="1670" y="4849"/>
                  </a:cubicBezTo>
                  <a:cubicBezTo>
                    <a:pt x="1777" y="3960"/>
                    <a:pt x="1777" y="3035"/>
                    <a:pt x="1670" y="2181"/>
                  </a:cubicBezTo>
                  <a:cubicBezTo>
                    <a:pt x="1563" y="1327"/>
                    <a:pt x="1136" y="580"/>
                    <a:pt x="496" y="46"/>
                  </a:cubicBezTo>
                  <a:cubicBezTo>
                    <a:pt x="451" y="14"/>
                    <a:pt x="406" y="1"/>
                    <a:pt x="3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1168;p47"/>
            <p:cNvSpPr/>
            <p:nvPr/>
          </p:nvSpPr>
          <p:spPr>
            <a:xfrm>
              <a:off x="2511150" y="1604850"/>
              <a:ext cx="190175" cy="78075"/>
            </a:xfrm>
            <a:custGeom>
              <a:avLst/>
              <a:gdLst/>
              <a:ahLst/>
              <a:cxnLst/>
              <a:rect l="l" t="t" r="r" b="b"/>
              <a:pathLst>
                <a:path w="7607" h="3123" extrusionOk="0">
                  <a:moveTo>
                    <a:pt x="3565" y="1"/>
                  </a:moveTo>
                  <a:cubicBezTo>
                    <a:pt x="3208" y="1"/>
                    <a:pt x="2850" y="62"/>
                    <a:pt x="2503" y="197"/>
                  </a:cubicBezTo>
                  <a:cubicBezTo>
                    <a:pt x="1944" y="374"/>
                    <a:pt x="1360" y="624"/>
                    <a:pt x="751" y="624"/>
                  </a:cubicBezTo>
                  <a:cubicBezTo>
                    <a:pt x="625" y="624"/>
                    <a:pt x="497" y="613"/>
                    <a:pt x="368" y="589"/>
                  </a:cubicBezTo>
                  <a:cubicBezTo>
                    <a:pt x="345" y="583"/>
                    <a:pt x="323" y="580"/>
                    <a:pt x="302" y="580"/>
                  </a:cubicBezTo>
                  <a:cubicBezTo>
                    <a:pt x="69" y="580"/>
                    <a:pt x="1" y="915"/>
                    <a:pt x="262" y="980"/>
                  </a:cubicBezTo>
                  <a:cubicBezTo>
                    <a:pt x="442" y="1029"/>
                    <a:pt x="620" y="1050"/>
                    <a:pt x="796" y="1050"/>
                  </a:cubicBezTo>
                  <a:cubicBezTo>
                    <a:pt x="1775" y="1050"/>
                    <a:pt x="2697" y="410"/>
                    <a:pt x="3703" y="410"/>
                  </a:cubicBezTo>
                  <a:cubicBezTo>
                    <a:pt x="3835" y="410"/>
                    <a:pt x="3969" y="421"/>
                    <a:pt x="4104" y="446"/>
                  </a:cubicBezTo>
                  <a:cubicBezTo>
                    <a:pt x="5492" y="731"/>
                    <a:pt x="6524" y="1976"/>
                    <a:pt x="7342" y="3079"/>
                  </a:cubicBezTo>
                  <a:cubicBezTo>
                    <a:pt x="7363" y="3110"/>
                    <a:pt x="7394" y="3123"/>
                    <a:pt x="7427" y="3123"/>
                  </a:cubicBezTo>
                  <a:cubicBezTo>
                    <a:pt x="7512" y="3123"/>
                    <a:pt x="7607" y="3039"/>
                    <a:pt x="7556" y="2937"/>
                  </a:cubicBezTo>
                  <a:cubicBezTo>
                    <a:pt x="6737" y="1763"/>
                    <a:pt x="5919" y="553"/>
                    <a:pt x="4460" y="126"/>
                  </a:cubicBezTo>
                  <a:cubicBezTo>
                    <a:pt x="4167" y="45"/>
                    <a:pt x="3866" y="1"/>
                    <a:pt x="35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1171;p47"/>
            <p:cNvSpPr/>
            <p:nvPr/>
          </p:nvSpPr>
          <p:spPr>
            <a:xfrm>
              <a:off x="1445625" y="1228575"/>
              <a:ext cx="1873975" cy="788625"/>
            </a:xfrm>
            <a:custGeom>
              <a:avLst/>
              <a:gdLst/>
              <a:ahLst/>
              <a:cxnLst/>
              <a:rect l="l" t="t" r="r" b="b"/>
              <a:pathLst>
                <a:path w="74959" h="31545" extrusionOk="0">
                  <a:moveTo>
                    <a:pt x="37548" y="1"/>
                  </a:moveTo>
                  <a:cubicBezTo>
                    <a:pt x="34582" y="1"/>
                    <a:pt x="31611" y="314"/>
                    <a:pt x="28686" y="945"/>
                  </a:cubicBezTo>
                  <a:cubicBezTo>
                    <a:pt x="22175" y="2297"/>
                    <a:pt x="16090" y="5250"/>
                    <a:pt x="10967" y="9520"/>
                  </a:cubicBezTo>
                  <a:cubicBezTo>
                    <a:pt x="6128" y="13576"/>
                    <a:pt x="2249" y="18913"/>
                    <a:pt x="542" y="25033"/>
                  </a:cubicBezTo>
                  <a:cubicBezTo>
                    <a:pt x="328" y="25780"/>
                    <a:pt x="186" y="26599"/>
                    <a:pt x="43" y="27381"/>
                  </a:cubicBezTo>
                  <a:cubicBezTo>
                    <a:pt x="0" y="27531"/>
                    <a:pt x="126" y="27630"/>
                    <a:pt x="247" y="27630"/>
                  </a:cubicBezTo>
                  <a:cubicBezTo>
                    <a:pt x="328" y="27630"/>
                    <a:pt x="406" y="27587"/>
                    <a:pt x="435" y="27488"/>
                  </a:cubicBezTo>
                  <a:lnTo>
                    <a:pt x="470" y="27488"/>
                  </a:lnTo>
                  <a:cubicBezTo>
                    <a:pt x="1218" y="24464"/>
                    <a:pt x="2427" y="21617"/>
                    <a:pt x="4028" y="18949"/>
                  </a:cubicBezTo>
                  <a:cubicBezTo>
                    <a:pt x="5630" y="16316"/>
                    <a:pt x="7587" y="13861"/>
                    <a:pt x="9864" y="11761"/>
                  </a:cubicBezTo>
                  <a:cubicBezTo>
                    <a:pt x="14489" y="7385"/>
                    <a:pt x="20111" y="4218"/>
                    <a:pt x="26266" y="2475"/>
                  </a:cubicBezTo>
                  <a:cubicBezTo>
                    <a:pt x="29974" y="1435"/>
                    <a:pt x="33781" y="917"/>
                    <a:pt x="37593" y="917"/>
                  </a:cubicBezTo>
                  <a:cubicBezTo>
                    <a:pt x="40952" y="917"/>
                    <a:pt x="44315" y="1319"/>
                    <a:pt x="47615" y="2119"/>
                  </a:cubicBezTo>
                  <a:cubicBezTo>
                    <a:pt x="54197" y="3756"/>
                    <a:pt x="60175" y="7207"/>
                    <a:pt x="64872" y="12082"/>
                  </a:cubicBezTo>
                  <a:cubicBezTo>
                    <a:pt x="69319" y="16707"/>
                    <a:pt x="72379" y="22507"/>
                    <a:pt x="73660" y="28805"/>
                  </a:cubicBezTo>
                  <a:cubicBezTo>
                    <a:pt x="73838" y="29587"/>
                    <a:pt x="73945" y="30335"/>
                    <a:pt x="74016" y="31117"/>
                  </a:cubicBezTo>
                  <a:cubicBezTo>
                    <a:pt x="74052" y="31402"/>
                    <a:pt x="74301" y="31544"/>
                    <a:pt x="74527" y="31544"/>
                  </a:cubicBezTo>
                  <a:cubicBezTo>
                    <a:pt x="74754" y="31544"/>
                    <a:pt x="74959" y="31402"/>
                    <a:pt x="74906" y="31117"/>
                  </a:cubicBezTo>
                  <a:cubicBezTo>
                    <a:pt x="74123" y="24571"/>
                    <a:pt x="71454" y="18415"/>
                    <a:pt x="67184" y="13363"/>
                  </a:cubicBezTo>
                  <a:cubicBezTo>
                    <a:pt x="62808" y="8097"/>
                    <a:pt x="57044" y="4183"/>
                    <a:pt x="50533" y="2048"/>
                  </a:cubicBezTo>
                  <a:cubicBezTo>
                    <a:pt x="46326" y="688"/>
                    <a:pt x="41943" y="1"/>
                    <a:pt x="37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1459600" y="2474725"/>
              <a:ext cx="1837325" cy="855175"/>
            </a:xfrm>
            <a:custGeom>
              <a:avLst/>
              <a:gdLst/>
              <a:ahLst/>
              <a:cxnLst/>
              <a:rect l="l" t="t" r="r" b="b"/>
              <a:pathLst>
                <a:path w="73493" h="34207" extrusionOk="0">
                  <a:moveTo>
                    <a:pt x="284" y="0"/>
                  </a:moveTo>
                  <a:cubicBezTo>
                    <a:pt x="137" y="0"/>
                    <a:pt x="1" y="98"/>
                    <a:pt x="18" y="307"/>
                  </a:cubicBezTo>
                  <a:cubicBezTo>
                    <a:pt x="338" y="6854"/>
                    <a:pt x="2260" y="13223"/>
                    <a:pt x="5640" y="18880"/>
                  </a:cubicBezTo>
                  <a:cubicBezTo>
                    <a:pt x="7312" y="21656"/>
                    <a:pt x="9376" y="24146"/>
                    <a:pt x="11795" y="26317"/>
                  </a:cubicBezTo>
                  <a:cubicBezTo>
                    <a:pt x="14357" y="28594"/>
                    <a:pt x="17310" y="30373"/>
                    <a:pt x="20513" y="31618"/>
                  </a:cubicBezTo>
                  <a:cubicBezTo>
                    <a:pt x="24035" y="32970"/>
                    <a:pt x="27736" y="33753"/>
                    <a:pt x="31507" y="34038"/>
                  </a:cubicBezTo>
                  <a:cubicBezTo>
                    <a:pt x="33015" y="34149"/>
                    <a:pt x="34522" y="34206"/>
                    <a:pt x="36025" y="34206"/>
                  </a:cubicBezTo>
                  <a:cubicBezTo>
                    <a:pt x="38354" y="34206"/>
                    <a:pt x="40672" y="34070"/>
                    <a:pt x="42964" y="33789"/>
                  </a:cubicBezTo>
                  <a:cubicBezTo>
                    <a:pt x="50329" y="32899"/>
                    <a:pt x="57588" y="30444"/>
                    <a:pt x="63316" y="25570"/>
                  </a:cubicBezTo>
                  <a:cubicBezTo>
                    <a:pt x="65949" y="23399"/>
                    <a:pt x="68120" y="20766"/>
                    <a:pt x="69721" y="17777"/>
                  </a:cubicBezTo>
                  <a:cubicBezTo>
                    <a:pt x="71536" y="14326"/>
                    <a:pt x="72390" y="10554"/>
                    <a:pt x="72994" y="6747"/>
                  </a:cubicBezTo>
                  <a:cubicBezTo>
                    <a:pt x="73172" y="5787"/>
                    <a:pt x="73279" y="4826"/>
                    <a:pt x="73457" y="3865"/>
                  </a:cubicBezTo>
                  <a:cubicBezTo>
                    <a:pt x="73493" y="3616"/>
                    <a:pt x="73350" y="3367"/>
                    <a:pt x="73137" y="3296"/>
                  </a:cubicBezTo>
                  <a:cubicBezTo>
                    <a:pt x="73093" y="3284"/>
                    <a:pt x="73050" y="3278"/>
                    <a:pt x="73008" y="3278"/>
                  </a:cubicBezTo>
                  <a:cubicBezTo>
                    <a:pt x="72806" y="3278"/>
                    <a:pt x="72626" y="3410"/>
                    <a:pt x="72568" y="3616"/>
                  </a:cubicBezTo>
                  <a:cubicBezTo>
                    <a:pt x="71998" y="7459"/>
                    <a:pt x="71429" y="11373"/>
                    <a:pt x="70006" y="15002"/>
                  </a:cubicBezTo>
                  <a:cubicBezTo>
                    <a:pt x="68760" y="18098"/>
                    <a:pt x="66875" y="20908"/>
                    <a:pt x="64526" y="23257"/>
                  </a:cubicBezTo>
                  <a:cubicBezTo>
                    <a:pt x="59438" y="28380"/>
                    <a:pt x="52642" y="31262"/>
                    <a:pt x="45597" y="32472"/>
                  </a:cubicBezTo>
                  <a:cubicBezTo>
                    <a:pt x="42522" y="33004"/>
                    <a:pt x="39374" y="33291"/>
                    <a:pt x="36233" y="33291"/>
                  </a:cubicBezTo>
                  <a:cubicBezTo>
                    <a:pt x="35594" y="33291"/>
                    <a:pt x="34956" y="33279"/>
                    <a:pt x="34318" y="33255"/>
                  </a:cubicBezTo>
                  <a:cubicBezTo>
                    <a:pt x="30653" y="33219"/>
                    <a:pt x="27024" y="32650"/>
                    <a:pt x="23466" y="31654"/>
                  </a:cubicBezTo>
                  <a:cubicBezTo>
                    <a:pt x="20086" y="30693"/>
                    <a:pt x="16919" y="29128"/>
                    <a:pt x="14108" y="27028"/>
                  </a:cubicBezTo>
                  <a:cubicBezTo>
                    <a:pt x="11617" y="25143"/>
                    <a:pt x="9447" y="22865"/>
                    <a:pt x="7704" y="20304"/>
                  </a:cubicBezTo>
                  <a:cubicBezTo>
                    <a:pt x="4039" y="15109"/>
                    <a:pt x="1904" y="8918"/>
                    <a:pt x="943" y="2655"/>
                  </a:cubicBezTo>
                  <a:cubicBezTo>
                    <a:pt x="836" y="1873"/>
                    <a:pt x="730" y="1090"/>
                    <a:pt x="623" y="307"/>
                  </a:cubicBezTo>
                  <a:cubicBezTo>
                    <a:pt x="605" y="107"/>
                    <a:pt x="438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" name="Google Shape;1066;p47">
            <a:extLst>
              <a:ext uri="{FF2B5EF4-FFF2-40B4-BE49-F238E27FC236}">
                <a16:creationId xmlns:a16="http://schemas.microsoft.com/office/drawing/2014/main" xmlns="" id="{07B559E3-FB80-EA60-F30E-FC9E7D69E672}"/>
              </a:ext>
            </a:extLst>
          </p:cNvPr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3" name="Google Shape;1067;p47">
              <a:extLst>
                <a:ext uri="{FF2B5EF4-FFF2-40B4-BE49-F238E27FC236}">
                  <a16:creationId xmlns:a16="http://schemas.microsoft.com/office/drawing/2014/main" xmlns="" id="{91DD2B44-B5C7-D575-CB51-85E870A1FA92}"/>
                </a:ext>
              </a:extLst>
            </p:cNvPr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1068;p47">
              <a:extLst>
                <a:ext uri="{FF2B5EF4-FFF2-40B4-BE49-F238E27FC236}">
                  <a16:creationId xmlns:a16="http://schemas.microsoft.com/office/drawing/2014/main" xmlns="" id="{F90E6E19-6EF7-DFF3-F01A-2DA24033A70A}"/>
                </a:ext>
              </a:extLst>
            </p:cNvPr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1069;p47">
              <a:extLst>
                <a:ext uri="{FF2B5EF4-FFF2-40B4-BE49-F238E27FC236}">
                  <a16:creationId xmlns:a16="http://schemas.microsoft.com/office/drawing/2014/main" xmlns="" id="{C153F9BD-095A-94A1-E382-734A60A212EA}"/>
                </a:ext>
              </a:extLst>
            </p:cNvPr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1070;p47">
              <a:extLst>
                <a:ext uri="{FF2B5EF4-FFF2-40B4-BE49-F238E27FC236}">
                  <a16:creationId xmlns:a16="http://schemas.microsoft.com/office/drawing/2014/main" xmlns="" id="{348621DD-E93F-B604-5036-8F7AA239C202}"/>
                </a:ext>
              </a:extLst>
            </p:cNvPr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64" name="Google Shape;1064;p47">
            <a:hlinkClick r:id="" action="ppaction://noaction"/>
          </p:cNvPr>
          <p:cNvSpPr txBox="1"/>
          <p:nvPr/>
        </p:nvSpPr>
        <p:spPr>
          <a:xfrm>
            <a:off x="2068563" y="3654388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89C472C-DB83-2689-7DE7-E80F9C1347D7}"/>
              </a:ext>
            </a:extLst>
          </p:cNvPr>
          <p:cNvSpPr/>
          <p:nvPr/>
        </p:nvSpPr>
        <p:spPr>
          <a:xfrm>
            <a:off x="746874" y="1184463"/>
            <a:ext cx="31055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i="1" dirty="0">
                <a:ln w="0"/>
                <a:solidFill>
                  <a:schemeClr val="accent6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 Pen Script"/>
              </a:rPr>
              <a:t>«»</a:t>
            </a:r>
            <a:endParaRPr lang="ru-RU" sz="2800" b="0" i="1" cap="none" spc="0" dirty="0">
              <a:ln w="0"/>
              <a:solidFill>
                <a:schemeClr val="accent6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anum Pen Script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E631902-5FED-6E39-288E-5E67BA029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45" y="-912840"/>
            <a:ext cx="4170025" cy="7925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7" y="-3740"/>
            <a:ext cx="2653692" cy="4081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C3336D6-BEDD-43A7-B057-10D4F7E86D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108" y="790580"/>
            <a:ext cx="2726462" cy="1898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0D31899-6F87-407F-BDC5-0489FD1EA8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373" y="2739806"/>
            <a:ext cx="2988204" cy="2241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27314" y="2202167"/>
            <a:ext cx="3203112" cy="2229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09673" y="3014683"/>
            <a:ext cx="2241153" cy="168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" name="Picture 2" descr="https://sun9-35.userapi.com/impg/2UIgqa_QmdxZzfO5rBAYIbmsUX-RfqifK3U-Ag/SbmmpSHapdc.jpg?size=1080x1080&amp;quality=95&amp;sign=c762af0f20ab40a48827da8d945ffdde&amp;type=album">
            <a:extLst>
              <a:ext uri="{FF2B5EF4-FFF2-40B4-BE49-F238E27FC236}">
                <a16:creationId xmlns:a16="http://schemas.microsoft.com/office/drawing/2014/main" xmlns="" id="{51CB49A9-C4E5-4D42-99AB-63BD1D34B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0376" y="616795"/>
            <a:ext cx="1111827" cy="111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2073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47"/>
          <p:cNvSpPr/>
          <p:nvPr/>
        </p:nvSpPr>
        <p:spPr>
          <a:xfrm>
            <a:off x="1094949" y="7366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9" name="Google Shape;1059;p47"/>
          <p:cNvSpPr/>
          <p:nvPr/>
        </p:nvSpPr>
        <p:spPr>
          <a:xfrm rot="10800000">
            <a:off x="7130802" y="-2359404"/>
            <a:ext cx="538817" cy="480296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0" name="Google Shape;1060;p47"/>
          <p:cNvSpPr/>
          <p:nvPr/>
        </p:nvSpPr>
        <p:spPr>
          <a:xfrm rot="10800000">
            <a:off x="164971" y="109112"/>
            <a:ext cx="3817616" cy="276105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Nanum Pen Script"/>
            </a:endParaRPr>
          </a:p>
        </p:txBody>
      </p:sp>
      <p:sp>
        <p:nvSpPr>
          <p:cNvPr id="1062" name="Google Shape;1062;p47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1065" name="Google Shape;1065;p47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2" name="Google Shape;1072;p47"/>
          <p:cNvSpPr txBox="1">
            <a:spLocks noGrp="1"/>
          </p:cNvSpPr>
          <p:nvPr>
            <p:ph type="subTitle" idx="1"/>
          </p:nvPr>
        </p:nvSpPr>
        <p:spPr>
          <a:xfrm>
            <a:off x="732942" y="854916"/>
            <a:ext cx="32346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1073" name="Google Shape;1073;p47"/>
          <p:cNvSpPr/>
          <p:nvPr/>
        </p:nvSpPr>
        <p:spPr>
          <a:xfrm>
            <a:off x="5811982" y="76289"/>
            <a:ext cx="2126673" cy="52322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4" name="Google Shape;1074;p47">
            <a:hlinkClick r:id="rId3" action="ppaction://hlinksldjump"/>
          </p:cNvPr>
          <p:cNvSpPr txBox="1"/>
          <p:nvPr/>
        </p:nvSpPr>
        <p:spPr>
          <a:xfrm>
            <a:off x="6489190" y="257788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076" name="Google Shape;1076;p47"/>
          <p:cNvGrpSpPr/>
          <p:nvPr/>
        </p:nvGrpSpPr>
        <p:grpSpPr>
          <a:xfrm>
            <a:off x="2282492" y="3222749"/>
            <a:ext cx="2748980" cy="1798869"/>
            <a:chOff x="1199585" y="1228575"/>
            <a:chExt cx="2300206" cy="2101325"/>
          </a:xfrm>
        </p:grpSpPr>
        <p:sp>
          <p:nvSpPr>
            <p:cNvPr id="1077" name="Google Shape;1077;p47"/>
            <p:cNvSpPr/>
            <p:nvPr/>
          </p:nvSpPr>
          <p:spPr>
            <a:xfrm>
              <a:off x="1672625" y="1496975"/>
              <a:ext cx="1477525" cy="1592100"/>
            </a:xfrm>
            <a:custGeom>
              <a:avLst/>
              <a:gdLst/>
              <a:ahLst/>
              <a:cxnLst/>
              <a:rect l="l" t="t" r="r" b="b"/>
              <a:pathLst>
                <a:path w="59101" h="63684" extrusionOk="0">
                  <a:moveTo>
                    <a:pt x="27765" y="426"/>
                  </a:moveTo>
                  <a:cubicBezTo>
                    <a:pt x="27915" y="426"/>
                    <a:pt x="28066" y="436"/>
                    <a:pt x="28217" y="456"/>
                  </a:cubicBezTo>
                  <a:cubicBezTo>
                    <a:pt x="29248" y="563"/>
                    <a:pt x="30138" y="1132"/>
                    <a:pt x="31063" y="1737"/>
                  </a:cubicBezTo>
                  <a:cubicBezTo>
                    <a:pt x="32171" y="2648"/>
                    <a:pt x="33535" y="3133"/>
                    <a:pt x="34919" y="3133"/>
                  </a:cubicBezTo>
                  <a:cubicBezTo>
                    <a:pt x="35534" y="3133"/>
                    <a:pt x="36153" y="3037"/>
                    <a:pt x="36756" y="2840"/>
                  </a:cubicBezTo>
                  <a:cubicBezTo>
                    <a:pt x="37457" y="2695"/>
                    <a:pt x="38125" y="2550"/>
                    <a:pt x="38772" y="2550"/>
                  </a:cubicBezTo>
                  <a:cubicBezTo>
                    <a:pt x="39077" y="2550"/>
                    <a:pt x="39377" y="2582"/>
                    <a:pt x="39674" y="2662"/>
                  </a:cubicBezTo>
                  <a:cubicBezTo>
                    <a:pt x="41132" y="3054"/>
                    <a:pt x="41986" y="4299"/>
                    <a:pt x="42911" y="5615"/>
                  </a:cubicBezTo>
                  <a:cubicBezTo>
                    <a:pt x="43730" y="6789"/>
                    <a:pt x="44584" y="7999"/>
                    <a:pt x="45865" y="8640"/>
                  </a:cubicBezTo>
                  <a:cubicBezTo>
                    <a:pt x="46327" y="8853"/>
                    <a:pt x="46825" y="8996"/>
                    <a:pt x="47359" y="9138"/>
                  </a:cubicBezTo>
                  <a:cubicBezTo>
                    <a:pt x="48035" y="9245"/>
                    <a:pt x="48676" y="9529"/>
                    <a:pt x="49245" y="9885"/>
                  </a:cubicBezTo>
                  <a:cubicBezTo>
                    <a:pt x="50419" y="10810"/>
                    <a:pt x="50526" y="12376"/>
                    <a:pt x="50597" y="14048"/>
                  </a:cubicBezTo>
                  <a:cubicBezTo>
                    <a:pt x="50633" y="15400"/>
                    <a:pt x="50704" y="16788"/>
                    <a:pt x="51344" y="17926"/>
                  </a:cubicBezTo>
                  <a:cubicBezTo>
                    <a:pt x="51949" y="18958"/>
                    <a:pt x="52945" y="19599"/>
                    <a:pt x="53906" y="20239"/>
                  </a:cubicBezTo>
                  <a:cubicBezTo>
                    <a:pt x="54333" y="20559"/>
                    <a:pt x="54795" y="20844"/>
                    <a:pt x="55222" y="21200"/>
                  </a:cubicBezTo>
                  <a:cubicBezTo>
                    <a:pt x="57749" y="23370"/>
                    <a:pt x="58638" y="26928"/>
                    <a:pt x="57357" y="30059"/>
                  </a:cubicBezTo>
                  <a:cubicBezTo>
                    <a:pt x="57037" y="30700"/>
                    <a:pt x="56681" y="31340"/>
                    <a:pt x="56290" y="31981"/>
                  </a:cubicBezTo>
                  <a:cubicBezTo>
                    <a:pt x="55614" y="33084"/>
                    <a:pt x="54902" y="34293"/>
                    <a:pt x="54760" y="35574"/>
                  </a:cubicBezTo>
                  <a:cubicBezTo>
                    <a:pt x="54618" y="36855"/>
                    <a:pt x="55009" y="38101"/>
                    <a:pt x="55400" y="39310"/>
                  </a:cubicBezTo>
                  <a:cubicBezTo>
                    <a:pt x="55827" y="40591"/>
                    <a:pt x="56183" y="41801"/>
                    <a:pt x="56005" y="43046"/>
                  </a:cubicBezTo>
                  <a:cubicBezTo>
                    <a:pt x="55721" y="44648"/>
                    <a:pt x="54618" y="45786"/>
                    <a:pt x="53408" y="47031"/>
                  </a:cubicBezTo>
                  <a:cubicBezTo>
                    <a:pt x="52518" y="47885"/>
                    <a:pt x="51736" y="48846"/>
                    <a:pt x="51131" y="49949"/>
                  </a:cubicBezTo>
                  <a:cubicBezTo>
                    <a:pt x="50597" y="51088"/>
                    <a:pt x="50241" y="52297"/>
                    <a:pt x="50099" y="53543"/>
                  </a:cubicBezTo>
                  <a:cubicBezTo>
                    <a:pt x="49850" y="55179"/>
                    <a:pt x="49565" y="56745"/>
                    <a:pt x="48498" y="57919"/>
                  </a:cubicBezTo>
                  <a:cubicBezTo>
                    <a:pt x="47003" y="59556"/>
                    <a:pt x="44726" y="59663"/>
                    <a:pt x="42271" y="59734"/>
                  </a:cubicBezTo>
                  <a:cubicBezTo>
                    <a:pt x="40741" y="59805"/>
                    <a:pt x="39140" y="59841"/>
                    <a:pt x="37717" y="60339"/>
                  </a:cubicBezTo>
                  <a:cubicBezTo>
                    <a:pt x="36792" y="60659"/>
                    <a:pt x="35902" y="61121"/>
                    <a:pt x="35084" y="61620"/>
                  </a:cubicBezTo>
                  <a:cubicBezTo>
                    <a:pt x="34123" y="62260"/>
                    <a:pt x="33091" y="62723"/>
                    <a:pt x="32024" y="63043"/>
                  </a:cubicBezTo>
                  <a:cubicBezTo>
                    <a:pt x="31529" y="63162"/>
                    <a:pt x="31043" y="63216"/>
                    <a:pt x="30564" y="63216"/>
                  </a:cubicBezTo>
                  <a:cubicBezTo>
                    <a:pt x="28318" y="63216"/>
                    <a:pt x="26211" y="62033"/>
                    <a:pt x="23982" y="60801"/>
                  </a:cubicBezTo>
                  <a:cubicBezTo>
                    <a:pt x="21990" y="59698"/>
                    <a:pt x="19962" y="58524"/>
                    <a:pt x="17720" y="58239"/>
                  </a:cubicBezTo>
                  <a:cubicBezTo>
                    <a:pt x="17258" y="58168"/>
                    <a:pt x="16760" y="58168"/>
                    <a:pt x="16297" y="58168"/>
                  </a:cubicBezTo>
                  <a:cubicBezTo>
                    <a:pt x="15692" y="58168"/>
                    <a:pt x="15123" y="58204"/>
                    <a:pt x="14589" y="58204"/>
                  </a:cubicBezTo>
                  <a:cubicBezTo>
                    <a:pt x="14073" y="58257"/>
                    <a:pt x="13548" y="58284"/>
                    <a:pt x="13024" y="58284"/>
                  </a:cubicBezTo>
                  <a:cubicBezTo>
                    <a:pt x="12499" y="58284"/>
                    <a:pt x="11974" y="58257"/>
                    <a:pt x="11458" y="58204"/>
                  </a:cubicBezTo>
                  <a:cubicBezTo>
                    <a:pt x="8327" y="57812"/>
                    <a:pt x="4449" y="52618"/>
                    <a:pt x="4164" y="49451"/>
                  </a:cubicBezTo>
                  <a:cubicBezTo>
                    <a:pt x="4128" y="48668"/>
                    <a:pt x="4164" y="47850"/>
                    <a:pt x="4271" y="47067"/>
                  </a:cubicBezTo>
                  <a:cubicBezTo>
                    <a:pt x="4377" y="45822"/>
                    <a:pt x="4484" y="44541"/>
                    <a:pt x="4057" y="43331"/>
                  </a:cubicBezTo>
                  <a:cubicBezTo>
                    <a:pt x="3666" y="42335"/>
                    <a:pt x="3132" y="41445"/>
                    <a:pt x="2420" y="40662"/>
                  </a:cubicBezTo>
                  <a:cubicBezTo>
                    <a:pt x="1638" y="39702"/>
                    <a:pt x="926" y="38777"/>
                    <a:pt x="748" y="37603"/>
                  </a:cubicBezTo>
                  <a:cubicBezTo>
                    <a:pt x="535" y="36250"/>
                    <a:pt x="1140" y="34970"/>
                    <a:pt x="1816" y="33653"/>
                  </a:cubicBezTo>
                  <a:cubicBezTo>
                    <a:pt x="2385" y="32443"/>
                    <a:pt x="2954" y="31234"/>
                    <a:pt x="2954" y="29917"/>
                  </a:cubicBezTo>
                  <a:cubicBezTo>
                    <a:pt x="2954" y="28743"/>
                    <a:pt x="2527" y="27640"/>
                    <a:pt x="2065" y="26572"/>
                  </a:cubicBezTo>
                  <a:cubicBezTo>
                    <a:pt x="1531" y="25256"/>
                    <a:pt x="997" y="23975"/>
                    <a:pt x="1389" y="22694"/>
                  </a:cubicBezTo>
                  <a:cubicBezTo>
                    <a:pt x="1816" y="21164"/>
                    <a:pt x="3274" y="20346"/>
                    <a:pt x="4840" y="19492"/>
                  </a:cubicBezTo>
                  <a:cubicBezTo>
                    <a:pt x="6263" y="18709"/>
                    <a:pt x="7758" y="17855"/>
                    <a:pt x="8434" y="16432"/>
                  </a:cubicBezTo>
                  <a:cubicBezTo>
                    <a:pt x="9074" y="15044"/>
                    <a:pt x="8825" y="13479"/>
                    <a:pt x="8576" y="11984"/>
                  </a:cubicBezTo>
                  <a:cubicBezTo>
                    <a:pt x="8362" y="10775"/>
                    <a:pt x="8149" y="9529"/>
                    <a:pt x="8434" y="8355"/>
                  </a:cubicBezTo>
                  <a:cubicBezTo>
                    <a:pt x="9359" y="4761"/>
                    <a:pt x="12810" y="4477"/>
                    <a:pt x="16439" y="4228"/>
                  </a:cubicBezTo>
                  <a:cubicBezTo>
                    <a:pt x="18574" y="4050"/>
                    <a:pt x="20745" y="3872"/>
                    <a:pt x="22310" y="2982"/>
                  </a:cubicBezTo>
                  <a:cubicBezTo>
                    <a:pt x="22773" y="2733"/>
                    <a:pt x="23200" y="2449"/>
                    <a:pt x="23662" y="2164"/>
                  </a:cubicBezTo>
                  <a:cubicBezTo>
                    <a:pt x="23947" y="1986"/>
                    <a:pt x="24196" y="1808"/>
                    <a:pt x="24481" y="1630"/>
                  </a:cubicBezTo>
                  <a:cubicBezTo>
                    <a:pt x="25489" y="1000"/>
                    <a:pt x="26608" y="426"/>
                    <a:pt x="27765" y="426"/>
                  </a:cubicBezTo>
                  <a:close/>
                  <a:moveTo>
                    <a:pt x="27768" y="0"/>
                  </a:moveTo>
                  <a:cubicBezTo>
                    <a:pt x="26471" y="0"/>
                    <a:pt x="25305" y="613"/>
                    <a:pt x="24196" y="1310"/>
                  </a:cubicBezTo>
                  <a:cubicBezTo>
                    <a:pt x="23911" y="1452"/>
                    <a:pt x="23662" y="1630"/>
                    <a:pt x="23378" y="1808"/>
                  </a:cubicBezTo>
                  <a:cubicBezTo>
                    <a:pt x="22986" y="2093"/>
                    <a:pt x="22524" y="2377"/>
                    <a:pt x="22097" y="2627"/>
                  </a:cubicBezTo>
                  <a:cubicBezTo>
                    <a:pt x="20602" y="3480"/>
                    <a:pt x="18467" y="3658"/>
                    <a:pt x="16404" y="3801"/>
                  </a:cubicBezTo>
                  <a:cubicBezTo>
                    <a:pt x="12739" y="4085"/>
                    <a:pt x="8967" y="4370"/>
                    <a:pt x="7935" y="8284"/>
                  </a:cubicBezTo>
                  <a:cubicBezTo>
                    <a:pt x="7615" y="9529"/>
                    <a:pt x="7864" y="10846"/>
                    <a:pt x="8078" y="12127"/>
                  </a:cubicBezTo>
                  <a:cubicBezTo>
                    <a:pt x="8327" y="13621"/>
                    <a:pt x="8611" y="14973"/>
                    <a:pt x="7971" y="16290"/>
                  </a:cubicBezTo>
                  <a:cubicBezTo>
                    <a:pt x="7331" y="17606"/>
                    <a:pt x="5907" y="18353"/>
                    <a:pt x="4555" y="19136"/>
                  </a:cubicBezTo>
                  <a:cubicBezTo>
                    <a:pt x="2990" y="19990"/>
                    <a:pt x="1389" y="20880"/>
                    <a:pt x="890" y="22587"/>
                  </a:cubicBezTo>
                  <a:cubicBezTo>
                    <a:pt x="463" y="24046"/>
                    <a:pt x="1068" y="25469"/>
                    <a:pt x="1602" y="26786"/>
                  </a:cubicBezTo>
                  <a:cubicBezTo>
                    <a:pt x="2029" y="27818"/>
                    <a:pt x="2456" y="28885"/>
                    <a:pt x="2456" y="29953"/>
                  </a:cubicBezTo>
                  <a:cubicBezTo>
                    <a:pt x="2456" y="31162"/>
                    <a:pt x="1887" y="32337"/>
                    <a:pt x="1353" y="33475"/>
                  </a:cubicBezTo>
                  <a:cubicBezTo>
                    <a:pt x="677" y="34827"/>
                    <a:pt x="1" y="36215"/>
                    <a:pt x="250" y="37709"/>
                  </a:cubicBezTo>
                  <a:cubicBezTo>
                    <a:pt x="463" y="38990"/>
                    <a:pt x="1246" y="40022"/>
                    <a:pt x="2029" y="41018"/>
                  </a:cubicBezTo>
                  <a:cubicBezTo>
                    <a:pt x="2669" y="41730"/>
                    <a:pt x="3203" y="42584"/>
                    <a:pt x="3595" y="43509"/>
                  </a:cubicBezTo>
                  <a:cubicBezTo>
                    <a:pt x="3986" y="44612"/>
                    <a:pt x="3879" y="45786"/>
                    <a:pt x="3772" y="47067"/>
                  </a:cubicBezTo>
                  <a:cubicBezTo>
                    <a:pt x="3666" y="47885"/>
                    <a:pt x="3630" y="48668"/>
                    <a:pt x="3666" y="49487"/>
                  </a:cubicBezTo>
                  <a:cubicBezTo>
                    <a:pt x="3950" y="52902"/>
                    <a:pt x="7971" y="58239"/>
                    <a:pt x="11351" y="58702"/>
                  </a:cubicBezTo>
                  <a:cubicBezTo>
                    <a:pt x="11885" y="58755"/>
                    <a:pt x="12419" y="58782"/>
                    <a:pt x="12952" y="58782"/>
                  </a:cubicBezTo>
                  <a:cubicBezTo>
                    <a:pt x="13486" y="58782"/>
                    <a:pt x="14020" y="58755"/>
                    <a:pt x="14553" y="58702"/>
                  </a:cubicBezTo>
                  <a:cubicBezTo>
                    <a:pt x="15069" y="58649"/>
                    <a:pt x="15585" y="58622"/>
                    <a:pt x="16106" y="58622"/>
                  </a:cubicBezTo>
                  <a:cubicBezTo>
                    <a:pt x="16626" y="58622"/>
                    <a:pt x="17151" y="58649"/>
                    <a:pt x="17685" y="58702"/>
                  </a:cubicBezTo>
                  <a:cubicBezTo>
                    <a:pt x="19784" y="58951"/>
                    <a:pt x="21812" y="60090"/>
                    <a:pt x="23733" y="61193"/>
                  </a:cubicBezTo>
                  <a:cubicBezTo>
                    <a:pt x="25939" y="62402"/>
                    <a:pt x="28181" y="63683"/>
                    <a:pt x="30600" y="63683"/>
                  </a:cubicBezTo>
                  <a:cubicBezTo>
                    <a:pt x="31099" y="63683"/>
                    <a:pt x="31597" y="63612"/>
                    <a:pt x="32095" y="63505"/>
                  </a:cubicBezTo>
                  <a:cubicBezTo>
                    <a:pt x="33233" y="63185"/>
                    <a:pt x="34301" y="62687"/>
                    <a:pt x="35297" y="62047"/>
                  </a:cubicBezTo>
                  <a:cubicBezTo>
                    <a:pt x="36080" y="61548"/>
                    <a:pt x="36934" y="61121"/>
                    <a:pt x="37859" y="60766"/>
                  </a:cubicBezTo>
                  <a:cubicBezTo>
                    <a:pt x="39211" y="60303"/>
                    <a:pt x="40777" y="60268"/>
                    <a:pt x="42307" y="60196"/>
                  </a:cubicBezTo>
                  <a:cubicBezTo>
                    <a:pt x="44726" y="60125"/>
                    <a:pt x="47217" y="60054"/>
                    <a:pt x="48853" y="58239"/>
                  </a:cubicBezTo>
                  <a:cubicBezTo>
                    <a:pt x="49992" y="56958"/>
                    <a:pt x="50277" y="55286"/>
                    <a:pt x="50561" y="53649"/>
                  </a:cubicBezTo>
                  <a:cubicBezTo>
                    <a:pt x="50704" y="51194"/>
                    <a:pt x="51842" y="48953"/>
                    <a:pt x="53728" y="47352"/>
                  </a:cubicBezTo>
                  <a:cubicBezTo>
                    <a:pt x="54902" y="46142"/>
                    <a:pt x="56148" y="44861"/>
                    <a:pt x="56432" y="43153"/>
                  </a:cubicBezTo>
                  <a:cubicBezTo>
                    <a:pt x="56646" y="41801"/>
                    <a:pt x="56219" y="40485"/>
                    <a:pt x="55827" y="39204"/>
                  </a:cubicBezTo>
                  <a:cubicBezTo>
                    <a:pt x="55472" y="38029"/>
                    <a:pt x="55080" y="36855"/>
                    <a:pt x="55187" y="35646"/>
                  </a:cubicBezTo>
                  <a:cubicBezTo>
                    <a:pt x="55329" y="34400"/>
                    <a:pt x="55970" y="33333"/>
                    <a:pt x="56681" y="32230"/>
                  </a:cubicBezTo>
                  <a:cubicBezTo>
                    <a:pt x="57073" y="31589"/>
                    <a:pt x="57428" y="30949"/>
                    <a:pt x="57749" y="30237"/>
                  </a:cubicBezTo>
                  <a:cubicBezTo>
                    <a:pt x="59101" y="26964"/>
                    <a:pt x="58176" y="23157"/>
                    <a:pt x="55472" y="20844"/>
                  </a:cubicBezTo>
                  <a:cubicBezTo>
                    <a:pt x="55045" y="20488"/>
                    <a:pt x="54618" y="20168"/>
                    <a:pt x="54155" y="19883"/>
                  </a:cubicBezTo>
                  <a:cubicBezTo>
                    <a:pt x="53194" y="19243"/>
                    <a:pt x="52269" y="18638"/>
                    <a:pt x="51736" y="17713"/>
                  </a:cubicBezTo>
                  <a:cubicBezTo>
                    <a:pt x="51131" y="16645"/>
                    <a:pt x="51095" y="15329"/>
                    <a:pt x="51024" y="14048"/>
                  </a:cubicBezTo>
                  <a:cubicBezTo>
                    <a:pt x="50953" y="12340"/>
                    <a:pt x="50882" y="10561"/>
                    <a:pt x="49494" y="9529"/>
                  </a:cubicBezTo>
                  <a:cubicBezTo>
                    <a:pt x="48853" y="9102"/>
                    <a:pt x="48177" y="8818"/>
                    <a:pt x="47430" y="8711"/>
                  </a:cubicBezTo>
                  <a:cubicBezTo>
                    <a:pt x="46932" y="8604"/>
                    <a:pt x="46470" y="8462"/>
                    <a:pt x="46007" y="8248"/>
                  </a:cubicBezTo>
                  <a:cubicBezTo>
                    <a:pt x="44833" y="7679"/>
                    <a:pt x="44050" y="6540"/>
                    <a:pt x="43267" y="5402"/>
                  </a:cubicBezTo>
                  <a:cubicBezTo>
                    <a:pt x="42307" y="4050"/>
                    <a:pt x="41346" y="2698"/>
                    <a:pt x="39780" y="2271"/>
                  </a:cubicBezTo>
                  <a:cubicBezTo>
                    <a:pt x="39424" y="2172"/>
                    <a:pt x="39063" y="2134"/>
                    <a:pt x="38702" y="2134"/>
                  </a:cubicBezTo>
                  <a:cubicBezTo>
                    <a:pt x="38015" y="2134"/>
                    <a:pt x="37325" y="2273"/>
                    <a:pt x="36649" y="2413"/>
                  </a:cubicBezTo>
                  <a:cubicBezTo>
                    <a:pt x="36009" y="2573"/>
                    <a:pt x="35348" y="2653"/>
                    <a:pt x="34698" y="2653"/>
                  </a:cubicBezTo>
                  <a:cubicBezTo>
                    <a:pt x="34481" y="2653"/>
                    <a:pt x="34265" y="2644"/>
                    <a:pt x="34052" y="2627"/>
                  </a:cubicBezTo>
                  <a:cubicBezTo>
                    <a:pt x="33091" y="2484"/>
                    <a:pt x="32237" y="1950"/>
                    <a:pt x="31312" y="1381"/>
                  </a:cubicBezTo>
                  <a:cubicBezTo>
                    <a:pt x="30351" y="776"/>
                    <a:pt x="29391" y="171"/>
                    <a:pt x="28252" y="29"/>
                  </a:cubicBezTo>
                  <a:cubicBezTo>
                    <a:pt x="28089" y="10"/>
                    <a:pt x="27927" y="0"/>
                    <a:pt x="27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1199585" y="1957140"/>
              <a:ext cx="808938" cy="638221"/>
            </a:xfrm>
            <a:custGeom>
              <a:avLst/>
              <a:gdLst/>
              <a:ahLst/>
              <a:cxnLst/>
              <a:rect l="l" t="t" r="r" b="b"/>
              <a:pathLst>
                <a:path w="23555" h="18584" extrusionOk="0">
                  <a:moveTo>
                    <a:pt x="5782" y="1"/>
                  </a:moveTo>
                  <a:cubicBezTo>
                    <a:pt x="5539" y="1"/>
                    <a:pt x="5296" y="11"/>
                    <a:pt x="5053" y="32"/>
                  </a:cubicBezTo>
                  <a:cubicBezTo>
                    <a:pt x="3452" y="175"/>
                    <a:pt x="1851" y="922"/>
                    <a:pt x="997" y="2238"/>
                  </a:cubicBezTo>
                  <a:cubicBezTo>
                    <a:pt x="0" y="3875"/>
                    <a:pt x="321" y="6010"/>
                    <a:pt x="1068" y="7789"/>
                  </a:cubicBezTo>
                  <a:cubicBezTo>
                    <a:pt x="3128" y="12175"/>
                    <a:pt x="7546" y="14947"/>
                    <a:pt x="12323" y="14947"/>
                  </a:cubicBezTo>
                  <a:cubicBezTo>
                    <a:pt x="12662" y="14947"/>
                    <a:pt x="13002" y="14933"/>
                    <a:pt x="13343" y="14905"/>
                  </a:cubicBezTo>
                  <a:cubicBezTo>
                    <a:pt x="14339" y="14727"/>
                    <a:pt x="15336" y="14621"/>
                    <a:pt x="16332" y="14621"/>
                  </a:cubicBezTo>
                  <a:cubicBezTo>
                    <a:pt x="17222" y="14692"/>
                    <a:pt x="18218" y="14870"/>
                    <a:pt x="18502" y="15830"/>
                  </a:cubicBezTo>
                  <a:cubicBezTo>
                    <a:pt x="18645" y="16400"/>
                    <a:pt x="18609" y="17004"/>
                    <a:pt x="18751" y="17574"/>
                  </a:cubicBezTo>
                  <a:cubicBezTo>
                    <a:pt x="18914" y="18094"/>
                    <a:pt x="19343" y="18584"/>
                    <a:pt x="19877" y="18584"/>
                  </a:cubicBezTo>
                  <a:cubicBezTo>
                    <a:pt x="19928" y="18584"/>
                    <a:pt x="19980" y="18579"/>
                    <a:pt x="20032" y="18570"/>
                  </a:cubicBezTo>
                  <a:cubicBezTo>
                    <a:pt x="20281" y="18499"/>
                    <a:pt x="20495" y="18356"/>
                    <a:pt x="20673" y="18179"/>
                  </a:cubicBezTo>
                  <a:cubicBezTo>
                    <a:pt x="21883" y="17111"/>
                    <a:pt x="22808" y="15795"/>
                    <a:pt x="23413" y="14300"/>
                  </a:cubicBezTo>
                  <a:cubicBezTo>
                    <a:pt x="23519" y="14087"/>
                    <a:pt x="23555" y="13838"/>
                    <a:pt x="23555" y="13624"/>
                  </a:cubicBezTo>
                  <a:cubicBezTo>
                    <a:pt x="23485" y="12739"/>
                    <a:pt x="22789" y="12556"/>
                    <a:pt x="21983" y="12556"/>
                  </a:cubicBezTo>
                  <a:cubicBezTo>
                    <a:pt x="21418" y="12556"/>
                    <a:pt x="20799" y="12646"/>
                    <a:pt x="20304" y="12646"/>
                  </a:cubicBezTo>
                  <a:cubicBezTo>
                    <a:pt x="20057" y="12646"/>
                    <a:pt x="19840" y="12624"/>
                    <a:pt x="19677" y="12557"/>
                  </a:cubicBezTo>
                  <a:cubicBezTo>
                    <a:pt x="18787" y="12237"/>
                    <a:pt x="18538" y="11169"/>
                    <a:pt x="18289" y="10244"/>
                  </a:cubicBezTo>
                  <a:cubicBezTo>
                    <a:pt x="17115" y="5583"/>
                    <a:pt x="14517" y="2025"/>
                    <a:pt x="9785" y="708"/>
                  </a:cubicBezTo>
                  <a:cubicBezTo>
                    <a:pt x="8488" y="316"/>
                    <a:pt x="7139" y="1"/>
                    <a:pt x="57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1370644" y="2024210"/>
              <a:ext cx="453390" cy="411526"/>
            </a:xfrm>
            <a:custGeom>
              <a:avLst/>
              <a:gdLst/>
              <a:ahLst/>
              <a:cxnLst/>
              <a:rect l="l" t="t" r="r" b="b"/>
              <a:pathLst>
                <a:path w="13202" h="11983" extrusionOk="0">
                  <a:moveTo>
                    <a:pt x="5480" y="1"/>
                  </a:moveTo>
                  <a:cubicBezTo>
                    <a:pt x="5124" y="36"/>
                    <a:pt x="4840" y="285"/>
                    <a:pt x="4733" y="641"/>
                  </a:cubicBezTo>
                  <a:cubicBezTo>
                    <a:pt x="4733" y="926"/>
                    <a:pt x="4840" y="1210"/>
                    <a:pt x="5018" y="1424"/>
                  </a:cubicBezTo>
                  <a:lnTo>
                    <a:pt x="5765" y="2740"/>
                  </a:lnTo>
                  <a:cubicBezTo>
                    <a:pt x="6049" y="3132"/>
                    <a:pt x="6227" y="3594"/>
                    <a:pt x="6334" y="4057"/>
                  </a:cubicBezTo>
                  <a:cubicBezTo>
                    <a:pt x="6370" y="4484"/>
                    <a:pt x="6263" y="4911"/>
                    <a:pt x="6049" y="5302"/>
                  </a:cubicBezTo>
                  <a:cubicBezTo>
                    <a:pt x="5594" y="6242"/>
                    <a:pt x="4613" y="6977"/>
                    <a:pt x="3620" y="6977"/>
                  </a:cubicBezTo>
                  <a:cubicBezTo>
                    <a:pt x="3372" y="6977"/>
                    <a:pt x="3124" y="6932"/>
                    <a:pt x="2883" y="6832"/>
                  </a:cubicBezTo>
                  <a:cubicBezTo>
                    <a:pt x="2634" y="6690"/>
                    <a:pt x="2349" y="6583"/>
                    <a:pt x="2064" y="6476"/>
                  </a:cubicBezTo>
                  <a:cubicBezTo>
                    <a:pt x="1975" y="6455"/>
                    <a:pt x="1884" y="6445"/>
                    <a:pt x="1794" y="6445"/>
                  </a:cubicBezTo>
                  <a:cubicBezTo>
                    <a:pt x="1128" y="6445"/>
                    <a:pt x="460" y="6989"/>
                    <a:pt x="179" y="7615"/>
                  </a:cubicBezTo>
                  <a:cubicBezTo>
                    <a:pt x="36" y="7829"/>
                    <a:pt x="1" y="8078"/>
                    <a:pt x="1" y="8327"/>
                  </a:cubicBezTo>
                  <a:cubicBezTo>
                    <a:pt x="36" y="8896"/>
                    <a:pt x="499" y="9287"/>
                    <a:pt x="997" y="9536"/>
                  </a:cubicBezTo>
                  <a:cubicBezTo>
                    <a:pt x="3879" y="11280"/>
                    <a:pt x="7437" y="11209"/>
                    <a:pt x="10711" y="11849"/>
                  </a:cubicBezTo>
                  <a:cubicBezTo>
                    <a:pt x="10995" y="11938"/>
                    <a:pt x="11289" y="11983"/>
                    <a:pt x="11582" y="11983"/>
                  </a:cubicBezTo>
                  <a:cubicBezTo>
                    <a:pt x="11876" y="11983"/>
                    <a:pt x="12169" y="11938"/>
                    <a:pt x="12454" y="11849"/>
                  </a:cubicBezTo>
                  <a:cubicBezTo>
                    <a:pt x="13023" y="11600"/>
                    <a:pt x="13201" y="10853"/>
                    <a:pt x="12845" y="10355"/>
                  </a:cubicBezTo>
                  <a:cubicBezTo>
                    <a:pt x="12347" y="9679"/>
                    <a:pt x="11742" y="9358"/>
                    <a:pt x="11422" y="8505"/>
                  </a:cubicBezTo>
                  <a:cubicBezTo>
                    <a:pt x="11173" y="7793"/>
                    <a:pt x="10995" y="7046"/>
                    <a:pt x="10853" y="6299"/>
                  </a:cubicBezTo>
                  <a:cubicBezTo>
                    <a:pt x="10212" y="3772"/>
                    <a:pt x="8825" y="1282"/>
                    <a:pt x="6476" y="214"/>
                  </a:cubicBezTo>
                  <a:cubicBezTo>
                    <a:pt x="6156" y="72"/>
                    <a:pt x="5800" y="1"/>
                    <a:pt x="5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1560213" y="1985061"/>
              <a:ext cx="169721" cy="91729"/>
            </a:xfrm>
            <a:custGeom>
              <a:avLst/>
              <a:gdLst/>
              <a:ahLst/>
              <a:cxnLst/>
              <a:rect l="l" t="t" r="r" b="b"/>
              <a:pathLst>
                <a:path w="4942" h="2671" extrusionOk="0">
                  <a:moveTo>
                    <a:pt x="1566" y="1"/>
                  </a:moveTo>
                  <a:cubicBezTo>
                    <a:pt x="870" y="1"/>
                    <a:pt x="0" y="153"/>
                    <a:pt x="423" y="892"/>
                  </a:cubicBezTo>
                  <a:cubicBezTo>
                    <a:pt x="601" y="1212"/>
                    <a:pt x="1419" y="1354"/>
                    <a:pt x="1739" y="1532"/>
                  </a:cubicBezTo>
                  <a:cubicBezTo>
                    <a:pt x="2202" y="1781"/>
                    <a:pt x="2664" y="2066"/>
                    <a:pt x="3056" y="2422"/>
                  </a:cubicBezTo>
                  <a:cubicBezTo>
                    <a:pt x="3198" y="2564"/>
                    <a:pt x="3376" y="2671"/>
                    <a:pt x="3589" y="2671"/>
                  </a:cubicBezTo>
                  <a:cubicBezTo>
                    <a:pt x="3696" y="2635"/>
                    <a:pt x="3803" y="2564"/>
                    <a:pt x="3874" y="2493"/>
                  </a:cubicBezTo>
                  <a:cubicBezTo>
                    <a:pt x="4265" y="2137"/>
                    <a:pt x="4586" y="1710"/>
                    <a:pt x="4870" y="1247"/>
                  </a:cubicBezTo>
                  <a:cubicBezTo>
                    <a:pt x="4906" y="1176"/>
                    <a:pt x="4941" y="1070"/>
                    <a:pt x="4941" y="963"/>
                  </a:cubicBezTo>
                  <a:cubicBezTo>
                    <a:pt x="4941" y="820"/>
                    <a:pt x="4764" y="714"/>
                    <a:pt x="4586" y="678"/>
                  </a:cubicBezTo>
                  <a:cubicBezTo>
                    <a:pt x="3803" y="358"/>
                    <a:pt x="2985" y="144"/>
                    <a:pt x="2166" y="38"/>
                  </a:cubicBezTo>
                  <a:cubicBezTo>
                    <a:pt x="2028" y="19"/>
                    <a:pt x="1808" y="1"/>
                    <a:pt x="1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1277783" y="1974105"/>
              <a:ext cx="241977" cy="328761"/>
            </a:xfrm>
            <a:custGeom>
              <a:avLst/>
              <a:gdLst/>
              <a:ahLst/>
              <a:cxnLst/>
              <a:rect l="l" t="t" r="r" b="b"/>
              <a:pathLst>
                <a:path w="7046" h="9573" extrusionOk="0">
                  <a:moveTo>
                    <a:pt x="6690" y="1"/>
                  </a:moveTo>
                  <a:cubicBezTo>
                    <a:pt x="5800" y="2990"/>
                    <a:pt x="4092" y="5729"/>
                    <a:pt x="1815" y="7864"/>
                  </a:cubicBezTo>
                  <a:cubicBezTo>
                    <a:pt x="1246" y="8398"/>
                    <a:pt x="641" y="8896"/>
                    <a:pt x="1" y="9359"/>
                  </a:cubicBezTo>
                  <a:cubicBezTo>
                    <a:pt x="36" y="9430"/>
                    <a:pt x="107" y="9501"/>
                    <a:pt x="143" y="9572"/>
                  </a:cubicBezTo>
                  <a:cubicBezTo>
                    <a:pt x="677" y="9181"/>
                    <a:pt x="1210" y="8754"/>
                    <a:pt x="1708" y="8327"/>
                  </a:cubicBezTo>
                  <a:cubicBezTo>
                    <a:pt x="2384" y="7722"/>
                    <a:pt x="3025" y="7081"/>
                    <a:pt x="3630" y="6370"/>
                  </a:cubicBezTo>
                  <a:cubicBezTo>
                    <a:pt x="4768" y="4982"/>
                    <a:pt x="5729" y="3417"/>
                    <a:pt x="6441" y="1780"/>
                  </a:cubicBezTo>
                  <a:cubicBezTo>
                    <a:pt x="6654" y="1211"/>
                    <a:pt x="6868" y="641"/>
                    <a:pt x="7046" y="72"/>
                  </a:cubicBezTo>
                  <a:lnTo>
                    <a:pt x="66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1553929" y="2071877"/>
              <a:ext cx="35476" cy="38532"/>
            </a:xfrm>
            <a:custGeom>
              <a:avLst/>
              <a:gdLst/>
              <a:ahLst/>
              <a:cxnLst/>
              <a:rect l="l" t="t" r="r" b="b"/>
              <a:pathLst>
                <a:path w="1033" h="1122" extrusionOk="0">
                  <a:moveTo>
                    <a:pt x="926" y="0"/>
                  </a:moveTo>
                  <a:cubicBezTo>
                    <a:pt x="392" y="36"/>
                    <a:pt x="1" y="534"/>
                    <a:pt x="72" y="1068"/>
                  </a:cubicBezTo>
                  <a:cubicBezTo>
                    <a:pt x="72" y="1103"/>
                    <a:pt x="108" y="1121"/>
                    <a:pt x="143" y="1121"/>
                  </a:cubicBezTo>
                  <a:cubicBezTo>
                    <a:pt x="179" y="1121"/>
                    <a:pt x="214" y="1103"/>
                    <a:pt x="214" y="1068"/>
                  </a:cubicBezTo>
                  <a:cubicBezTo>
                    <a:pt x="214" y="854"/>
                    <a:pt x="285" y="641"/>
                    <a:pt x="428" y="463"/>
                  </a:cubicBezTo>
                  <a:cubicBezTo>
                    <a:pt x="535" y="321"/>
                    <a:pt x="748" y="214"/>
                    <a:pt x="926" y="178"/>
                  </a:cubicBezTo>
                  <a:cubicBezTo>
                    <a:pt x="1033" y="178"/>
                    <a:pt x="1033" y="0"/>
                    <a:pt x="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0" name="Google Shape;1090;p47"/>
            <p:cNvSpPr/>
            <p:nvPr/>
          </p:nvSpPr>
          <p:spPr>
            <a:xfrm>
              <a:off x="1595483" y="2115182"/>
              <a:ext cx="24005" cy="37983"/>
            </a:xfrm>
            <a:custGeom>
              <a:avLst/>
              <a:gdLst/>
              <a:ahLst/>
              <a:cxnLst/>
              <a:rect l="l" t="t" r="r" b="b"/>
              <a:pathLst>
                <a:path w="699" h="1106" extrusionOk="0">
                  <a:moveTo>
                    <a:pt x="591" y="1"/>
                  </a:moveTo>
                  <a:cubicBezTo>
                    <a:pt x="574" y="1"/>
                    <a:pt x="555" y="7"/>
                    <a:pt x="534" y="20"/>
                  </a:cubicBezTo>
                  <a:cubicBezTo>
                    <a:pt x="214" y="269"/>
                    <a:pt x="1" y="625"/>
                    <a:pt x="1" y="1052"/>
                  </a:cubicBezTo>
                  <a:cubicBezTo>
                    <a:pt x="18" y="1088"/>
                    <a:pt x="54" y="1105"/>
                    <a:pt x="90" y="1105"/>
                  </a:cubicBezTo>
                  <a:cubicBezTo>
                    <a:pt x="125" y="1105"/>
                    <a:pt x="161" y="1088"/>
                    <a:pt x="178" y="1052"/>
                  </a:cubicBezTo>
                  <a:cubicBezTo>
                    <a:pt x="214" y="696"/>
                    <a:pt x="356" y="376"/>
                    <a:pt x="641" y="163"/>
                  </a:cubicBezTo>
                  <a:cubicBezTo>
                    <a:pt x="699" y="105"/>
                    <a:pt x="663" y="1"/>
                    <a:pt x="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1" name="Google Shape;1091;p47"/>
            <p:cNvSpPr/>
            <p:nvPr/>
          </p:nvSpPr>
          <p:spPr>
            <a:xfrm>
              <a:off x="1635801" y="2185274"/>
              <a:ext cx="23078" cy="45263"/>
            </a:xfrm>
            <a:custGeom>
              <a:avLst/>
              <a:gdLst/>
              <a:ahLst/>
              <a:cxnLst/>
              <a:rect l="l" t="t" r="r" b="b"/>
              <a:pathLst>
                <a:path w="672" h="1318" extrusionOk="0">
                  <a:moveTo>
                    <a:pt x="563" y="0"/>
                  </a:moveTo>
                  <a:cubicBezTo>
                    <a:pt x="554" y="0"/>
                    <a:pt x="544" y="3"/>
                    <a:pt x="534" y="7"/>
                  </a:cubicBezTo>
                  <a:cubicBezTo>
                    <a:pt x="143" y="292"/>
                    <a:pt x="1" y="826"/>
                    <a:pt x="179" y="1253"/>
                  </a:cubicBezTo>
                  <a:cubicBezTo>
                    <a:pt x="194" y="1297"/>
                    <a:pt x="227" y="1317"/>
                    <a:pt x="259" y="1317"/>
                  </a:cubicBezTo>
                  <a:cubicBezTo>
                    <a:pt x="302" y="1317"/>
                    <a:pt x="342" y="1279"/>
                    <a:pt x="321" y="1217"/>
                  </a:cubicBezTo>
                  <a:cubicBezTo>
                    <a:pt x="214" y="826"/>
                    <a:pt x="321" y="434"/>
                    <a:pt x="641" y="150"/>
                  </a:cubicBezTo>
                  <a:cubicBezTo>
                    <a:pt x="672" y="88"/>
                    <a:pt x="623" y="0"/>
                    <a:pt x="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1690783" y="2240015"/>
              <a:ext cx="28161" cy="37159"/>
            </a:xfrm>
            <a:custGeom>
              <a:avLst/>
              <a:gdLst/>
              <a:ahLst/>
              <a:cxnLst/>
              <a:rect l="l" t="t" r="r" b="b"/>
              <a:pathLst>
                <a:path w="820" h="1082" extrusionOk="0">
                  <a:moveTo>
                    <a:pt x="711" y="1"/>
                  </a:moveTo>
                  <a:cubicBezTo>
                    <a:pt x="699" y="1"/>
                    <a:pt x="686" y="5"/>
                    <a:pt x="677" y="15"/>
                  </a:cubicBezTo>
                  <a:cubicBezTo>
                    <a:pt x="250" y="157"/>
                    <a:pt x="1" y="548"/>
                    <a:pt x="36" y="975"/>
                  </a:cubicBezTo>
                  <a:cubicBezTo>
                    <a:pt x="1" y="1011"/>
                    <a:pt x="72" y="1082"/>
                    <a:pt x="108" y="1082"/>
                  </a:cubicBezTo>
                  <a:cubicBezTo>
                    <a:pt x="179" y="1046"/>
                    <a:pt x="214" y="1011"/>
                    <a:pt x="214" y="975"/>
                  </a:cubicBezTo>
                  <a:cubicBezTo>
                    <a:pt x="214" y="619"/>
                    <a:pt x="392" y="335"/>
                    <a:pt x="712" y="192"/>
                  </a:cubicBezTo>
                  <a:cubicBezTo>
                    <a:pt x="784" y="192"/>
                    <a:pt x="819" y="121"/>
                    <a:pt x="784" y="86"/>
                  </a:cubicBezTo>
                  <a:cubicBezTo>
                    <a:pt x="784" y="34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1684670" y="2146227"/>
              <a:ext cx="26684" cy="32145"/>
            </a:xfrm>
            <a:custGeom>
              <a:avLst/>
              <a:gdLst/>
              <a:ahLst/>
              <a:cxnLst/>
              <a:rect l="l" t="t" r="r" b="b"/>
              <a:pathLst>
                <a:path w="777" h="936" extrusionOk="0">
                  <a:moveTo>
                    <a:pt x="639" y="0"/>
                  </a:moveTo>
                  <a:cubicBezTo>
                    <a:pt x="629" y="0"/>
                    <a:pt x="617" y="2"/>
                    <a:pt x="606" y="6"/>
                  </a:cubicBezTo>
                  <a:cubicBezTo>
                    <a:pt x="428" y="77"/>
                    <a:pt x="286" y="184"/>
                    <a:pt x="214" y="326"/>
                  </a:cubicBezTo>
                  <a:cubicBezTo>
                    <a:pt x="108" y="468"/>
                    <a:pt x="37" y="611"/>
                    <a:pt x="1" y="753"/>
                  </a:cubicBezTo>
                  <a:cubicBezTo>
                    <a:pt x="1" y="866"/>
                    <a:pt x="87" y="935"/>
                    <a:pt x="167" y="935"/>
                  </a:cubicBezTo>
                  <a:cubicBezTo>
                    <a:pt x="214" y="935"/>
                    <a:pt x="260" y="912"/>
                    <a:pt x="286" y="860"/>
                  </a:cubicBezTo>
                  <a:lnTo>
                    <a:pt x="321" y="753"/>
                  </a:lnTo>
                  <a:cubicBezTo>
                    <a:pt x="321" y="682"/>
                    <a:pt x="357" y="611"/>
                    <a:pt x="392" y="575"/>
                  </a:cubicBezTo>
                  <a:lnTo>
                    <a:pt x="392" y="504"/>
                  </a:lnTo>
                  <a:cubicBezTo>
                    <a:pt x="428" y="468"/>
                    <a:pt x="428" y="433"/>
                    <a:pt x="464" y="433"/>
                  </a:cubicBezTo>
                  <a:lnTo>
                    <a:pt x="499" y="362"/>
                  </a:lnTo>
                  <a:lnTo>
                    <a:pt x="570" y="290"/>
                  </a:lnTo>
                  <a:lnTo>
                    <a:pt x="641" y="219"/>
                  </a:lnTo>
                  <a:lnTo>
                    <a:pt x="713" y="184"/>
                  </a:lnTo>
                  <a:cubicBezTo>
                    <a:pt x="776" y="120"/>
                    <a:pt x="726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1667567" y="2352108"/>
              <a:ext cx="22460" cy="48389"/>
            </a:xfrm>
            <a:custGeom>
              <a:avLst/>
              <a:gdLst/>
              <a:ahLst/>
              <a:cxnLst/>
              <a:rect l="l" t="t" r="r" b="b"/>
              <a:pathLst>
                <a:path w="654" h="1409" extrusionOk="0">
                  <a:moveTo>
                    <a:pt x="299" y="1"/>
                  </a:moveTo>
                  <a:cubicBezTo>
                    <a:pt x="268" y="1"/>
                    <a:pt x="235" y="18"/>
                    <a:pt x="214" y="60"/>
                  </a:cubicBezTo>
                  <a:cubicBezTo>
                    <a:pt x="1" y="487"/>
                    <a:pt x="72" y="1020"/>
                    <a:pt x="428" y="1376"/>
                  </a:cubicBezTo>
                  <a:cubicBezTo>
                    <a:pt x="451" y="1399"/>
                    <a:pt x="476" y="1409"/>
                    <a:pt x="499" y="1409"/>
                  </a:cubicBezTo>
                  <a:cubicBezTo>
                    <a:pt x="585" y="1409"/>
                    <a:pt x="654" y="1282"/>
                    <a:pt x="570" y="1198"/>
                  </a:cubicBezTo>
                  <a:cubicBezTo>
                    <a:pt x="321" y="913"/>
                    <a:pt x="250" y="522"/>
                    <a:pt x="392" y="166"/>
                  </a:cubicBezTo>
                  <a:cubicBezTo>
                    <a:pt x="428" y="131"/>
                    <a:pt x="428" y="60"/>
                    <a:pt x="357" y="24"/>
                  </a:cubicBezTo>
                  <a:cubicBezTo>
                    <a:pt x="342" y="9"/>
                    <a:pt x="321" y="1"/>
                    <a:pt x="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1593044" y="2325973"/>
              <a:ext cx="24795" cy="50861"/>
            </a:xfrm>
            <a:custGeom>
              <a:avLst/>
              <a:gdLst/>
              <a:ahLst/>
              <a:cxnLst/>
              <a:rect l="l" t="t" r="r" b="b"/>
              <a:pathLst>
                <a:path w="722" h="1481" extrusionOk="0">
                  <a:moveTo>
                    <a:pt x="549" y="1"/>
                  </a:moveTo>
                  <a:cubicBezTo>
                    <a:pt x="519" y="1"/>
                    <a:pt x="489" y="12"/>
                    <a:pt x="463" y="38"/>
                  </a:cubicBezTo>
                  <a:cubicBezTo>
                    <a:pt x="143" y="394"/>
                    <a:pt x="0" y="927"/>
                    <a:pt x="107" y="1390"/>
                  </a:cubicBezTo>
                  <a:cubicBezTo>
                    <a:pt x="123" y="1452"/>
                    <a:pt x="173" y="1480"/>
                    <a:pt x="221" y="1480"/>
                  </a:cubicBezTo>
                  <a:cubicBezTo>
                    <a:pt x="282" y="1480"/>
                    <a:pt x="341" y="1434"/>
                    <a:pt x="321" y="1354"/>
                  </a:cubicBezTo>
                  <a:cubicBezTo>
                    <a:pt x="249" y="927"/>
                    <a:pt x="356" y="500"/>
                    <a:pt x="641" y="216"/>
                  </a:cubicBezTo>
                  <a:cubicBezTo>
                    <a:pt x="722" y="108"/>
                    <a:pt x="640" y="1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1538063" y="2296027"/>
              <a:ext cx="25207" cy="49934"/>
            </a:xfrm>
            <a:custGeom>
              <a:avLst/>
              <a:gdLst/>
              <a:ahLst/>
              <a:cxnLst/>
              <a:rect l="l" t="t" r="r" b="b"/>
              <a:pathLst>
                <a:path w="734" h="1454" extrusionOk="0">
                  <a:moveTo>
                    <a:pt x="594" y="1"/>
                  </a:moveTo>
                  <a:cubicBezTo>
                    <a:pt x="575" y="1"/>
                    <a:pt x="554" y="7"/>
                    <a:pt x="534" y="20"/>
                  </a:cubicBezTo>
                  <a:cubicBezTo>
                    <a:pt x="107" y="340"/>
                    <a:pt x="0" y="945"/>
                    <a:pt x="249" y="1408"/>
                  </a:cubicBezTo>
                  <a:cubicBezTo>
                    <a:pt x="260" y="1440"/>
                    <a:pt x="284" y="1453"/>
                    <a:pt x="310" y="1453"/>
                  </a:cubicBezTo>
                  <a:cubicBezTo>
                    <a:pt x="370" y="1453"/>
                    <a:pt x="441" y="1386"/>
                    <a:pt x="392" y="1337"/>
                  </a:cubicBezTo>
                  <a:cubicBezTo>
                    <a:pt x="320" y="1123"/>
                    <a:pt x="285" y="910"/>
                    <a:pt x="356" y="696"/>
                  </a:cubicBezTo>
                  <a:cubicBezTo>
                    <a:pt x="392" y="518"/>
                    <a:pt x="498" y="305"/>
                    <a:pt x="676" y="163"/>
                  </a:cubicBezTo>
                  <a:cubicBezTo>
                    <a:pt x="734" y="105"/>
                    <a:pt x="675" y="1"/>
                    <a:pt x="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1534388" y="2211065"/>
              <a:ext cx="21395" cy="35441"/>
            </a:xfrm>
            <a:custGeom>
              <a:avLst/>
              <a:gdLst/>
              <a:ahLst/>
              <a:cxnLst/>
              <a:rect l="l" t="t" r="r" b="b"/>
              <a:pathLst>
                <a:path w="623" h="1032" extrusionOk="0">
                  <a:moveTo>
                    <a:pt x="521" y="1"/>
                  </a:moveTo>
                  <a:cubicBezTo>
                    <a:pt x="502" y="1"/>
                    <a:pt x="481" y="12"/>
                    <a:pt x="463" y="39"/>
                  </a:cubicBezTo>
                  <a:cubicBezTo>
                    <a:pt x="178" y="253"/>
                    <a:pt x="1" y="608"/>
                    <a:pt x="1" y="964"/>
                  </a:cubicBezTo>
                  <a:cubicBezTo>
                    <a:pt x="1" y="1003"/>
                    <a:pt x="43" y="1032"/>
                    <a:pt x="82" y="1032"/>
                  </a:cubicBezTo>
                  <a:cubicBezTo>
                    <a:pt x="114" y="1032"/>
                    <a:pt x="143" y="1012"/>
                    <a:pt x="143" y="964"/>
                  </a:cubicBezTo>
                  <a:cubicBezTo>
                    <a:pt x="178" y="644"/>
                    <a:pt x="321" y="359"/>
                    <a:pt x="570" y="146"/>
                  </a:cubicBezTo>
                  <a:cubicBezTo>
                    <a:pt x="623" y="93"/>
                    <a:pt x="577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8" name="Google Shape;1098;p47"/>
            <p:cNvSpPr/>
            <p:nvPr/>
          </p:nvSpPr>
          <p:spPr>
            <a:xfrm>
              <a:off x="1462304" y="2297126"/>
              <a:ext cx="22700" cy="49728"/>
            </a:xfrm>
            <a:custGeom>
              <a:avLst/>
              <a:gdLst/>
              <a:ahLst/>
              <a:cxnLst/>
              <a:rect l="l" t="t" r="r" b="b"/>
              <a:pathLst>
                <a:path w="661" h="1448" extrusionOk="0">
                  <a:moveTo>
                    <a:pt x="502" y="1"/>
                  </a:moveTo>
                  <a:cubicBezTo>
                    <a:pt x="477" y="1"/>
                    <a:pt x="451" y="8"/>
                    <a:pt x="427" y="24"/>
                  </a:cubicBezTo>
                  <a:cubicBezTo>
                    <a:pt x="71" y="380"/>
                    <a:pt x="0" y="949"/>
                    <a:pt x="320" y="1411"/>
                  </a:cubicBezTo>
                  <a:cubicBezTo>
                    <a:pt x="320" y="1447"/>
                    <a:pt x="392" y="1447"/>
                    <a:pt x="463" y="1447"/>
                  </a:cubicBezTo>
                  <a:cubicBezTo>
                    <a:pt x="498" y="1411"/>
                    <a:pt x="498" y="1340"/>
                    <a:pt x="498" y="1305"/>
                  </a:cubicBezTo>
                  <a:cubicBezTo>
                    <a:pt x="249" y="949"/>
                    <a:pt x="285" y="486"/>
                    <a:pt x="605" y="166"/>
                  </a:cubicBezTo>
                  <a:cubicBezTo>
                    <a:pt x="660" y="83"/>
                    <a:pt x="587" y="1"/>
                    <a:pt x="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1399972" y="2273190"/>
              <a:ext cx="21327" cy="39494"/>
            </a:xfrm>
            <a:custGeom>
              <a:avLst/>
              <a:gdLst/>
              <a:ahLst/>
              <a:cxnLst/>
              <a:rect l="l" t="t" r="r" b="b"/>
              <a:pathLst>
                <a:path w="621" h="1150" extrusionOk="0">
                  <a:moveTo>
                    <a:pt x="473" y="1"/>
                  </a:moveTo>
                  <a:cubicBezTo>
                    <a:pt x="443" y="1"/>
                    <a:pt x="413" y="14"/>
                    <a:pt x="392" y="45"/>
                  </a:cubicBezTo>
                  <a:cubicBezTo>
                    <a:pt x="179" y="365"/>
                    <a:pt x="72" y="685"/>
                    <a:pt x="1" y="1041"/>
                  </a:cubicBezTo>
                  <a:cubicBezTo>
                    <a:pt x="1" y="1110"/>
                    <a:pt x="60" y="1149"/>
                    <a:pt x="112" y="1149"/>
                  </a:cubicBezTo>
                  <a:cubicBezTo>
                    <a:pt x="140" y="1149"/>
                    <a:pt x="166" y="1137"/>
                    <a:pt x="179" y="1112"/>
                  </a:cubicBezTo>
                  <a:cubicBezTo>
                    <a:pt x="250" y="756"/>
                    <a:pt x="356" y="436"/>
                    <a:pt x="570" y="152"/>
                  </a:cubicBezTo>
                  <a:cubicBezTo>
                    <a:pt x="620" y="76"/>
                    <a:pt x="546" y="1"/>
                    <a:pt x="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1742124" y="2291322"/>
              <a:ext cx="20812" cy="31080"/>
            </a:xfrm>
            <a:custGeom>
              <a:avLst/>
              <a:gdLst/>
              <a:ahLst/>
              <a:cxnLst/>
              <a:rect l="l" t="t" r="r" b="b"/>
              <a:pathLst>
                <a:path w="606" h="905" extrusionOk="0">
                  <a:moveTo>
                    <a:pt x="482" y="0"/>
                  </a:moveTo>
                  <a:cubicBezTo>
                    <a:pt x="466" y="0"/>
                    <a:pt x="448" y="5"/>
                    <a:pt x="427" y="15"/>
                  </a:cubicBezTo>
                  <a:cubicBezTo>
                    <a:pt x="214" y="193"/>
                    <a:pt x="36" y="442"/>
                    <a:pt x="0" y="762"/>
                  </a:cubicBezTo>
                  <a:cubicBezTo>
                    <a:pt x="0" y="798"/>
                    <a:pt x="0" y="869"/>
                    <a:pt x="71" y="904"/>
                  </a:cubicBezTo>
                  <a:cubicBezTo>
                    <a:pt x="143" y="904"/>
                    <a:pt x="214" y="869"/>
                    <a:pt x="214" y="798"/>
                  </a:cubicBezTo>
                  <a:lnTo>
                    <a:pt x="285" y="762"/>
                  </a:lnTo>
                  <a:cubicBezTo>
                    <a:pt x="285" y="691"/>
                    <a:pt x="285" y="655"/>
                    <a:pt x="321" y="584"/>
                  </a:cubicBezTo>
                  <a:cubicBezTo>
                    <a:pt x="321" y="549"/>
                    <a:pt x="321" y="549"/>
                    <a:pt x="321" y="549"/>
                  </a:cubicBezTo>
                  <a:cubicBezTo>
                    <a:pt x="321" y="513"/>
                    <a:pt x="356" y="477"/>
                    <a:pt x="356" y="442"/>
                  </a:cubicBezTo>
                  <a:cubicBezTo>
                    <a:pt x="392" y="406"/>
                    <a:pt x="392" y="406"/>
                    <a:pt x="427" y="371"/>
                  </a:cubicBezTo>
                  <a:lnTo>
                    <a:pt x="463" y="335"/>
                  </a:lnTo>
                  <a:cubicBezTo>
                    <a:pt x="498" y="264"/>
                    <a:pt x="534" y="228"/>
                    <a:pt x="570" y="193"/>
                  </a:cubicBezTo>
                  <a:cubicBezTo>
                    <a:pt x="605" y="157"/>
                    <a:pt x="605" y="86"/>
                    <a:pt x="570" y="51"/>
                  </a:cubicBezTo>
                  <a:cubicBezTo>
                    <a:pt x="544" y="25"/>
                    <a:pt x="519" y="0"/>
                    <a:pt x="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1755552" y="2349326"/>
              <a:ext cx="20022" cy="41417"/>
            </a:xfrm>
            <a:custGeom>
              <a:avLst/>
              <a:gdLst/>
              <a:ahLst/>
              <a:cxnLst/>
              <a:rect l="l" t="t" r="r" b="b"/>
              <a:pathLst>
                <a:path w="583" h="1206" extrusionOk="0">
                  <a:moveTo>
                    <a:pt x="397" y="1"/>
                  </a:moveTo>
                  <a:cubicBezTo>
                    <a:pt x="371" y="1"/>
                    <a:pt x="344" y="11"/>
                    <a:pt x="321" y="34"/>
                  </a:cubicBezTo>
                  <a:cubicBezTo>
                    <a:pt x="36" y="354"/>
                    <a:pt x="1" y="852"/>
                    <a:pt x="285" y="1172"/>
                  </a:cubicBezTo>
                  <a:cubicBezTo>
                    <a:pt x="301" y="1196"/>
                    <a:pt x="322" y="1206"/>
                    <a:pt x="344" y="1206"/>
                  </a:cubicBezTo>
                  <a:cubicBezTo>
                    <a:pt x="421" y="1206"/>
                    <a:pt x="511" y="1085"/>
                    <a:pt x="428" y="1030"/>
                  </a:cubicBezTo>
                  <a:lnTo>
                    <a:pt x="463" y="1030"/>
                  </a:lnTo>
                  <a:cubicBezTo>
                    <a:pt x="392" y="888"/>
                    <a:pt x="321" y="745"/>
                    <a:pt x="356" y="603"/>
                  </a:cubicBezTo>
                  <a:cubicBezTo>
                    <a:pt x="356" y="568"/>
                    <a:pt x="356" y="532"/>
                    <a:pt x="356" y="496"/>
                  </a:cubicBezTo>
                  <a:cubicBezTo>
                    <a:pt x="356" y="461"/>
                    <a:pt x="356" y="461"/>
                    <a:pt x="356" y="425"/>
                  </a:cubicBezTo>
                  <a:cubicBezTo>
                    <a:pt x="356" y="425"/>
                    <a:pt x="356" y="425"/>
                    <a:pt x="356" y="390"/>
                  </a:cubicBezTo>
                  <a:cubicBezTo>
                    <a:pt x="392" y="318"/>
                    <a:pt x="428" y="247"/>
                    <a:pt x="499" y="212"/>
                  </a:cubicBezTo>
                  <a:cubicBezTo>
                    <a:pt x="582" y="128"/>
                    <a:pt x="491" y="1"/>
                    <a:pt x="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1421986" y="2102751"/>
              <a:ext cx="117314" cy="120370"/>
            </a:xfrm>
            <a:custGeom>
              <a:avLst/>
              <a:gdLst/>
              <a:ahLst/>
              <a:cxnLst/>
              <a:rect l="l" t="t" r="r" b="b"/>
              <a:pathLst>
                <a:path w="3416" h="3505" extrusionOk="0">
                  <a:moveTo>
                    <a:pt x="1293" y="0"/>
                  </a:moveTo>
                  <a:cubicBezTo>
                    <a:pt x="1216" y="0"/>
                    <a:pt x="1149" y="16"/>
                    <a:pt x="1103" y="62"/>
                  </a:cubicBezTo>
                  <a:cubicBezTo>
                    <a:pt x="996" y="169"/>
                    <a:pt x="890" y="347"/>
                    <a:pt x="783" y="489"/>
                  </a:cubicBezTo>
                  <a:cubicBezTo>
                    <a:pt x="676" y="631"/>
                    <a:pt x="534" y="809"/>
                    <a:pt x="427" y="952"/>
                  </a:cubicBezTo>
                  <a:cubicBezTo>
                    <a:pt x="178" y="1165"/>
                    <a:pt x="36" y="1485"/>
                    <a:pt x="0" y="1841"/>
                  </a:cubicBezTo>
                  <a:cubicBezTo>
                    <a:pt x="0" y="2090"/>
                    <a:pt x="961" y="3122"/>
                    <a:pt x="1210" y="3122"/>
                  </a:cubicBezTo>
                  <a:cubicBezTo>
                    <a:pt x="1388" y="3264"/>
                    <a:pt x="1601" y="3407"/>
                    <a:pt x="1850" y="3478"/>
                  </a:cubicBezTo>
                  <a:cubicBezTo>
                    <a:pt x="1886" y="3496"/>
                    <a:pt x="1921" y="3505"/>
                    <a:pt x="1961" y="3505"/>
                  </a:cubicBezTo>
                  <a:cubicBezTo>
                    <a:pt x="2002" y="3505"/>
                    <a:pt x="2046" y="3496"/>
                    <a:pt x="2099" y="3478"/>
                  </a:cubicBezTo>
                  <a:cubicBezTo>
                    <a:pt x="2135" y="3442"/>
                    <a:pt x="2206" y="3407"/>
                    <a:pt x="2242" y="3335"/>
                  </a:cubicBezTo>
                  <a:cubicBezTo>
                    <a:pt x="2740" y="2731"/>
                    <a:pt x="3131" y="2019"/>
                    <a:pt x="3345" y="1272"/>
                  </a:cubicBezTo>
                  <a:cubicBezTo>
                    <a:pt x="3416" y="1094"/>
                    <a:pt x="3416" y="916"/>
                    <a:pt x="3380" y="738"/>
                  </a:cubicBezTo>
                  <a:cubicBezTo>
                    <a:pt x="3274" y="489"/>
                    <a:pt x="2918" y="382"/>
                    <a:pt x="2633" y="311"/>
                  </a:cubicBezTo>
                  <a:lnTo>
                    <a:pt x="1779" y="98"/>
                  </a:lnTo>
                  <a:cubicBezTo>
                    <a:pt x="1658" y="73"/>
                    <a:pt x="1455" y="0"/>
                    <a:pt x="1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1597921" y="2257598"/>
              <a:ext cx="23250" cy="26925"/>
            </a:xfrm>
            <a:custGeom>
              <a:avLst/>
              <a:gdLst/>
              <a:ahLst/>
              <a:cxnLst/>
              <a:rect l="l" t="t" r="r" b="b"/>
              <a:pathLst>
                <a:path w="677" h="784" extrusionOk="0">
                  <a:moveTo>
                    <a:pt x="534" y="1"/>
                  </a:moveTo>
                  <a:cubicBezTo>
                    <a:pt x="463" y="36"/>
                    <a:pt x="392" y="72"/>
                    <a:pt x="321" y="107"/>
                  </a:cubicBezTo>
                  <a:cubicBezTo>
                    <a:pt x="250" y="143"/>
                    <a:pt x="214" y="214"/>
                    <a:pt x="179" y="250"/>
                  </a:cubicBezTo>
                  <a:cubicBezTo>
                    <a:pt x="107" y="321"/>
                    <a:pt x="72" y="356"/>
                    <a:pt x="36" y="428"/>
                  </a:cubicBezTo>
                  <a:cubicBezTo>
                    <a:pt x="36" y="463"/>
                    <a:pt x="1" y="499"/>
                    <a:pt x="1" y="534"/>
                  </a:cubicBezTo>
                  <a:cubicBezTo>
                    <a:pt x="1" y="606"/>
                    <a:pt x="1" y="641"/>
                    <a:pt x="1" y="677"/>
                  </a:cubicBezTo>
                  <a:cubicBezTo>
                    <a:pt x="1" y="748"/>
                    <a:pt x="54" y="783"/>
                    <a:pt x="107" y="783"/>
                  </a:cubicBezTo>
                  <a:cubicBezTo>
                    <a:pt x="161" y="783"/>
                    <a:pt x="214" y="748"/>
                    <a:pt x="214" y="677"/>
                  </a:cubicBezTo>
                  <a:lnTo>
                    <a:pt x="285" y="606"/>
                  </a:lnTo>
                  <a:lnTo>
                    <a:pt x="285" y="534"/>
                  </a:lnTo>
                  <a:lnTo>
                    <a:pt x="285" y="499"/>
                  </a:lnTo>
                  <a:lnTo>
                    <a:pt x="285" y="463"/>
                  </a:lnTo>
                  <a:cubicBezTo>
                    <a:pt x="321" y="428"/>
                    <a:pt x="321" y="428"/>
                    <a:pt x="357" y="392"/>
                  </a:cubicBezTo>
                  <a:lnTo>
                    <a:pt x="357" y="356"/>
                  </a:lnTo>
                  <a:cubicBezTo>
                    <a:pt x="392" y="321"/>
                    <a:pt x="392" y="321"/>
                    <a:pt x="428" y="285"/>
                  </a:cubicBezTo>
                  <a:lnTo>
                    <a:pt x="463" y="250"/>
                  </a:lnTo>
                  <a:lnTo>
                    <a:pt x="534" y="214"/>
                  </a:lnTo>
                  <a:lnTo>
                    <a:pt x="606" y="214"/>
                  </a:lnTo>
                  <a:cubicBezTo>
                    <a:pt x="641" y="179"/>
                    <a:pt x="677" y="143"/>
                    <a:pt x="641" y="72"/>
                  </a:cubicBezTo>
                  <a:cubicBezTo>
                    <a:pt x="641" y="36"/>
                    <a:pt x="570" y="1"/>
                    <a:pt x="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1640712" y="2101205"/>
              <a:ext cx="28127" cy="29363"/>
            </a:xfrm>
            <a:custGeom>
              <a:avLst/>
              <a:gdLst/>
              <a:ahLst/>
              <a:cxnLst/>
              <a:rect l="l" t="t" r="r" b="b"/>
              <a:pathLst>
                <a:path w="819" h="855" extrusionOk="0">
                  <a:moveTo>
                    <a:pt x="712" y="0"/>
                  </a:moveTo>
                  <a:cubicBezTo>
                    <a:pt x="605" y="0"/>
                    <a:pt x="498" y="36"/>
                    <a:pt x="427" y="71"/>
                  </a:cubicBezTo>
                  <a:cubicBezTo>
                    <a:pt x="356" y="143"/>
                    <a:pt x="285" y="178"/>
                    <a:pt x="214" y="249"/>
                  </a:cubicBezTo>
                  <a:cubicBezTo>
                    <a:pt x="107" y="392"/>
                    <a:pt x="36" y="570"/>
                    <a:pt x="0" y="748"/>
                  </a:cubicBezTo>
                  <a:cubicBezTo>
                    <a:pt x="0" y="819"/>
                    <a:pt x="36" y="854"/>
                    <a:pt x="107" y="854"/>
                  </a:cubicBezTo>
                  <a:cubicBezTo>
                    <a:pt x="142" y="854"/>
                    <a:pt x="178" y="819"/>
                    <a:pt x="178" y="748"/>
                  </a:cubicBezTo>
                  <a:lnTo>
                    <a:pt x="285" y="676"/>
                  </a:lnTo>
                  <a:lnTo>
                    <a:pt x="285" y="605"/>
                  </a:lnTo>
                  <a:cubicBezTo>
                    <a:pt x="249" y="605"/>
                    <a:pt x="249" y="570"/>
                    <a:pt x="285" y="570"/>
                  </a:cubicBezTo>
                  <a:cubicBezTo>
                    <a:pt x="249" y="534"/>
                    <a:pt x="249" y="534"/>
                    <a:pt x="285" y="534"/>
                  </a:cubicBezTo>
                  <a:cubicBezTo>
                    <a:pt x="285" y="498"/>
                    <a:pt x="320" y="463"/>
                    <a:pt x="320" y="427"/>
                  </a:cubicBezTo>
                  <a:cubicBezTo>
                    <a:pt x="356" y="392"/>
                    <a:pt x="356" y="356"/>
                    <a:pt x="391" y="356"/>
                  </a:cubicBezTo>
                  <a:cubicBezTo>
                    <a:pt x="427" y="321"/>
                    <a:pt x="427" y="285"/>
                    <a:pt x="463" y="249"/>
                  </a:cubicBezTo>
                  <a:lnTo>
                    <a:pt x="498" y="249"/>
                  </a:lnTo>
                  <a:lnTo>
                    <a:pt x="534" y="214"/>
                  </a:lnTo>
                  <a:cubicBezTo>
                    <a:pt x="569" y="214"/>
                    <a:pt x="605" y="178"/>
                    <a:pt x="641" y="178"/>
                  </a:cubicBezTo>
                  <a:lnTo>
                    <a:pt x="676" y="178"/>
                  </a:lnTo>
                  <a:cubicBezTo>
                    <a:pt x="676" y="178"/>
                    <a:pt x="712" y="178"/>
                    <a:pt x="747" y="143"/>
                  </a:cubicBezTo>
                  <a:cubicBezTo>
                    <a:pt x="818" y="107"/>
                    <a:pt x="783" y="0"/>
                    <a:pt x="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1618698" y="2066073"/>
              <a:ext cx="13462" cy="15317"/>
            </a:xfrm>
            <a:custGeom>
              <a:avLst/>
              <a:gdLst/>
              <a:ahLst/>
              <a:cxnLst/>
              <a:rect l="l" t="t" r="r" b="b"/>
              <a:pathLst>
                <a:path w="392" h="446" extrusionOk="0">
                  <a:moveTo>
                    <a:pt x="339" y="0"/>
                  </a:moveTo>
                  <a:cubicBezTo>
                    <a:pt x="321" y="0"/>
                    <a:pt x="303" y="9"/>
                    <a:pt x="285" y="27"/>
                  </a:cubicBezTo>
                  <a:lnTo>
                    <a:pt x="36" y="312"/>
                  </a:lnTo>
                  <a:cubicBezTo>
                    <a:pt x="1" y="347"/>
                    <a:pt x="1" y="383"/>
                    <a:pt x="36" y="418"/>
                  </a:cubicBezTo>
                  <a:cubicBezTo>
                    <a:pt x="36" y="436"/>
                    <a:pt x="45" y="445"/>
                    <a:pt x="58" y="445"/>
                  </a:cubicBezTo>
                  <a:cubicBezTo>
                    <a:pt x="72" y="445"/>
                    <a:pt x="90" y="436"/>
                    <a:pt x="107" y="418"/>
                  </a:cubicBezTo>
                  <a:lnTo>
                    <a:pt x="392" y="98"/>
                  </a:lnTo>
                  <a:cubicBezTo>
                    <a:pt x="392" y="63"/>
                    <a:pt x="392" y="27"/>
                    <a:pt x="392" y="27"/>
                  </a:cubicBezTo>
                  <a:cubicBezTo>
                    <a:pt x="374" y="9"/>
                    <a:pt x="356" y="0"/>
                    <a:pt x="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1545377" y="2031044"/>
              <a:ext cx="17137" cy="23147"/>
            </a:xfrm>
            <a:custGeom>
              <a:avLst/>
              <a:gdLst/>
              <a:ahLst/>
              <a:cxnLst/>
              <a:rect l="l" t="t" r="r" b="b"/>
              <a:pathLst>
                <a:path w="499" h="674" extrusionOk="0">
                  <a:moveTo>
                    <a:pt x="423" y="0"/>
                  </a:moveTo>
                  <a:cubicBezTo>
                    <a:pt x="413" y="0"/>
                    <a:pt x="403" y="5"/>
                    <a:pt x="392" y="15"/>
                  </a:cubicBezTo>
                  <a:cubicBezTo>
                    <a:pt x="357" y="15"/>
                    <a:pt x="321" y="15"/>
                    <a:pt x="321" y="51"/>
                  </a:cubicBezTo>
                  <a:cubicBezTo>
                    <a:pt x="285" y="51"/>
                    <a:pt x="250" y="86"/>
                    <a:pt x="214" y="86"/>
                  </a:cubicBezTo>
                  <a:cubicBezTo>
                    <a:pt x="179" y="158"/>
                    <a:pt x="143" y="193"/>
                    <a:pt x="107" y="229"/>
                  </a:cubicBezTo>
                  <a:cubicBezTo>
                    <a:pt x="36" y="371"/>
                    <a:pt x="1" y="478"/>
                    <a:pt x="36" y="620"/>
                  </a:cubicBezTo>
                  <a:cubicBezTo>
                    <a:pt x="36" y="656"/>
                    <a:pt x="72" y="673"/>
                    <a:pt x="107" y="673"/>
                  </a:cubicBezTo>
                  <a:cubicBezTo>
                    <a:pt x="143" y="673"/>
                    <a:pt x="179" y="656"/>
                    <a:pt x="179" y="620"/>
                  </a:cubicBezTo>
                  <a:lnTo>
                    <a:pt x="250" y="478"/>
                  </a:lnTo>
                  <a:lnTo>
                    <a:pt x="250" y="442"/>
                  </a:lnTo>
                  <a:cubicBezTo>
                    <a:pt x="250" y="407"/>
                    <a:pt x="250" y="371"/>
                    <a:pt x="285" y="371"/>
                  </a:cubicBezTo>
                  <a:cubicBezTo>
                    <a:pt x="285" y="335"/>
                    <a:pt x="285" y="335"/>
                    <a:pt x="285" y="335"/>
                  </a:cubicBezTo>
                  <a:cubicBezTo>
                    <a:pt x="285" y="300"/>
                    <a:pt x="285" y="264"/>
                    <a:pt x="321" y="264"/>
                  </a:cubicBezTo>
                  <a:lnTo>
                    <a:pt x="321" y="229"/>
                  </a:lnTo>
                  <a:lnTo>
                    <a:pt x="357" y="158"/>
                  </a:lnTo>
                  <a:lnTo>
                    <a:pt x="463" y="158"/>
                  </a:lnTo>
                  <a:cubicBezTo>
                    <a:pt x="499" y="122"/>
                    <a:pt x="499" y="86"/>
                    <a:pt x="499" y="51"/>
                  </a:cubicBezTo>
                  <a:cubicBezTo>
                    <a:pt x="474" y="26"/>
                    <a:pt x="449" y="0"/>
                    <a:pt x="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1506296" y="2380783"/>
              <a:ext cx="17995" cy="30359"/>
            </a:xfrm>
            <a:custGeom>
              <a:avLst/>
              <a:gdLst/>
              <a:ahLst/>
              <a:cxnLst/>
              <a:rect l="l" t="t" r="r" b="b"/>
              <a:pathLst>
                <a:path w="524" h="884" extrusionOk="0">
                  <a:moveTo>
                    <a:pt x="410" y="0"/>
                  </a:moveTo>
                  <a:cubicBezTo>
                    <a:pt x="403" y="0"/>
                    <a:pt x="397" y="2"/>
                    <a:pt x="392" y="7"/>
                  </a:cubicBezTo>
                  <a:cubicBezTo>
                    <a:pt x="249" y="78"/>
                    <a:pt x="142" y="221"/>
                    <a:pt x="71" y="328"/>
                  </a:cubicBezTo>
                  <a:cubicBezTo>
                    <a:pt x="36" y="399"/>
                    <a:pt x="36" y="505"/>
                    <a:pt x="0" y="577"/>
                  </a:cubicBezTo>
                  <a:cubicBezTo>
                    <a:pt x="0" y="612"/>
                    <a:pt x="0" y="648"/>
                    <a:pt x="0" y="683"/>
                  </a:cubicBezTo>
                  <a:cubicBezTo>
                    <a:pt x="36" y="719"/>
                    <a:pt x="36" y="755"/>
                    <a:pt x="36" y="790"/>
                  </a:cubicBezTo>
                  <a:cubicBezTo>
                    <a:pt x="52" y="856"/>
                    <a:pt x="100" y="884"/>
                    <a:pt x="142" y="884"/>
                  </a:cubicBezTo>
                  <a:cubicBezTo>
                    <a:pt x="191" y="884"/>
                    <a:pt x="233" y="847"/>
                    <a:pt x="214" y="790"/>
                  </a:cubicBezTo>
                  <a:lnTo>
                    <a:pt x="249" y="755"/>
                  </a:lnTo>
                  <a:cubicBezTo>
                    <a:pt x="214" y="683"/>
                    <a:pt x="214" y="612"/>
                    <a:pt x="249" y="577"/>
                  </a:cubicBezTo>
                  <a:cubicBezTo>
                    <a:pt x="214" y="541"/>
                    <a:pt x="214" y="541"/>
                    <a:pt x="249" y="505"/>
                  </a:cubicBezTo>
                  <a:lnTo>
                    <a:pt x="249" y="399"/>
                  </a:lnTo>
                  <a:cubicBezTo>
                    <a:pt x="285" y="292"/>
                    <a:pt x="356" y="185"/>
                    <a:pt x="463" y="114"/>
                  </a:cubicBezTo>
                  <a:cubicBezTo>
                    <a:pt x="524" y="83"/>
                    <a:pt x="453" y="0"/>
                    <a:pt x="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1574706" y="2412275"/>
              <a:ext cx="22048" cy="17652"/>
            </a:xfrm>
            <a:custGeom>
              <a:avLst/>
              <a:gdLst/>
              <a:ahLst/>
              <a:cxnLst/>
              <a:rect l="l" t="t" r="r" b="b"/>
              <a:pathLst>
                <a:path w="642" h="514" extrusionOk="0">
                  <a:moveTo>
                    <a:pt x="566" y="1"/>
                  </a:moveTo>
                  <a:cubicBezTo>
                    <a:pt x="555" y="1"/>
                    <a:pt x="545" y="5"/>
                    <a:pt x="534" y="15"/>
                  </a:cubicBezTo>
                  <a:cubicBezTo>
                    <a:pt x="321" y="51"/>
                    <a:pt x="143" y="193"/>
                    <a:pt x="36" y="407"/>
                  </a:cubicBezTo>
                  <a:cubicBezTo>
                    <a:pt x="1" y="442"/>
                    <a:pt x="36" y="478"/>
                    <a:pt x="72" y="514"/>
                  </a:cubicBezTo>
                  <a:cubicBezTo>
                    <a:pt x="107" y="514"/>
                    <a:pt x="143" y="514"/>
                    <a:pt x="179" y="478"/>
                  </a:cubicBezTo>
                  <a:lnTo>
                    <a:pt x="250" y="407"/>
                  </a:lnTo>
                  <a:lnTo>
                    <a:pt x="285" y="336"/>
                  </a:lnTo>
                  <a:cubicBezTo>
                    <a:pt x="321" y="300"/>
                    <a:pt x="357" y="264"/>
                    <a:pt x="392" y="229"/>
                  </a:cubicBezTo>
                  <a:lnTo>
                    <a:pt x="428" y="193"/>
                  </a:lnTo>
                  <a:lnTo>
                    <a:pt x="499" y="193"/>
                  </a:lnTo>
                  <a:lnTo>
                    <a:pt x="570" y="158"/>
                  </a:lnTo>
                  <a:cubicBezTo>
                    <a:pt x="606" y="122"/>
                    <a:pt x="641" y="87"/>
                    <a:pt x="641" y="51"/>
                  </a:cubicBezTo>
                  <a:cubicBezTo>
                    <a:pt x="616" y="26"/>
                    <a:pt x="591" y="1"/>
                    <a:pt x="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1644352" y="2302827"/>
              <a:ext cx="14699" cy="26306"/>
            </a:xfrm>
            <a:custGeom>
              <a:avLst/>
              <a:gdLst/>
              <a:ahLst/>
              <a:cxnLst/>
              <a:rect l="l" t="t" r="r" b="b"/>
              <a:pathLst>
                <a:path w="428" h="766" extrusionOk="0">
                  <a:moveTo>
                    <a:pt x="285" y="0"/>
                  </a:moveTo>
                  <a:cubicBezTo>
                    <a:pt x="214" y="71"/>
                    <a:pt x="179" y="107"/>
                    <a:pt x="143" y="178"/>
                  </a:cubicBezTo>
                  <a:cubicBezTo>
                    <a:pt x="108" y="214"/>
                    <a:pt x="72" y="285"/>
                    <a:pt x="36" y="356"/>
                  </a:cubicBezTo>
                  <a:cubicBezTo>
                    <a:pt x="1" y="463"/>
                    <a:pt x="1" y="605"/>
                    <a:pt x="36" y="712"/>
                  </a:cubicBezTo>
                  <a:cubicBezTo>
                    <a:pt x="36" y="747"/>
                    <a:pt x="63" y="765"/>
                    <a:pt x="90" y="765"/>
                  </a:cubicBezTo>
                  <a:cubicBezTo>
                    <a:pt x="116" y="765"/>
                    <a:pt x="143" y="747"/>
                    <a:pt x="143" y="712"/>
                  </a:cubicBezTo>
                  <a:lnTo>
                    <a:pt x="321" y="605"/>
                  </a:lnTo>
                  <a:cubicBezTo>
                    <a:pt x="285" y="534"/>
                    <a:pt x="285" y="498"/>
                    <a:pt x="321" y="427"/>
                  </a:cubicBezTo>
                  <a:cubicBezTo>
                    <a:pt x="321" y="427"/>
                    <a:pt x="321" y="392"/>
                    <a:pt x="321" y="356"/>
                  </a:cubicBezTo>
                  <a:cubicBezTo>
                    <a:pt x="321" y="356"/>
                    <a:pt x="321" y="356"/>
                    <a:pt x="321" y="320"/>
                  </a:cubicBezTo>
                  <a:lnTo>
                    <a:pt x="321" y="285"/>
                  </a:lnTo>
                  <a:lnTo>
                    <a:pt x="357" y="214"/>
                  </a:lnTo>
                  <a:lnTo>
                    <a:pt x="357" y="178"/>
                  </a:lnTo>
                  <a:lnTo>
                    <a:pt x="392" y="142"/>
                  </a:lnTo>
                  <a:cubicBezTo>
                    <a:pt x="428" y="107"/>
                    <a:pt x="428" y="71"/>
                    <a:pt x="392" y="36"/>
                  </a:cubicBezTo>
                  <a:cubicBezTo>
                    <a:pt x="357" y="0"/>
                    <a:pt x="321" y="0"/>
                    <a:pt x="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1747001" y="2235276"/>
              <a:ext cx="14458" cy="16244"/>
            </a:xfrm>
            <a:custGeom>
              <a:avLst/>
              <a:gdLst/>
              <a:ahLst/>
              <a:cxnLst/>
              <a:rect l="l" t="t" r="r" b="b"/>
              <a:pathLst>
                <a:path w="421" h="473" extrusionOk="0">
                  <a:moveTo>
                    <a:pt x="357" y="1"/>
                  </a:moveTo>
                  <a:cubicBezTo>
                    <a:pt x="347" y="1"/>
                    <a:pt x="334" y="3"/>
                    <a:pt x="321" y="10"/>
                  </a:cubicBezTo>
                  <a:cubicBezTo>
                    <a:pt x="250" y="46"/>
                    <a:pt x="179" y="81"/>
                    <a:pt x="143" y="153"/>
                  </a:cubicBezTo>
                  <a:cubicBezTo>
                    <a:pt x="72" y="224"/>
                    <a:pt x="36" y="295"/>
                    <a:pt x="1" y="366"/>
                  </a:cubicBezTo>
                  <a:cubicBezTo>
                    <a:pt x="1" y="402"/>
                    <a:pt x="1" y="473"/>
                    <a:pt x="72" y="473"/>
                  </a:cubicBezTo>
                  <a:cubicBezTo>
                    <a:pt x="107" y="473"/>
                    <a:pt x="143" y="473"/>
                    <a:pt x="143" y="437"/>
                  </a:cubicBezTo>
                  <a:lnTo>
                    <a:pt x="214" y="366"/>
                  </a:lnTo>
                  <a:lnTo>
                    <a:pt x="214" y="330"/>
                  </a:lnTo>
                  <a:lnTo>
                    <a:pt x="214" y="295"/>
                  </a:lnTo>
                  <a:lnTo>
                    <a:pt x="285" y="188"/>
                  </a:lnTo>
                  <a:lnTo>
                    <a:pt x="321" y="153"/>
                  </a:lnTo>
                  <a:lnTo>
                    <a:pt x="392" y="81"/>
                  </a:lnTo>
                  <a:cubicBezTo>
                    <a:pt x="421" y="53"/>
                    <a:pt x="403" y="1"/>
                    <a:pt x="3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1723785" y="2192830"/>
              <a:ext cx="12260" cy="20812"/>
            </a:xfrm>
            <a:custGeom>
              <a:avLst/>
              <a:gdLst/>
              <a:ahLst/>
              <a:cxnLst/>
              <a:rect l="l" t="t" r="r" b="b"/>
              <a:pathLst>
                <a:path w="357" h="606" extrusionOk="0">
                  <a:moveTo>
                    <a:pt x="214" y="1"/>
                  </a:moveTo>
                  <a:cubicBezTo>
                    <a:pt x="72" y="143"/>
                    <a:pt x="1" y="321"/>
                    <a:pt x="36" y="499"/>
                  </a:cubicBezTo>
                  <a:cubicBezTo>
                    <a:pt x="36" y="570"/>
                    <a:pt x="36" y="606"/>
                    <a:pt x="107" y="606"/>
                  </a:cubicBezTo>
                  <a:cubicBezTo>
                    <a:pt x="143" y="606"/>
                    <a:pt x="178" y="570"/>
                    <a:pt x="178" y="499"/>
                  </a:cubicBezTo>
                  <a:lnTo>
                    <a:pt x="214" y="499"/>
                  </a:lnTo>
                  <a:cubicBezTo>
                    <a:pt x="214" y="463"/>
                    <a:pt x="214" y="463"/>
                    <a:pt x="214" y="428"/>
                  </a:cubicBezTo>
                  <a:lnTo>
                    <a:pt x="214" y="392"/>
                  </a:lnTo>
                  <a:cubicBezTo>
                    <a:pt x="214" y="357"/>
                    <a:pt x="250" y="321"/>
                    <a:pt x="250" y="286"/>
                  </a:cubicBezTo>
                  <a:lnTo>
                    <a:pt x="250" y="250"/>
                  </a:lnTo>
                  <a:cubicBezTo>
                    <a:pt x="250" y="214"/>
                    <a:pt x="285" y="214"/>
                    <a:pt x="285" y="179"/>
                  </a:cubicBezTo>
                  <a:lnTo>
                    <a:pt x="321" y="108"/>
                  </a:lnTo>
                  <a:cubicBezTo>
                    <a:pt x="356" y="108"/>
                    <a:pt x="356" y="36"/>
                    <a:pt x="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1461067" y="2250593"/>
              <a:ext cx="17137" cy="16519"/>
            </a:xfrm>
            <a:custGeom>
              <a:avLst/>
              <a:gdLst/>
              <a:ahLst/>
              <a:cxnLst/>
              <a:rect l="l" t="t" r="r" b="b"/>
              <a:pathLst>
                <a:path w="499" h="481" extrusionOk="0">
                  <a:moveTo>
                    <a:pt x="445" y="0"/>
                  </a:moveTo>
                  <a:cubicBezTo>
                    <a:pt x="428" y="0"/>
                    <a:pt x="410" y="9"/>
                    <a:pt x="392" y="27"/>
                  </a:cubicBezTo>
                  <a:lnTo>
                    <a:pt x="285" y="98"/>
                  </a:lnTo>
                  <a:lnTo>
                    <a:pt x="214" y="169"/>
                  </a:lnTo>
                  <a:lnTo>
                    <a:pt x="36" y="347"/>
                  </a:lnTo>
                  <a:cubicBezTo>
                    <a:pt x="1" y="347"/>
                    <a:pt x="1" y="418"/>
                    <a:pt x="36" y="454"/>
                  </a:cubicBezTo>
                  <a:cubicBezTo>
                    <a:pt x="54" y="472"/>
                    <a:pt x="72" y="480"/>
                    <a:pt x="90" y="480"/>
                  </a:cubicBezTo>
                  <a:cubicBezTo>
                    <a:pt x="107" y="480"/>
                    <a:pt x="125" y="472"/>
                    <a:pt x="143" y="454"/>
                  </a:cubicBezTo>
                  <a:lnTo>
                    <a:pt x="143" y="418"/>
                  </a:lnTo>
                  <a:lnTo>
                    <a:pt x="321" y="276"/>
                  </a:lnTo>
                  <a:lnTo>
                    <a:pt x="392" y="205"/>
                  </a:lnTo>
                  <a:lnTo>
                    <a:pt x="499" y="98"/>
                  </a:lnTo>
                  <a:cubicBezTo>
                    <a:pt x="499" y="62"/>
                    <a:pt x="499" y="27"/>
                    <a:pt x="499" y="27"/>
                  </a:cubicBezTo>
                  <a:cubicBezTo>
                    <a:pt x="481" y="9"/>
                    <a:pt x="463" y="0"/>
                    <a:pt x="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1419513" y="2350768"/>
              <a:ext cx="11058" cy="26615"/>
            </a:xfrm>
            <a:custGeom>
              <a:avLst/>
              <a:gdLst/>
              <a:ahLst/>
              <a:cxnLst/>
              <a:rect l="l" t="t" r="r" b="b"/>
              <a:pathLst>
                <a:path w="322" h="775" extrusionOk="0">
                  <a:moveTo>
                    <a:pt x="219" y="1"/>
                  </a:moveTo>
                  <a:cubicBezTo>
                    <a:pt x="197" y="1"/>
                    <a:pt x="179" y="10"/>
                    <a:pt x="179" y="27"/>
                  </a:cubicBezTo>
                  <a:cubicBezTo>
                    <a:pt x="72" y="99"/>
                    <a:pt x="37" y="205"/>
                    <a:pt x="1" y="348"/>
                  </a:cubicBezTo>
                  <a:cubicBezTo>
                    <a:pt x="1" y="454"/>
                    <a:pt x="1" y="561"/>
                    <a:pt x="37" y="703"/>
                  </a:cubicBezTo>
                  <a:cubicBezTo>
                    <a:pt x="72" y="739"/>
                    <a:pt x="143" y="775"/>
                    <a:pt x="179" y="775"/>
                  </a:cubicBezTo>
                  <a:cubicBezTo>
                    <a:pt x="250" y="739"/>
                    <a:pt x="286" y="668"/>
                    <a:pt x="250" y="597"/>
                  </a:cubicBezTo>
                  <a:lnTo>
                    <a:pt x="250" y="526"/>
                  </a:lnTo>
                  <a:lnTo>
                    <a:pt x="250" y="490"/>
                  </a:lnTo>
                  <a:lnTo>
                    <a:pt x="250" y="454"/>
                  </a:lnTo>
                  <a:cubicBezTo>
                    <a:pt x="214" y="454"/>
                    <a:pt x="214" y="419"/>
                    <a:pt x="250" y="383"/>
                  </a:cubicBezTo>
                  <a:lnTo>
                    <a:pt x="250" y="348"/>
                  </a:lnTo>
                  <a:cubicBezTo>
                    <a:pt x="250" y="312"/>
                    <a:pt x="250" y="276"/>
                    <a:pt x="286" y="241"/>
                  </a:cubicBezTo>
                  <a:cubicBezTo>
                    <a:pt x="286" y="205"/>
                    <a:pt x="286" y="205"/>
                    <a:pt x="286" y="205"/>
                  </a:cubicBezTo>
                  <a:lnTo>
                    <a:pt x="321" y="134"/>
                  </a:lnTo>
                  <a:cubicBezTo>
                    <a:pt x="321" y="99"/>
                    <a:pt x="321" y="27"/>
                    <a:pt x="286" y="27"/>
                  </a:cubicBezTo>
                  <a:cubicBezTo>
                    <a:pt x="268" y="10"/>
                    <a:pt x="241" y="1"/>
                    <a:pt x="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4" name="Google Shape;1114;p47"/>
            <p:cNvSpPr/>
            <p:nvPr/>
          </p:nvSpPr>
          <p:spPr>
            <a:xfrm>
              <a:off x="1729898" y="2413511"/>
              <a:ext cx="13462" cy="21292"/>
            </a:xfrm>
            <a:custGeom>
              <a:avLst/>
              <a:gdLst/>
              <a:ahLst/>
              <a:cxnLst/>
              <a:rect l="l" t="t" r="r" b="b"/>
              <a:pathLst>
                <a:path w="392" h="620" extrusionOk="0">
                  <a:moveTo>
                    <a:pt x="287" y="0"/>
                  </a:moveTo>
                  <a:cubicBezTo>
                    <a:pt x="273" y="0"/>
                    <a:pt x="260" y="5"/>
                    <a:pt x="250" y="15"/>
                  </a:cubicBezTo>
                  <a:cubicBezTo>
                    <a:pt x="72" y="122"/>
                    <a:pt x="0" y="371"/>
                    <a:pt x="107" y="584"/>
                  </a:cubicBezTo>
                  <a:cubicBezTo>
                    <a:pt x="143" y="620"/>
                    <a:pt x="178" y="620"/>
                    <a:pt x="214" y="620"/>
                  </a:cubicBezTo>
                  <a:cubicBezTo>
                    <a:pt x="250" y="584"/>
                    <a:pt x="250" y="549"/>
                    <a:pt x="250" y="513"/>
                  </a:cubicBezTo>
                  <a:lnTo>
                    <a:pt x="321" y="442"/>
                  </a:lnTo>
                  <a:lnTo>
                    <a:pt x="321" y="406"/>
                  </a:lnTo>
                  <a:lnTo>
                    <a:pt x="321" y="371"/>
                  </a:lnTo>
                  <a:lnTo>
                    <a:pt x="321" y="335"/>
                  </a:lnTo>
                  <a:lnTo>
                    <a:pt x="321" y="300"/>
                  </a:lnTo>
                  <a:cubicBezTo>
                    <a:pt x="321" y="300"/>
                    <a:pt x="321" y="264"/>
                    <a:pt x="321" y="264"/>
                  </a:cubicBezTo>
                  <a:lnTo>
                    <a:pt x="321" y="228"/>
                  </a:lnTo>
                  <a:lnTo>
                    <a:pt x="356" y="157"/>
                  </a:lnTo>
                  <a:cubicBezTo>
                    <a:pt x="392" y="157"/>
                    <a:pt x="392" y="86"/>
                    <a:pt x="356" y="51"/>
                  </a:cubicBezTo>
                  <a:cubicBezTo>
                    <a:pt x="356" y="25"/>
                    <a:pt x="321" y="0"/>
                    <a:pt x="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1808096" y="2399019"/>
              <a:ext cx="15695" cy="29981"/>
            </a:xfrm>
            <a:custGeom>
              <a:avLst/>
              <a:gdLst/>
              <a:ahLst/>
              <a:cxnLst/>
              <a:rect l="l" t="t" r="r" b="b"/>
              <a:pathLst>
                <a:path w="457" h="873" extrusionOk="0">
                  <a:moveTo>
                    <a:pt x="379" y="1"/>
                  </a:moveTo>
                  <a:cubicBezTo>
                    <a:pt x="371" y="1"/>
                    <a:pt x="363" y="4"/>
                    <a:pt x="356" y="10"/>
                  </a:cubicBezTo>
                  <a:cubicBezTo>
                    <a:pt x="214" y="117"/>
                    <a:pt x="143" y="224"/>
                    <a:pt x="72" y="366"/>
                  </a:cubicBezTo>
                  <a:cubicBezTo>
                    <a:pt x="36" y="473"/>
                    <a:pt x="1" y="615"/>
                    <a:pt x="36" y="793"/>
                  </a:cubicBezTo>
                  <a:cubicBezTo>
                    <a:pt x="36" y="846"/>
                    <a:pt x="72" y="873"/>
                    <a:pt x="107" y="873"/>
                  </a:cubicBezTo>
                  <a:cubicBezTo>
                    <a:pt x="143" y="873"/>
                    <a:pt x="179" y="846"/>
                    <a:pt x="179" y="793"/>
                  </a:cubicBezTo>
                  <a:cubicBezTo>
                    <a:pt x="179" y="544"/>
                    <a:pt x="250" y="295"/>
                    <a:pt x="428" y="117"/>
                  </a:cubicBezTo>
                  <a:cubicBezTo>
                    <a:pt x="457" y="59"/>
                    <a:pt x="415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6" name="Google Shape;1116;p47"/>
            <p:cNvSpPr/>
            <p:nvPr/>
          </p:nvSpPr>
          <p:spPr>
            <a:xfrm>
              <a:off x="1794668" y="2329682"/>
              <a:ext cx="15901" cy="15935"/>
            </a:xfrm>
            <a:custGeom>
              <a:avLst/>
              <a:gdLst/>
              <a:ahLst/>
              <a:cxnLst/>
              <a:rect l="l" t="t" r="r" b="b"/>
              <a:pathLst>
                <a:path w="463" h="464" extrusionOk="0">
                  <a:moveTo>
                    <a:pt x="320" y="1"/>
                  </a:moveTo>
                  <a:cubicBezTo>
                    <a:pt x="249" y="1"/>
                    <a:pt x="178" y="37"/>
                    <a:pt x="143" y="108"/>
                  </a:cubicBezTo>
                  <a:cubicBezTo>
                    <a:pt x="71" y="179"/>
                    <a:pt x="36" y="250"/>
                    <a:pt x="36" y="321"/>
                  </a:cubicBezTo>
                  <a:cubicBezTo>
                    <a:pt x="0" y="321"/>
                    <a:pt x="0" y="357"/>
                    <a:pt x="36" y="392"/>
                  </a:cubicBezTo>
                  <a:cubicBezTo>
                    <a:pt x="36" y="428"/>
                    <a:pt x="71" y="463"/>
                    <a:pt x="107" y="463"/>
                  </a:cubicBezTo>
                  <a:cubicBezTo>
                    <a:pt x="178" y="463"/>
                    <a:pt x="249" y="428"/>
                    <a:pt x="249" y="357"/>
                  </a:cubicBezTo>
                  <a:lnTo>
                    <a:pt x="214" y="357"/>
                  </a:lnTo>
                  <a:cubicBezTo>
                    <a:pt x="214" y="321"/>
                    <a:pt x="214" y="286"/>
                    <a:pt x="249" y="286"/>
                  </a:cubicBezTo>
                  <a:cubicBezTo>
                    <a:pt x="249" y="286"/>
                    <a:pt x="285" y="250"/>
                    <a:pt x="285" y="214"/>
                  </a:cubicBezTo>
                  <a:lnTo>
                    <a:pt x="285" y="250"/>
                  </a:lnTo>
                  <a:cubicBezTo>
                    <a:pt x="285" y="214"/>
                    <a:pt x="320" y="214"/>
                    <a:pt x="356" y="179"/>
                  </a:cubicBezTo>
                  <a:lnTo>
                    <a:pt x="320" y="179"/>
                  </a:lnTo>
                  <a:cubicBezTo>
                    <a:pt x="356" y="179"/>
                    <a:pt x="356" y="179"/>
                    <a:pt x="392" y="143"/>
                  </a:cubicBezTo>
                  <a:cubicBezTo>
                    <a:pt x="427" y="143"/>
                    <a:pt x="427" y="108"/>
                    <a:pt x="463" y="108"/>
                  </a:cubicBezTo>
                  <a:cubicBezTo>
                    <a:pt x="463" y="72"/>
                    <a:pt x="463" y="37"/>
                    <a:pt x="463" y="37"/>
                  </a:cubicBezTo>
                  <a:cubicBezTo>
                    <a:pt x="427" y="1"/>
                    <a:pt x="427" y="1"/>
                    <a:pt x="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7" name="Google Shape;1117;p47"/>
            <p:cNvSpPr/>
            <p:nvPr/>
          </p:nvSpPr>
          <p:spPr>
            <a:xfrm>
              <a:off x="1706683" y="2326042"/>
              <a:ext cx="14699" cy="20056"/>
            </a:xfrm>
            <a:custGeom>
              <a:avLst/>
              <a:gdLst/>
              <a:ahLst/>
              <a:cxnLst/>
              <a:rect l="l" t="t" r="r" b="b"/>
              <a:pathLst>
                <a:path w="428" h="584" extrusionOk="0">
                  <a:moveTo>
                    <a:pt x="285" y="0"/>
                  </a:moveTo>
                  <a:cubicBezTo>
                    <a:pt x="143" y="143"/>
                    <a:pt x="72" y="285"/>
                    <a:pt x="36" y="463"/>
                  </a:cubicBezTo>
                  <a:cubicBezTo>
                    <a:pt x="0" y="534"/>
                    <a:pt x="36" y="569"/>
                    <a:pt x="107" y="569"/>
                  </a:cubicBezTo>
                  <a:cubicBezTo>
                    <a:pt x="117" y="579"/>
                    <a:pt x="129" y="583"/>
                    <a:pt x="141" y="583"/>
                  </a:cubicBezTo>
                  <a:cubicBezTo>
                    <a:pt x="176" y="583"/>
                    <a:pt x="214" y="550"/>
                    <a:pt x="214" y="498"/>
                  </a:cubicBezTo>
                  <a:lnTo>
                    <a:pt x="249" y="498"/>
                  </a:lnTo>
                  <a:cubicBezTo>
                    <a:pt x="249" y="463"/>
                    <a:pt x="285" y="427"/>
                    <a:pt x="285" y="392"/>
                  </a:cubicBezTo>
                  <a:lnTo>
                    <a:pt x="321" y="320"/>
                  </a:lnTo>
                  <a:cubicBezTo>
                    <a:pt x="356" y="249"/>
                    <a:pt x="392" y="214"/>
                    <a:pt x="427" y="143"/>
                  </a:cubicBezTo>
                  <a:cubicBezTo>
                    <a:pt x="427" y="107"/>
                    <a:pt x="427" y="107"/>
                    <a:pt x="427" y="71"/>
                  </a:cubicBezTo>
                  <a:cubicBezTo>
                    <a:pt x="427" y="36"/>
                    <a:pt x="427" y="36"/>
                    <a:pt x="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8" name="Google Shape;1118;p47"/>
            <p:cNvSpPr/>
            <p:nvPr/>
          </p:nvSpPr>
          <p:spPr>
            <a:xfrm>
              <a:off x="1580819" y="2192589"/>
              <a:ext cx="16793" cy="21052"/>
            </a:xfrm>
            <a:custGeom>
              <a:avLst/>
              <a:gdLst/>
              <a:ahLst/>
              <a:cxnLst/>
              <a:rect l="l" t="t" r="r" b="b"/>
              <a:pathLst>
                <a:path w="489" h="613" extrusionOk="0">
                  <a:moveTo>
                    <a:pt x="420" y="1"/>
                  </a:moveTo>
                  <a:cubicBezTo>
                    <a:pt x="411" y="1"/>
                    <a:pt x="402" y="3"/>
                    <a:pt x="392" y="8"/>
                  </a:cubicBezTo>
                  <a:cubicBezTo>
                    <a:pt x="250" y="43"/>
                    <a:pt x="179" y="115"/>
                    <a:pt x="107" y="221"/>
                  </a:cubicBezTo>
                  <a:cubicBezTo>
                    <a:pt x="36" y="328"/>
                    <a:pt x="1" y="435"/>
                    <a:pt x="1" y="542"/>
                  </a:cubicBezTo>
                  <a:cubicBezTo>
                    <a:pt x="1" y="577"/>
                    <a:pt x="36" y="613"/>
                    <a:pt x="72" y="613"/>
                  </a:cubicBezTo>
                  <a:cubicBezTo>
                    <a:pt x="107" y="613"/>
                    <a:pt x="143" y="577"/>
                    <a:pt x="143" y="542"/>
                  </a:cubicBezTo>
                  <a:lnTo>
                    <a:pt x="250" y="506"/>
                  </a:lnTo>
                  <a:lnTo>
                    <a:pt x="250" y="435"/>
                  </a:lnTo>
                  <a:cubicBezTo>
                    <a:pt x="250" y="399"/>
                    <a:pt x="250" y="399"/>
                    <a:pt x="250" y="364"/>
                  </a:cubicBezTo>
                  <a:lnTo>
                    <a:pt x="250" y="328"/>
                  </a:lnTo>
                  <a:cubicBezTo>
                    <a:pt x="250" y="328"/>
                    <a:pt x="285" y="293"/>
                    <a:pt x="285" y="257"/>
                  </a:cubicBezTo>
                  <a:lnTo>
                    <a:pt x="356" y="186"/>
                  </a:lnTo>
                  <a:lnTo>
                    <a:pt x="356" y="150"/>
                  </a:lnTo>
                  <a:lnTo>
                    <a:pt x="428" y="115"/>
                  </a:lnTo>
                  <a:cubicBezTo>
                    <a:pt x="489" y="84"/>
                    <a:pt x="471" y="1"/>
                    <a:pt x="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9" name="Google Shape;1119;p47"/>
            <p:cNvSpPr/>
            <p:nvPr/>
          </p:nvSpPr>
          <p:spPr>
            <a:xfrm>
              <a:off x="1692019" y="2108520"/>
              <a:ext cx="11024" cy="14699"/>
            </a:xfrm>
            <a:custGeom>
              <a:avLst/>
              <a:gdLst/>
              <a:ahLst/>
              <a:cxnLst/>
              <a:rect l="l" t="t" r="r" b="b"/>
              <a:pathLst>
                <a:path w="321" h="428" extrusionOk="0">
                  <a:moveTo>
                    <a:pt x="285" y="1"/>
                  </a:moveTo>
                  <a:cubicBezTo>
                    <a:pt x="250" y="1"/>
                    <a:pt x="214" y="1"/>
                    <a:pt x="178" y="36"/>
                  </a:cubicBezTo>
                  <a:cubicBezTo>
                    <a:pt x="178" y="72"/>
                    <a:pt x="143" y="108"/>
                    <a:pt x="143" y="108"/>
                  </a:cubicBezTo>
                  <a:lnTo>
                    <a:pt x="107" y="214"/>
                  </a:lnTo>
                  <a:lnTo>
                    <a:pt x="0" y="357"/>
                  </a:lnTo>
                  <a:cubicBezTo>
                    <a:pt x="0" y="392"/>
                    <a:pt x="0" y="392"/>
                    <a:pt x="0" y="428"/>
                  </a:cubicBezTo>
                  <a:lnTo>
                    <a:pt x="72" y="428"/>
                  </a:lnTo>
                  <a:lnTo>
                    <a:pt x="178" y="285"/>
                  </a:lnTo>
                  <a:lnTo>
                    <a:pt x="250" y="214"/>
                  </a:lnTo>
                  <a:lnTo>
                    <a:pt x="321" y="108"/>
                  </a:lnTo>
                  <a:cubicBezTo>
                    <a:pt x="321" y="72"/>
                    <a:pt x="321" y="36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0" name="Google Shape;1120;p47"/>
            <p:cNvSpPr/>
            <p:nvPr/>
          </p:nvSpPr>
          <p:spPr>
            <a:xfrm>
              <a:off x="1509936" y="2064287"/>
              <a:ext cx="15763" cy="25963"/>
            </a:xfrm>
            <a:custGeom>
              <a:avLst/>
              <a:gdLst/>
              <a:ahLst/>
              <a:cxnLst/>
              <a:rect l="l" t="t" r="r" b="b"/>
              <a:pathLst>
                <a:path w="459" h="756" extrusionOk="0">
                  <a:moveTo>
                    <a:pt x="350" y="1"/>
                  </a:moveTo>
                  <a:cubicBezTo>
                    <a:pt x="341" y="1"/>
                    <a:pt x="331" y="3"/>
                    <a:pt x="321" y="8"/>
                  </a:cubicBezTo>
                  <a:cubicBezTo>
                    <a:pt x="214" y="79"/>
                    <a:pt x="108" y="186"/>
                    <a:pt x="72" y="293"/>
                  </a:cubicBezTo>
                  <a:cubicBezTo>
                    <a:pt x="36" y="364"/>
                    <a:pt x="1" y="435"/>
                    <a:pt x="1" y="470"/>
                  </a:cubicBezTo>
                  <a:cubicBezTo>
                    <a:pt x="1" y="506"/>
                    <a:pt x="1" y="542"/>
                    <a:pt x="1" y="577"/>
                  </a:cubicBezTo>
                  <a:lnTo>
                    <a:pt x="1" y="684"/>
                  </a:lnTo>
                  <a:cubicBezTo>
                    <a:pt x="1" y="720"/>
                    <a:pt x="36" y="755"/>
                    <a:pt x="72" y="755"/>
                  </a:cubicBezTo>
                  <a:cubicBezTo>
                    <a:pt x="108" y="755"/>
                    <a:pt x="143" y="720"/>
                    <a:pt x="143" y="684"/>
                  </a:cubicBezTo>
                  <a:lnTo>
                    <a:pt x="214" y="648"/>
                  </a:lnTo>
                  <a:cubicBezTo>
                    <a:pt x="214" y="613"/>
                    <a:pt x="214" y="577"/>
                    <a:pt x="250" y="506"/>
                  </a:cubicBezTo>
                  <a:lnTo>
                    <a:pt x="250" y="435"/>
                  </a:lnTo>
                  <a:cubicBezTo>
                    <a:pt x="250" y="435"/>
                    <a:pt x="250" y="399"/>
                    <a:pt x="250" y="399"/>
                  </a:cubicBezTo>
                  <a:lnTo>
                    <a:pt x="250" y="364"/>
                  </a:lnTo>
                  <a:cubicBezTo>
                    <a:pt x="250" y="328"/>
                    <a:pt x="286" y="293"/>
                    <a:pt x="321" y="221"/>
                  </a:cubicBezTo>
                  <a:lnTo>
                    <a:pt x="357" y="221"/>
                  </a:lnTo>
                  <a:lnTo>
                    <a:pt x="428" y="150"/>
                  </a:lnTo>
                  <a:cubicBezTo>
                    <a:pt x="459" y="89"/>
                    <a:pt x="410" y="1"/>
                    <a:pt x="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1" name="Google Shape;1121;p47"/>
            <p:cNvSpPr/>
            <p:nvPr/>
          </p:nvSpPr>
          <p:spPr>
            <a:xfrm>
              <a:off x="1604034" y="2026168"/>
              <a:ext cx="13497" cy="17206"/>
            </a:xfrm>
            <a:custGeom>
              <a:avLst/>
              <a:gdLst/>
              <a:ahLst/>
              <a:cxnLst/>
              <a:rect l="l" t="t" r="r" b="b"/>
              <a:pathLst>
                <a:path w="393" h="501" extrusionOk="0">
                  <a:moveTo>
                    <a:pt x="267" y="0"/>
                  </a:moveTo>
                  <a:cubicBezTo>
                    <a:pt x="229" y="0"/>
                    <a:pt x="204" y="25"/>
                    <a:pt x="179" y="50"/>
                  </a:cubicBezTo>
                  <a:lnTo>
                    <a:pt x="1" y="371"/>
                  </a:lnTo>
                  <a:cubicBezTo>
                    <a:pt x="1" y="406"/>
                    <a:pt x="1" y="477"/>
                    <a:pt x="36" y="477"/>
                  </a:cubicBezTo>
                  <a:cubicBezTo>
                    <a:pt x="51" y="492"/>
                    <a:pt x="72" y="501"/>
                    <a:pt x="94" y="501"/>
                  </a:cubicBezTo>
                  <a:cubicBezTo>
                    <a:pt x="125" y="501"/>
                    <a:pt x="158" y="484"/>
                    <a:pt x="179" y="442"/>
                  </a:cubicBezTo>
                  <a:cubicBezTo>
                    <a:pt x="214" y="371"/>
                    <a:pt x="285" y="264"/>
                    <a:pt x="356" y="157"/>
                  </a:cubicBezTo>
                  <a:cubicBezTo>
                    <a:pt x="392" y="86"/>
                    <a:pt x="356" y="50"/>
                    <a:pt x="321" y="15"/>
                  </a:cubicBezTo>
                  <a:cubicBezTo>
                    <a:pt x="300" y="4"/>
                    <a:pt x="282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2" name="Google Shape;1122;p47"/>
            <p:cNvSpPr/>
            <p:nvPr/>
          </p:nvSpPr>
          <p:spPr>
            <a:xfrm>
              <a:off x="1816647" y="2387136"/>
              <a:ext cx="67243" cy="96571"/>
            </a:xfrm>
            <a:custGeom>
              <a:avLst/>
              <a:gdLst/>
              <a:ahLst/>
              <a:cxnLst/>
              <a:rect l="l" t="t" r="r" b="b"/>
              <a:pathLst>
                <a:path w="1958" h="2812" extrusionOk="0">
                  <a:moveTo>
                    <a:pt x="1602" y="0"/>
                  </a:moveTo>
                  <a:cubicBezTo>
                    <a:pt x="1531" y="107"/>
                    <a:pt x="1495" y="214"/>
                    <a:pt x="1460" y="356"/>
                  </a:cubicBezTo>
                  <a:cubicBezTo>
                    <a:pt x="1282" y="712"/>
                    <a:pt x="1068" y="1103"/>
                    <a:pt x="855" y="1459"/>
                  </a:cubicBezTo>
                  <a:cubicBezTo>
                    <a:pt x="641" y="1779"/>
                    <a:pt x="392" y="2135"/>
                    <a:pt x="107" y="2455"/>
                  </a:cubicBezTo>
                  <a:lnTo>
                    <a:pt x="1" y="2562"/>
                  </a:lnTo>
                  <a:cubicBezTo>
                    <a:pt x="107" y="2633"/>
                    <a:pt x="179" y="2740"/>
                    <a:pt x="250" y="2811"/>
                  </a:cubicBezTo>
                  <a:lnTo>
                    <a:pt x="392" y="2669"/>
                  </a:lnTo>
                  <a:cubicBezTo>
                    <a:pt x="641" y="2349"/>
                    <a:pt x="926" y="1993"/>
                    <a:pt x="1139" y="1637"/>
                  </a:cubicBezTo>
                  <a:cubicBezTo>
                    <a:pt x="1388" y="1246"/>
                    <a:pt x="1602" y="890"/>
                    <a:pt x="1780" y="498"/>
                  </a:cubicBezTo>
                  <a:lnTo>
                    <a:pt x="1958" y="107"/>
                  </a:lnTo>
                  <a:cubicBezTo>
                    <a:pt x="1886" y="107"/>
                    <a:pt x="1780" y="71"/>
                    <a:pt x="1709" y="36"/>
                  </a:cubicBezTo>
                  <a:lnTo>
                    <a:pt x="16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3" name="Google Shape;1123;p47"/>
            <p:cNvSpPr/>
            <p:nvPr/>
          </p:nvSpPr>
          <p:spPr>
            <a:xfrm>
              <a:off x="1838660" y="2388338"/>
              <a:ext cx="107561" cy="146677"/>
            </a:xfrm>
            <a:custGeom>
              <a:avLst/>
              <a:gdLst/>
              <a:ahLst/>
              <a:cxnLst/>
              <a:rect l="l" t="t" r="r" b="b"/>
              <a:pathLst>
                <a:path w="3132" h="4271" extrusionOk="0">
                  <a:moveTo>
                    <a:pt x="3131" y="1"/>
                  </a:moveTo>
                  <a:cubicBezTo>
                    <a:pt x="2989" y="1"/>
                    <a:pt x="2847" y="1"/>
                    <a:pt x="2704" y="36"/>
                  </a:cubicBezTo>
                  <a:cubicBezTo>
                    <a:pt x="2420" y="748"/>
                    <a:pt x="2064" y="1424"/>
                    <a:pt x="1637" y="2100"/>
                  </a:cubicBezTo>
                  <a:cubicBezTo>
                    <a:pt x="1174" y="2776"/>
                    <a:pt x="605" y="3381"/>
                    <a:pt x="0" y="3950"/>
                  </a:cubicBezTo>
                  <a:cubicBezTo>
                    <a:pt x="0" y="4057"/>
                    <a:pt x="0" y="4164"/>
                    <a:pt x="36" y="4271"/>
                  </a:cubicBezTo>
                  <a:cubicBezTo>
                    <a:pt x="712" y="3666"/>
                    <a:pt x="1317" y="3025"/>
                    <a:pt x="1850" y="2314"/>
                  </a:cubicBezTo>
                  <a:cubicBezTo>
                    <a:pt x="2348" y="1566"/>
                    <a:pt x="2775" y="819"/>
                    <a:pt x="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1849650" y="2392013"/>
              <a:ext cx="144204" cy="188197"/>
            </a:xfrm>
            <a:custGeom>
              <a:avLst/>
              <a:gdLst/>
              <a:ahLst/>
              <a:cxnLst/>
              <a:rect l="l" t="t" r="r" b="b"/>
              <a:pathLst>
                <a:path w="4199" h="5480" extrusionOk="0">
                  <a:moveTo>
                    <a:pt x="3879" y="1"/>
                  </a:moveTo>
                  <a:cubicBezTo>
                    <a:pt x="3772" y="392"/>
                    <a:pt x="3665" y="783"/>
                    <a:pt x="3487" y="1139"/>
                  </a:cubicBezTo>
                  <a:cubicBezTo>
                    <a:pt x="3203" y="1744"/>
                    <a:pt x="2882" y="2349"/>
                    <a:pt x="2455" y="2883"/>
                  </a:cubicBezTo>
                  <a:cubicBezTo>
                    <a:pt x="2028" y="3452"/>
                    <a:pt x="1566" y="3950"/>
                    <a:pt x="1068" y="4448"/>
                  </a:cubicBezTo>
                  <a:cubicBezTo>
                    <a:pt x="748" y="4768"/>
                    <a:pt x="392" y="5053"/>
                    <a:pt x="0" y="5302"/>
                  </a:cubicBezTo>
                  <a:cubicBezTo>
                    <a:pt x="36" y="5373"/>
                    <a:pt x="72" y="5409"/>
                    <a:pt x="107" y="5480"/>
                  </a:cubicBezTo>
                  <a:cubicBezTo>
                    <a:pt x="499" y="5267"/>
                    <a:pt x="819" y="5017"/>
                    <a:pt x="1103" y="4733"/>
                  </a:cubicBezTo>
                  <a:cubicBezTo>
                    <a:pt x="1673" y="4199"/>
                    <a:pt x="2171" y="3665"/>
                    <a:pt x="2633" y="3096"/>
                  </a:cubicBezTo>
                  <a:cubicBezTo>
                    <a:pt x="3345" y="2207"/>
                    <a:pt x="3879" y="1210"/>
                    <a:pt x="4199" y="143"/>
                  </a:cubicBezTo>
                  <a:cubicBezTo>
                    <a:pt x="4092" y="72"/>
                    <a:pt x="3985" y="36"/>
                    <a:pt x="3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2790692" y="1880443"/>
              <a:ext cx="709099" cy="696681"/>
            </a:xfrm>
            <a:custGeom>
              <a:avLst/>
              <a:gdLst/>
              <a:ahLst/>
              <a:cxnLst/>
              <a:rect l="l" t="t" r="r" b="b"/>
              <a:pathLst>
                <a:path w="21527" h="21150" extrusionOk="0">
                  <a:moveTo>
                    <a:pt x="10226" y="0"/>
                  </a:moveTo>
                  <a:cubicBezTo>
                    <a:pt x="9959" y="0"/>
                    <a:pt x="9726" y="269"/>
                    <a:pt x="9572" y="484"/>
                  </a:cubicBezTo>
                  <a:cubicBezTo>
                    <a:pt x="8860" y="1623"/>
                    <a:pt x="8611" y="3330"/>
                    <a:pt x="8077" y="4789"/>
                  </a:cubicBezTo>
                  <a:cubicBezTo>
                    <a:pt x="7793" y="5643"/>
                    <a:pt x="7223" y="6390"/>
                    <a:pt x="6476" y="6888"/>
                  </a:cubicBezTo>
                  <a:cubicBezTo>
                    <a:pt x="5907" y="7173"/>
                    <a:pt x="5266" y="7315"/>
                    <a:pt x="4626" y="7351"/>
                  </a:cubicBezTo>
                  <a:cubicBezTo>
                    <a:pt x="3630" y="7458"/>
                    <a:pt x="2669" y="7636"/>
                    <a:pt x="1708" y="7920"/>
                  </a:cubicBezTo>
                  <a:cubicBezTo>
                    <a:pt x="926" y="8134"/>
                    <a:pt x="1" y="8739"/>
                    <a:pt x="285" y="9521"/>
                  </a:cubicBezTo>
                  <a:cubicBezTo>
                    <a:pt x="392" y="9735"/>
                    <a:pt x="534" y="9913"/>
                    <a:pt x="748" y="10020"/>
                  </a:cubicBezTo>
                  <a:cubicBezTo>
                    <a:pt x="3274" y="11834"/>
                    <a:pt x="6476" y="11656"/>
                    <a:pt x="5836" y="15926"/>
                  </a:cubicBezTo>
                  <a:cubicBezTo>
                    <a:pt x="5622" y="17314"/>
                    <a:pt x="5017" y="18666"/>
                    <a:pt x="4982" y="20089"/>
                  </a:cubicBezTo>
                  <a:cubicBezTo>
                    <a:pt x="4946" y="20409"/>
                    <a:pt x="5017" y="20694"/>
                    <a:pt x="5195" y="20943"/>
                  </a:cubicBezTo>
                  <a:cubicBezTo>
                    <a:pt x="5341" y="21089"/>
                    <a:pt x="5515" y="21149"/>
                    <a:pt x="5698" y="21149"/>
                  </a:cubicBezTo>
                  <a:cubicBezTo>
                    <a:pt x="6142" y="21149"/>
                    <a:pt x="6647" y="20797"/>
                    <a:pt x="6974" y="20445"/>
                  </a:cubicBezTo>
                  <a:cubicBezTo>
                    <a:pt x="8006" y="19377"/>
                    <a:pt x="8931" y="18239"/>
                    <a:pt x="9785" y="17065"/>
                  </a:cubicBezTo>
                  <a:cubicBezTo>
                    <a:pt x="10070" y="16566"/>
                    <a:pt x="10461" y="16140"/>
                    <a:pt x="10959" y="15926"/>
                  </a:cubicBezTo>
                  <a:cubicBezTo>
                    <a:pt x="11127" y="15860"/>
                    <a:pt x="11294" y="15830"/>
                    <a:pt x="11459" y="15830"/>
                  </a:cubicBezTo>
                  <a:cubicBezTo>
                    <a:pt x="12271" y="15830"/>
                    <a:pt x="13030" y="16550"/>
                    <a:pt x="13592" y="17171"/>
                  </a:cubicBezTo>
                  <a:cubicBezTo>
                    <a:pt x="14216" y="17873"/>
                    <a:pt x="16167" y="20585"/>
                    <a:pt x="17397" y="20585"/>
                  </a:cubicBezTo>
                  <a:cubicBezTo>
                    <a:pt x="17851" y="20585"/>
                    <a:pt x="18207" y="20214"/>
                    <a:pt x="18360" y="19235"/>
                  </a:cubicBezTo>
                  <a:cubicBezTo>
                    <a:pt x="18467" y="18381"/>
                    <a:pt x="18182" y="17563"/>
                    <a:pt x="17898" y="16780"/>
                  </a:cubicBezTo>
                  <a:cubicBezTo>
                    <a:pt x="17293" y="15037"/>
                    <a:pt x="16830" y="13008"/>
                    <a:pt x="17862" y="11478"/>
                  </a:cubicBezTo>
                  <a:cubicBezTo>
                    <a:pt x="18538" y="10518"/>
                    <a:pt x="19641" y="10020"/>
                    <a:pt x="20460" y="9201"/>
                  </a:cubicBezTo>
                  <a:cubicBezTo>
                    <a:pt x="21242" y="8347"/>
                    <a:pt x="21527" y="6746"/>
                    <a:pt x="20495" y="6177"/>
                  </a:cubicBezTo>
                  <a:cubicBezTo>
                    <a:pt x="20171" y="6059"/>
                    <a:pt x="19822" y="5990"/>
                    <a:pt x="19469" y="5990"/>
                  </a:cubicBezTo>
                  <a:cubicBezTo>
                    <a:pt x="19396" y="5990"/>
                    <a:pt x="19323" y="5993"/>
                    <a:pt x="19250" y="5999"/>
                  </a:cubicBezTo>
                  <a:cubicBezTo>
                    <a:pt x="18378" y="5999"/>
                    <a:pt x="17320" y="6141"/>
                    <a:pt x="16297" y="6141"/>
                  </a:cubicBezTo>
                  <a:cubicBezTo>
                    <a:pt x="15274" y="6141"/>
                    <a:pt x="14286" y="5999"/>
                    <a:pt x="13557" y="5430"/>
                  </a:cubicBezTo>
                  <a:cubicBezTo>
                    <a:pt x="11991" y="4184"/>
                    <a:pt x="11849" y="1872"/>
                    <a:pt x="10639" y="270"/>
                  </a:cubicBezTo>
                  <a:cubicBezTo>
                    <a:pt x="10568" y="164"/>
                    <a:pt x="10461" y="93"/>
                    <a:pt x="10355" y="21"/>
                  </a:cubicBezTo>
                  <a:cubicBezTo>
                    <a:pt x="10311" y="7"/>
                    <a:pt x="10268" y="0"/>
                    <a:pt x="102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6" name="Google Shape;1126;p47"/>
            <p:cNvSpPr/>
            <p:nvPr/>
          </p:nvSpPr>
          <p:spPr>
            <a:xfrm>
              <a:off x="2864544" y="1918060"/>
              <a:ext cx="589560" cy="586628"/>
            </a:xfrm>
            <a:custGeom>
              <a:avLst/>
              <a:gdLst/>
              <a:ahLst/>
              <a:cxnLst/>
              <a:rect l="l" t="t" r="r" b="b"/>
              <a:pathLst>
                <a:path w="17898" h="17809" extrusionOk="0">
                  <a:moveTo>
                    <a:pt x="8106" y="0"/>
                  </a:moveTo>
                  <a:cubicBezTo>
                    <a:pt x="7661" y="0"/>
                    <a:pt x="7401" y="961"/>
                    <a:pt x="7401" y="1441"/>
                  </a:cubicBezTo>
                  <a:cubicBezTo>
                    <a:pt x="7330" y="3042"/>
                    <a:pt x="7330" y="4643"/>
                    <a:pt x="7401" y="6245"/>
                  </a:cubicBezTo>
                  <a:cubicBezTo>
                    <a:pt x="7437" y="6529"/>
                    <a:pt x="7365" y="6850"/>
                    <a:pt x="7223" y="7134"/>
                  </a:cubicBezTo>
                  <a:cubicBezTo>
                    <a:pt x="7002" y="7465"/>
                    <a:pt x="6588" y="7540"/>
                    <a:pt x="6165" y="7540"/>
                  </a:cubicBezTo>
                  <a:cubicBezTo>
                    <a:pt x="6042" y="7540"/>
                    <a:pt x="5919" y="7534"/>
                    <a:pt x="5800" y="7526"/>
                  </a:cubicBezTo>
                  <a:lnTo>
                    <a:pt x="1495" y="7241"/>
                  </a:lnTo>
                  <a:cubicBezTo>
                    <a:pt x="1409" y="7231"/>
                    <a:pt x="1323" y="7227"/>
                    <a:pt x="1236" y="7227"/>
                  </a:cubicBezTo>
                  <a:cubicBezTo>
                    <a:pt x="1000" y="7227"/>
                    <a:pt x="759" y="7260"/>
                    <a:pt x="498" y="7312"/>
                  </a:cubicBezTo>
                  <a:cubicBezTo>
                    <a:pt x="178" y="7454"/>
                    <a:pt x="0" y="7775"/>
                    <a:pt x="36" y="8130"/>
                  </a:cubicBezTo>
                  <a:cubicBezTo>
                    <a:pt x="142" y="8379"/>
                    <a:pt x="320" y="8557"/>
                    <a:pt x="534" y="8700"/>
                  </a:cubicBezTo>
                  <a:cubicBezTo>
                    <a:pt x="1708" y="9411"/>
                    <a:pt x="2989" y="9945"/>
                    <a:pt x="4305" y="10194"/>
                  </a:cubicBezTo>
                  <a:cubicBezTo>
                    <a:pt x="4910" y="10301"/>
                    <a:pt x="5657" y="10479"/>
                    <a:pt x="5729" y="11084"/>
                  </a:cubicBezTo>
                  <a:cubicBezTo>
                    <a:pt x="5729" y="11333"/>
                    <a:pt x="5657" y="11582"/>
                    <a:pt x="5515" y="11795"/>
                  </a:cubicBezTo>
                  <a:cubicBezTo>
                    <a:pt x="4768" y="13468"/>
                    <a:pt x="4270" y="15247"/>
                    <a:pt x="4021" y="17061"/>
                  </a:cubicBezTo>
                  <a:cubicBezTo>
                    <a:pt x="3985" y="17310"/>
                    <a:pt x="3985" y="17631"/>
                    <a:pt x="4199" y="17773"/>
                  </a:cubicBezTo>
                  <a:cubicBezTo>
                    <a:pt x="4341" y="17808"/>
                    <a:pt x="4483" y="17808"/>
                    <a:pt x="4590" y="17808"/>
                  </a:cubicBezTo>
                  <a:cubicBezTo>
                    <a:pt x="5231" y="17666"/>
                    <a:pt x="5657" y="17061"/>
                    <a:pt x="6013" y="16527"/>
                  </a:cubicBezTo>
                  <a:lnTo>
                    <a:pt x="8789" y="12400"/>
                  </a:lnTo>
                  <a:cubicBezTo>
                    <a:pt x="8860" y="12222"/>
                    <a:pt x="9002" y="12115"/>
                    <a:pt x="9144" y="12009"/>
                  </a:cubicBezTo>
                  <a:cubicBezTo>
                    <a:pt x="9219" y="11972"/>
                    <a:pt x="9294" y="11955"/>
                    <a:pt x="9369" y="11955"/>
                  </a:cubicBezTo>
                  <a:cubicBezTo>
                    <a:pt x="9726" y="11955"/>
                    <a:pt x="10077" y="12332"/>
                    <a:pt x="10283" y="12685"/>
                  </a:cubicBezTo>
                  <a:lnTo>
                    <a:pt x="12276" y="15816"/>
                  </a:lnTo>
                  <a:cubicBezTo>
                    <a:pt x="12702" y="16527"/>
                    <a:pt x="13236" y="17275"/>
                    <a:pt x="14019" y="17595"/>
                  </a:cubicBezTo>
                  <a:cubicBezTo>
                    <a:pt x="14108" y="17631"/>
                    <a:pt x="14215" y="17648"/>
                    <a:pt x="14321" y="17648"/>
                  </a:cubicBezTo>
                  <a:cubicBezTo>
                    <a:pt x="14428" y="17648"/>
                    <a:pt x="14535" y="17631"/>
                    <a:pt x="14624" y="17595"/>
                  </a:cubicBezTo>
                  <a:cubicBezTo>
                    <a:pt x="14944" y="17417"/>
                    <a:pt x="14944" y="16954"/>
                    <a:pt x="14873" y="16599"/>
                  </a:cubicBezTo>
                  <a:cubicBezTo>
                    <a:pt x="14517" y="14535"/>
                    <a:pt x="13307" y="12685"/>
                    <a:pt x="13023" y="10621"/>
                  </a:cubicBezTo>
                  <a:cubicBezTo>
                    <a:pt x="12952" y="10336"/>
                    <a:pt x="12987" y="10087"/>
                    <a:pt x="13094" y="9838"/>
                  </a:cubicBezTo>
                  <a:cubicBezTo>
                    <a:pt x="13343" y="9518"/>
                    <a:pt x="13699" y="9340"/>
                    <a:pt x="14090" y="9305"/>
                  </a:cubicBezTo>
                  <a:cubicBezTo>
                    <a:pt x="15015" y="9020"/>
                    <a:pt x="15869" y="8629"/>
                    <a:pt x="16652" y="8095"/>
                  </a:cubicBezTo>
                  <a:cubicBezTo>
                    <a:pt x="17257" y="7632"/>
                    <a:pt x="17897" y="6921"/>
                    <a:pt x="17577" y="6245"/>
                  </a:cubicBezTo>
                  <a:cubicBezTo>
                    <a:pt x="17342" y="5744"/>
                    <a:pt x="16766" y="5585"/>
                    <a:pt x="16211" y="5585"/>
                  </a:cubicBezTo>
                  <a:cubicBezTo>
                    <a:pt x="16095" y="5585"/>
                    <a:pt x="15980" y="5592"/>
                    <a:pt x="15869" y="5604"/>
                  </a:cubicBezTo>
                  <a:cubicBezTo>
                    <a:pt x="14802" y="5711"/>
                    <a:pt x="13805" y="6102"/>
                    <a:pt x="12774" y="6173"/>
                  </a:cubicBezTo>
                  <a:cubicBezTo>
                    <a:pt x="12637" y="6188"/>
                    <a:pt x="12497" y="6195"/>
                    <a:pt x="12356" y="6195"/>
                  </a:cubicBezTo>
                  <a:cubicBezTo>
                    <a:pt x="11433" y="6195"/>
                    <a:pt x="10457" y="5883"/>
                    <a:pt x="9963" y="5142"/>
                  </a:cubicBezTo>
                  <a:cubicBezTo>
                    <a:pt x="9749" y="4715"/>
                    <a:pt x="9571" y="4252"/>
                    <a:pt x="9500" y="3790"/>
                  </a:cubicBezTo>
                  <a:cubicBezTo>
                    <a:pt x="9287" y="2936"/>
                    <a:pt x="9109" y="2082"/>
                    <a:pt x="8931" y="1228"/>
                  </a:cubicBezTo>
                  <a:cubicBezTo>
                    <a:pt x="8895" y="908"/>
                    <a:pt x="8789" y="623"/>
                    <a:pt x="8611" y="374"/>
                  </a:cubicBezTo>
                  <a:cubicBezTo>
                    <a:pt x="8424" y="107"/>
                    <a:pt x="8255" y="0"/>
                    <a:pt x="8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7" name="Google Shape;1127;p47"/>
            <p:cNvSpPr/>
            <p:nvPr/>
          </p:nvSpPr>
          <p:spPr>
            <a:xfrm>
              <a:off x="3124737" y="2001860"/>
              <a:ext cx="14098" cy="11760"/>
            </a:xfrm>
            <a:custGeom>
              <a:avLst/>
              <a:gdLst/>
              <a:ahLst/>
              <a:cxnLst/>
              <a:rect l="l" t="t" r="r" b="b"/>
              <a:pathLst>
                <a:path w="428" h="357" extrusionOk="0">
                  <a:moveTo>
                    <a:pt x="214" y="0"/>
                  </a:moveTo>
                  <a:cubicBezTo>
                    <a:pt x="0" y="0"/>
                    <a:pt x="0" y="320"/>
                    <a:pt x="214" y="356"/>
                  </a:cubicBezTo>
                  <a:cubicBezTo>
                    <a:pt x="427" y="320"/>
                    <a:pt x="427" y="0"/>
                    <a:pt x="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8" name="Google Shape;1128;p47"/>
            <p:cNvSpPr/>
            <p:nvPr/>
          </p:nvSpPr>
          <p:spPr>
            <a:xfrm>
              <a:off x="3125890" y="2053411"/>
              <a:ext cx="17623" cy="15284"/>
            </a:xfrm>
            <a:custGeom>
              <a:avLst/>
              <a:gdLst/>
              <a:ahLst/>
              <a:cxnLst/>
              <a:rect l="l" t="t" r="r" b="b"/>
              <a:pathLst>
                <a:path w="535" h="464" extrusionOk="0">
                  <a:moveTo>
                    <a:pt x="285" y="1"/>
                  </a:moveTo>
                  <a:cubicBezTo>
                    <a:pt x="1" y="36"/>
                    <a:pt x="1" y="428"/>
                    <a:pt x="285" y="463"/>
                  </a:cubicBezTo>
                  <a:cubicBezTo>
                    <a:pt x="534" y="428"/>
                    <a:pt x="534" y="36"/>
                    <a:pt x="2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3131753" y="2117875"/>
              <a:ext cx="29350" cy="22300"/>
            </a:xfrm>
            <a:custGeom>
              <a:avLst/>
              <a:gdLst/>
              <a:ahLst/>
              <a:cxnLst/>
              <a:rect l="l" t="t" r="r" b="b"/>
              <a:pathLst>
                <a:path w="891" h="677" extrusionOk="0">
                  <a:moveTo>
                    <a:pt x="428" y="1"/>
                  </a:moveTo>
                  <a:cubicBezTo>
                    <a:pt x="1" y="1"/>
                    <a:pt x="1" y="677"/>
                    <a:pt x="428" y="677"/>
                  </a:cubicBezTo>
                  <a:cubicBezTo>
                    <a:pt x="890" y="677"/>
                    <a:pt x="890" y="1"/>
                    <a:pt x="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0" name="Google Shape;1130;p47"/>
            <p:cNvSpPr/>
            <p:nvPr/>
          </p:nvSpPr>
          <p:spPr>
            <a:xfrm>
              <a:off x="3142294" y="2192880"/>
              <a:ext cx="31688" cy="25825"/>
            </a:xfrm>
            <a:custGeom>
              <a:avLst/>
              <a:gdLst/>
              <a:ahLst/>
              <a:cxnLst/>
              <a:rect l="l" t="t" r="r" b="b"/>
              <a:pathLst>
                <a:path w="962" h="784" extrusionOk="0">
                  <a:moveTo>
                    <a:pt x="499" y="1"/>
                  </a:moveTo>
                  <a:cubicBezTo>
                    <a:pt x="1" y="36"/>
                    <a:pt x="1" y="713"/>
                    <a:pt x="499" y="784"/>
                  </a:cubicBezTo>
                  <a:cubicBezTo>
                    <a:pt x="961" y="713"/>
                    <a:pt x="961" y="36"/>
                    <a:pt x="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3219670" y="2177662"/>
              <a:ext cx="35180" cy="25825"/>
            </a:xfrm>
            <a:custGeom>
              <a:avLst/>
              <a:gdLst/>
              <a:ahLst/>
              <a:cxnLst/>
              <a:rect l="l" t="t" r="r" b="b"/>
              <a:pathLst>
                <a:path w="1068" h="784" extrusionOk="0">
                  <a:moveTo>
                    <a:pt x="534" y="0"/>
                  </a:moveTo>
                  <a:cubicBezTo>
                    <a:pt x="0" y="0"/>
                    <a:pt x="0" y="783"/>
                    <a:pt x="534" y="783"/>
                  </a:cubicBezTo>
                  <a:cubicBezTo>
                    <a:pt x="1068" y="783"/>
                    <a:pt x="1068" y="0"/>
                    <a:pt x="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3280609" y="2170613"/>
              <a:ext cx="19962" cy="17623"/>
            </a:xfrm>
            <a:custGeom>
              <a:avLst/>
              <a:gdLst/>
              <a:ahLst/>
              <a:cxnLst/>
              <a:rect l="l" t="t" r="r" b="b"/>
              <a:pathLst>
                <a:path w="606" h="535" extrusionOk="0">
                  <a:moveTo>
                    <a:pt x="321" y="1"/>
                  </a:moveTo>
                  <a:cubicBezTo>
                    <a:pt x="0" y="36"/>
                    <a:pt x="0" y="499"/>
                    <a:pt x="321" y="535"/>
                  </a:cubicBezTo>
                  <a:cubicBezTo>
                    <a:pt x="605" y="499"/>
                    <a:pt x="605" y="36"/>
                    <a:pt x="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3" name="Google Shape;1133;p47"/>
            <p:cNvSpPr/>
            <p:nvPr/>
          </p:nvSpPr>
          <p:spPr>
            <a:xfrm>
              <a:off x="3328668" y="2154208"/>
              <a:ext cx="24639" cy="19962"/>
            </a:xfrm>
            <a:custGeom>
              <a:avLst/>
              <a:gdLst/>
              <a:ahLst/>
              <a:cxnLst/>
              <a:rect l="l" t="t" r="r" b="b"/>
              <a:pathLst>
                <a:path w="748" h="606" extrusionOk="0">
                  <a:moveTo>
                    <a:pt x="392" y="1"/>
                  </a:moveTo>
                  <a:cubicBezTo>
                    <a:pt x="0" y="36"/>
                    <a:pt x="0" y="570"/>
                    <a:pt x="392" y="606"/>
                  </a:cubicBezTo>
                  <a:cubicBezTo>
                    <a:pt x="747" y="570"/>
                    <a:pt x="747" y="36"/>
                    <a:pt x="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4" name="Google Shape;1134;p47"/>
            <p:cNvSpPr/>
            <p:nvPr/>
          </p:nvSpPr>
          <p:spPr>
            <a:xfrm>
              <a:off x="3393132" y="2137804"/>
              <a:ext cx="19929" cy="17623"/>
            </a:xfrm>
            <a:custGeom>
              <a:avLst/>
              <a:gdLst/>
              <a:ahLst/>
              <a:cxnLst/>
              <a:rect l="l" t="t" r="r" b="b"/>
              <a:pathLst>
                <a:path w="605" h="535" extrusionOk="0">
                  <a:moveTo>
                    <a:pt x="320" y="1"/>
                  </a:moveTo>
                  <a:cubicBezTo>
                    <a:pt x="0" y="36"/>
                    <a:pt x="0" y="499"/>
                    <a:pt x="320" y="534"/>
                  </a:cubicBezTo>
                  <a:cubicBezTo>
                    <a:pt x="605" y="499"/>
                    <a:pt x="605" y="36"/>
                    <a:pt x="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3180965" y="2237415"/>
              <a:ext cx="27011" cy="25825"/>
            </a:xfrm>
            <a:custGeom>
              <a:avLst/>
              <a:gdLst/>
              <a:ahLst/>
              <a:cxnLst/>
              <a:rect l="l" t="t" r="r" b="b"/>
              <a:pathLst>
                <a:path w="820" h="784" extrusionOk="0">
                  <a:moveTo>
                    <a:pt x="392" y="1"/>
                  </a:moveTo>
                  <a:cubicBezTo>
                    <a:pt x="321" y="1"/>
                    <a:pt x="286" y="1"/>
                    <a:pt x="250" y="37"/>
                  </a:cubicBezTo>
                  <a:cubicBezTo>
                    <a:pt x="179" y="37"/>
                    <a:pt x="143" y="72"/>
                    <a:pt x="108" y="108"/>
                  </a:cubicBezTo>
                  <a:cubicBezTo>
                    <a:pt x="72" y="143"/>
                    <a:pt x="37" y="179"/>
                    <a:pt x="37" y="250"/>
                  </a:cubicBezTo>
                  <a:cubicBezTo>
                    <a:pt x="1" y="286"/>
                    <a:pt x="1" y="321"/>
                    <a:pt x="1" y="392"/>
                  </a:cubicBezTo>
                  <a:lnTo>
                    <a:pt x="1" y="499"/>
                  </a:lnTo>
                  <a:cubicBezTo>
                    <a:pt x="1" y="535"/>
                    <a:pt x="37" y="606"/>
                    <a:pt x="108" y="641"/>
                  </a:cubicBezTo>
                  <a:lnTo>
                    <a:pt x="179" y="713"/>
                  </a:lnTo>
                  <a:cubicBezTo>
                    <a:pt x="214" y="748"/>
                    <a:pt x="286" y="784"/>
                    <a:pt x="357" y="784"/>
                  </a:cubicBezTo>
                  <a:lnTo>
                    <a:pt x="464" y="784"/>
                  </a:lnTo>
                  <a:cubicBezTo>
                    <a:pt x="499" y="784"/>
                    <a:pt x="570" y="748"/>
                    <a:pt x="606" y="748"/>
                  </a:cubicBezTo>
                  <a:cubicBezTo>
                    <a:pt x="713" y="713"/>
                    <a:pt x="784" y="641"/>
                    <a:pt x="819" y="535"/>
                  </a:cubicBezTo>
                  <a:cubicBezTo>
                    <a:pt x="819" y="499"/>
                    <a:pt x="819" y="428"/>
                    <a:pt x="819" y="392"/>
                  </a:cubicBezTo>
                  <a:lnTo>
                    <a:pt x="819" y="286"/>
                  </a:lnTo>
                  <a:cubicBezTo>
                    <a:pt x="819" y="214"/>
                    <a:pt x="784" y="143"/>
                    <a:pt x="748" y="108"/>
                  </a:cubicBezTo>
                  <a:lnTo>
                    <a:pt x="677" y="37"/>
                  </a:lnTo>
                  <a:cubicBezTo>
                    <a:pt x="606" y="1"/>
                    <a:pt x="535" y="1"/>
                    <a:pt x="4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3219670" y="2284322"/>
              <a:ext cx="35180" cy="25792"/>
            </a:xfrm>
            <a:custGeom>
              <a:avLst/>
              <a:gdLst/>
              <a:ahLst/>
              <a:cxnLst/>
              <a:rect l="l" t="t" r="r" b="b"/>
              <a:pathLst>
                <a:path w="1068" h="783" extrusionOk="0">
                  <a:moveTo>
                    <a:pt x="534" y="0"/>
                  </a:moveTo>
                  <a:cubicBezTo>
                    <a:pt x="0" y="0"/>
                    <a:pt x="0" y="783"/>
                    <a:pt x="534" y="783"/>
                  </a:cubicBezTo>
                  <a:cubicBezTo>
                    <a:pt x="1068" y="783"/>
                    <a:pt x="1068" y="0"/>
                    <a:pt x="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7" name="Google Shape;1137;p47"/>
            <p:cNvSpPr/>
            <p:nvPr/>
          </p:nvSpPr>
          <p:spPr>
            <a:xfrm>
              <a:off x="3261866" y="2335873"/>
              <a:ext cx="25792" cy="22300"/>
            </a:xfrm>
            <a:custGeom>
              <a:avLst/>
              <a:gdLst/>
              <a:ahLst/>
              <a:cxnLst/>
              <a:rect l="l" t="t" r="r" b="b"/>
              <a:pathLst>
                <a:path w="783" h="677" extrusionOk="0">
                  <a:moveTo>
                    <a:pt x="214" y="1"/>
                  </a:moveTo>
                  <a:cubicBezTo>
                    <a:pt x="178" y="36"/>
                    <a:pt x="142" y="72"/>
                    <a:pt x="107" y="108"/>
                  </a:cubicBezTo>
                  <a:cubicBezTo>
                    <a:pt x="71" y="108"/>
                    <a:pt x="36" y="179"/>
                    <a:pt x="36" y="214"/>
                  </a:cubicBezTo>
                  <a:cubicBezTo>
                    <a:pt x="0" y="250"/>
                    <a:pt x="0" y="285"/>
                    <a:pt x="0" y="321"/>
                  </a:cubicBezTo>
                  <a:lnTo>
                    <a:pt x="0" y="428"/>
                  </a:lnTo>
                  <a:cubicBezTo>
                    <a:pt x="36" y="499"/>
                    <a:pt x="71" y="534"/>
                    <a:pt x="107" y="570"/>
                  </a:cubicBezTo>
                  <a:lnTo>
                    <a:pt x="178" y="641"/>
                  </a:lnTo>
                  <a:cubicBezTo>
                    <a:pt x="214" y="677"/>
                    <a:pt x="285" y="677"/>
                    <a:pt x="356" y="677"/>
                  </a:cubicBezTo>
                  <a:lnTo>
                    <a:pt x="427" y="677"/>
                  </a:lnTo>
                  <a:cubicBezTo>
                    <a:pt x="498" y="677"/>
                    <a:pt x="534" y="677"/>
                    <a:pt x="569" y="641"/>
                  </a:cubicBezTo>
                  <a:cubicBezTo>
                    <a:pt x="640" y="606"/>
                    <a:pt x="712" y="534"/>
                    <a:pt x="747" y="463"/>
                  </a:cubicBezTo>
                  <a:cubicBezTo>
                    <a:pt x="783" y="428"/>
                    <a:pt x="783" y="392"/>
                    <a:pt x="783" y="357"/>
                  </a:cubicBezTo>
                  <a:lnTo>
                    <a:pt x="783" y="250"/>
                  </a:lnTo>
                  <a:cubicBezTo>
                    <a:pt x="783" y="179"/>
                    <a:pt x="747" y="143"/>
                    <a:pt x="676" y="108"/>
                  </a:cubicBezTo>
                  <a:lnTo>
                    <a:pt x="605" y="36"/>
                  </a:lnTo>
                  <a:cubicBezTo>
                    <a:pt x="569" y="1"/>
                    <a:pt x="498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8" name="Google Shape;1138;p47"/>
            <p:cNvSpPr/>
            <p:nvPr/>
          </p:nvSpPr>
          <p:spPr>
            <a:xfrm>
              <a:off x="3279423" y="2383933"/>
              <a:ext cx="29350" cy="21147"/>
            </a:xfrm>
            <a:custGeom>
              <a:avLst/>
              <a:gdLst/>
              <a:ahLst/>
              <a:cxnLst/>
              <a:rect l="l" t="t" r="r" b="b"/>
              <a:pathLst>
                <a:path w="891" h="642" extrusionOk="0">
                  <a:moveTo>
                    <a:pt x="428" y="1"/>
                  </a:moveTo>
                  <a:cubicBezTo>
                    <a:pt x="1" y="1"/>
                    <a:pt x="1" y="641"/>
                    <a:pt x="428" y="641"/>
                  </a:cubicBezTo>
                  <a:cubicBezTo>
                    <a:pt x="890" y="641"/>
                    <a:pt x="890" y="1"/>
                    <a:pt x="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9" name="Google Shape;1139;p47"/>
            <p:cNvSpPr/>
            <p:nvPr/>
          </p:nvSpPr>
          <p:spPr>
            <a:xfrm>
              <a:off x="3311078" y="2442534"/>
              <a:ext cx="18776" cy="15284"/>
            </a:xfrm>
            <a:custGeom>
              <a:avLst/>
              <a:gdLst/>
              <a:ahLst/>
              <a:cxnLst/>
              <a:rect l="l" t="t" r="r" b="b"/>
              <a:pathLst>
                <a:path w="570" h="464" extrusionOk="0">
                  <a:moveTo>
                    <a:pt x="285" y="1"/>
                  </a:moveTo>
                  <a:cubicBezTo>
                    <a:pt x="0" y="1"/>
                    <a:pt x="0" y="463"/>
                    <a:pt x="285" y="463"/>
                  </a:cubicBezTo>
                  <a:cubicBezTo>
                    <a:pt x="570" y="463"/>
                    <a:pt x="570" y="1"/>
                    <a:pt x="2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1140;p47"/>
            <p:cNvSpPr/>
            <p:nvPr/>
          </p:nvSpPr>
          <p:spPr>
            <a:xfrm>
              <a:off x="3020416" y="2437856"/>
              <a:ext cx="21115" cy="15251"/>
            </a:xfrm>
            <a:custGeom>
              <a:avLst/>
              <a:gdLst/>
              <a:ahLst/>
              <a:cxnLst/>
              <a:rect l="l" t="t" r="r" b="b"/>
              <a:pathLst>
                <a:path w="641" h="463" extrusionOk="0">
                  <a:moveTo>
                    <a:pt x="321" y="0"/>
                  </a:moveTo>
                  <a:cubicBezTo>
                    <a:pt x="0" y="0"/>
                    <a:pt x="0" y="463"/>
                    <a:pt x="321" y="463"/>
                  </a:cubicBezTo>
                  <a:cubicBezTo>
                    <a:pt x="641" y="463"/>
                    <a:pt x="641" y="0"/>
                    <a:pt x="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3047361" y="2388611"/>
              <a:ext cx="21147" cy="16470"/>
            </a:xfrm>
            <a:custGeom>
              <a:avLst/>
              <a:gdLst/>
              <a:ahLst/>
              <a:cxnLst/>
              <a:rect l="l" t="t" r="r" b="b"/>
              <a:pathLst>
                <a:path w="642" h="500" extrusionOk="0">
                  <a:moveTo>
                    <a:pt x="321" y="1"/>
                  </a:moveTo>
                  <a:cubicBezTo>
                    <a:pt x="1" y="1"/>
                    <a:pt x="1" y="499"/>
                    <a:pt x="321" y="499"/>
                  </a:cubicBezTo>
                  <a:cubicBezTo>
                    <a:pt x="641" y="499"/>
                    <a:pt x="641" y="1"/>
                    <a:pt x="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2" name="Google Shape;1142;p47"/>
            <p:cNvSpPr/>
            <p:nvPr/>
          </p:nvSpPr>
          <p:spPr>
            <a:xfrm>
              <a:off x="3066136" y="2331196"/>
              <a:ext cx="24639" cy="19962"/>
            </a:xfrm>
            <a:custGeom>
              <a:avLst/>
              <a:gdLst/>
              <a:ahLst/>
              <a:cxnLst/>
              <a:rect l="l" t="t" r="r" b="b"/>
              <a:pathLst>
                <a:path w="748" h="606" extrusionOk="0">
                  <a:moveTo>
                    <a:pt x="391" y="0"/>
                  </a:moveTo>
                  <a:cubicBezTo>
                    <a:pt x="0" y="0"/>
                    <a:pt x="0" y="605"/>
                    <a:pt x="391" y="605"/>
                  </a:cubicBezTo>
                  <a:cubicBezTo>
                    <a:pt x="747" y="605"/>
                    <a:pt x="747" y="0"/>
                    <a:pt x="3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3" name="Google Shape;1143;p47"/>
            <p:cNvSpPr/>
            <p:nvPr/>
          </p:nvSpPr>
          <p:spPr>
            <a:xfrm>
              <a:off x="3089557" y="2278459"/>
              <a:ext cx="24639" cy="24639"/>
            </a:xfrm>
            <a:custGeom>
              <a:avLst/>
              <a:gdLst/>
              <a:ahLst/>
              <a:cxnLst/>
              <a:rect l="l" t="t" r="r" b="b"/>
              <a:pathLst>
                <a:path w="748" h="748" extrusionOk="0">
                  <a:moveTo>
                    <a:pt x="285" y="0"/>
                  </a:moveTo>
                  <a:cubicBezTo>
                    <a:pt x="214" y="0"/>
                    <a:pt x="143" y="36"/>
                    <a:pt x="107" y="107"/>
                  </a:cubicBezTo>
                  <a:lnTo>
                    <a:pt x="36" y="178"/>
                  </a:lnTo>
                  <a:cubicBezTo>
                    <a:pt x="1" y="249"/>
                    <a:pt x="1" y="285"/>
                    <a:pt x="1" y="356"/>
                  </a:cubicBezTo>
                  <a:lnTo>
                    <a:pt x="1" y="463"/>
                  </a:lnTo>
                  <a:cubicBezTo>
                    <a:pt x="1" y="534"/>
                    <a:pt x="36" y="570"/>
                    <a:pt x="72" y="605"/>
                  </a:cubicBezTo>
                  <a:cubicBezTo>
                    <a:pt x="72" y="641"/>
                    <a:pt x="143" y="676"/>
                    <a:pt x="179" y="712"/>
                  </a:cubicBezTo>
                  <a:cubicBezTo>
                    <a:pt x="179" y="712"/>
                    <a:pt x="214" y="712"/>
                    <a:pt x="250" y="748"/>
                  </a:cubicBezTo>
                  <a:lnTo>
                    <a:pt x="463" y="748"/>
                  </a:lnTo>
                  <a:cubicBezTo>
                    <a:pt x="499" y="712"/>
                    <a:pt x="534" y="712"/>
                    <a:pt x="570" y="712"/>
                  </a:cubicBezTo>
                  <a:lnTo>
                    <a:pt x="641" y="641"/>
                  </a:lnTo>
                  <a:cubicBezTo>
                    <a:pt x="677" y="605"/>
                    <a:pt x="712" y="570"/>
                    <a:pt x="712" y="498"/>
                  </a:cubicBezTo>
                  <a:cubicBezTo>
                    <a:pt x="748" y="463"/>
                    <a:pt x="748" y="427"/>
                    <a:pt x="748" y="356"/>
                  </a:cubicBezTo>
                  <a:cubicBezTo>
                    <a:pt x="748" y="321"/>
                    <a:pt x="748" y="249"/>
                    <a:pt x="712" y="214"/>
                  </a:cubicBezTo>
                  <a:cubicBezTo>
                    <a:pt x="712" y="178"/>
                    <a:pt x="677" y="143"/>
                    <a:pt x="641" y="107"/>
                  </a:cubicBezTo>
                  <a:cubicBezTo>
                    <a:pt x="606" y="71"/>
                    <a:pt x="570" y="36"/>
                    <a:pt x="534" y="36"/>
                  </a:cubicBezTo>
                  <a:cubicBezTo>
                    <a:pt x="463" y="0"/>
                    <a:pt x="428" y="0"/>
                    <a:pt x="3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4" name="Google Shape;1144;p47"/>
            <p:cNvSpPr/>
            <p:nvPr/>
          </p:nvSpPr>
          <p:spPr>
            <a:xfrm>
              <a:off x="3116535" y="2238601"/>
              <a:ext cx="12912" cy="10574"/>
            </a:xfrm>
            <a:custGeom>
              <a:avLst/>
              <a:gdLst/>
              <a:ahLst/>
              <a:cxnLst/>
              <a:rect l="l" t="t" r="r" b="b"/>
              <a:pathLst>
                <a:path w="392" h="321" extrusionOk="0">
                  <a:moveTo>
                    <a:pt x="178" y="1"/>
                  </a:moveTo>
                  <a:cubicBezTo>
                    <a:pt x="0" y="36"/>
                    <a:pt x="0" y="285"/>
                    <a:pt x="178" y="321"/>
                  </a:cubicBezTo>
                  <a:cubicBezTo>
                    <a:pt x="391" y="285"/>
                    <a:pt x="391" y="36"/>
                    <a:pt x="1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5" name="Google Shape;1145;p47"/>
            <p:cNvSpPr/>
            <p:nvPr/>
          </p:nvSpPr>
          <p:spPr>
            <a:xfrm>
              <a:off x="2899691" y="2174137"/>
              <a:ext cx="26978" cy="22300"/>
            </a:xfrm>
            <a:custGeom>
              <a:avLst/>
              <a:gdLst/>
              <a:ahLst/>
              <a:cxnLst/>
              <a:rect l="l" t="t" r="r" b="b"/>
              <a:pathLst>
                <a:path w="819" h="677" extrusionOk="0">
                  <a:moveTo>
                    <a:pt x="392" y="1"/>
                  </a:moveTo>
                  <a:cubicBezTo>
                    <a:pt x="1" y="36"/>
                    <a:pt x="1" y="641"/>
                    <a:pt x="392" y="677"/>
                  </a:cubicBezTo>
                  <a:cubicBezTo>
                    <a:pt x="819" y="641"/>
                    <a:pt x="819" y="36"/>
                    <a:pt x="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1146;p47"/>
            <p:cNvSpPr/>
            <p:nvPr/>
          </p:nvSpPr>
          <p:spPr>
            <a:xfrm>
              <a:off x="2962968" y="2182339"/>
              <a:ext cx="23486" cy="17623"/>
            </a:xfrm>
            <a:custGeom>
              <a:avLst/>
              <a:gdLst/>
              <a:ahLst/>
              <a:cxnLst/>
              <a:rect l="l" t="t" r="r" b="b"/>
              <a:pathLst>
                <a:path w="713" h="535" extrusionOk="0">
                  <a:moveTo>
                    <a:pt x="357" y="1"/>
                  </a:moveTo>
                  <a:cubicBezTo>
                    <a:pt x="1" y="1"/>
                    <a:pt x="1" y="534"/>
                    <a:pt x="357" y="534"/>
                  </a:cubicBezTo>
                  <a:cubicBezTo>
                    <a:pt x="713" y="534"/>
                    <a:pt x="713" y="1"/>
                    <a:pt x="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7" name="Google Shape;1147;p47"/>
            <p:cNvSpPr/>
            <p:nvPr/>
          </p:nvSpPr>
          <p:spPr>
            <a:xfrm>
              <a:off x="3019230" y="2190014"/>
              <a:ext cx="25825" cy="25166"/>
            </a:xfrm>
            <a:custGeom>
              <a:avLst/>
              <a:gdLst/>
              <a:ahLst/>
              <a:cxnLst/>
              <a:rect l="l" t="t" r="r" b="b"/>
              <a:pathLst>
                <a:path w="784" h="764" extrusionOk="0">
                  <a:moveTo>
                    <a:pt x="312" y="1"/>
                  </a:moveTo>
                  <a:cubicBezTo>
                    <a:pt x="278" y="1"/>
                    <a:pt x="238" y="17"/>
                    <a:pt x="214" y="17"/>
                  </a:cubicBezTo>
                  <a:cubicBezTo>
                    <a:pt x="143" y="52"/>
                    <a:pt x="72" y="123"/>
                    <a:pt x="36" y="230"/>
                  </a:cubicBezTo>
                  <a:cubicBezTo>
                    <a:pt x="1" y="266"/>
                    <a:pt x="1" y="337"/>
                    <a:pt x="1" y="373"/>
                  </a:cubicBezTo>
                  <a:lnTo>
                    <a:pt x="1" y="479"/>
                  </a:lnTo>
                  <a:cubicBezTo>
                    <a:pt x="1" y="550"/>
                    <a:pt x="36" y="586"/>
                    <a:pt x="72" y="657"/>
                  </a:cubicBezTo>
                  <a:lnTo>
                    <a:pt x="143" y="693"/>
                  </a:lnTo>
                  <a:cubicBezTo>
                    <a:pt x="214" y="728"/>
                    <a:pt x="285" y="764"/>
                    <a:pt x="357" y="764"/>
                  </a:cubicBezTo>
                  <a:lnTo>
                    <a:pt x="392" y="764"/>
                  </a:lnTo>
                  <a:cubicBezTo>
                    <a:pt x="428" y="764"/>
                    <a:pt x="499" y="728"/>
                    <a:pt x="535" y="728"/>
                  </a:cubicBezTo>
                  <a:cubicBezTo>
                    <a:pt x="570" y="693"/>
                    <a:pt x="641" y="693"/>
                    <a:pt x="677" y="657"/>
                  </a:cubicBezTo>
                  <a:cubicBezTo>
                    <a:pt x="712" y="622"/>
                    <a:pt x="712" y="550"/>
                    <a:pt x="748" y="515"/>
                  </a:cubicBezTo>
                  <a:cubicBezTo>
                    <a:pt x="748" y="479"/>
                    <a:pt x="784" y="408"/>
                    <a:pt x="784" y="373"/>
                  </a:cubicBezTo>
                  <a:lnTo>
                    <a:pt x="784" y="266"/>
                  </a:lnTo>
                  <a:cubicBezTo>
                    <a:pt x="748" y="195"/>
                    <a:pt x="712" y="159"/>
                    <a:pt x="677" y="123"/>
                  </a:cubicBezTo>
                  <a:lnTo>
                    <a:pt x="606" y="52"/>
                  </a:lnTo>
                  <a:cubicBezTo>
                    <a:pt x="555" y="27"/>
                    <a:pt x="505" y="2"/>
                    <a:pt x="455" y="2"/>
                  </a:cubicBezTo>
                  <a:cubicBezTo>
                    <a:pt x="434" y="2"/>
                    <a:pt x="413" y="6"/>
                    <a:pt x="392" y="17"/>
                  </a:cubicBezTo>
                  <a:lnTo>
                    <a:pt x="357" y="17"/>
                  </a:lnTo>
                  <a:cubicBezTo>
                    <a:pt x="345" y="5"/>
                    <a:pt x="329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1148;p47"/>
            <p:cNvSpPr/>
            <p:nvPr/>
          </p:nvSpPr>
          <p:spPr>
            <a:xfrm>
              <a:off x="3074339" y="2201082"/>
              <a:ext cx="14098" cy="14098"/>
            </a:xfrm>
            <a:custGeom>
              <a:avLst/>
              <a:gdLst/>
              <a:ahLst/>
              <a:cxnLst/>
              <a:rect l="l" t="t" r="r" b="b"/>
              <a:pathLst>
                <a:path w="428" h="428" extrusionOk="0">
                  <a:moveTo>
                    <a:pt x="214" y="1"/>
                  </a:moveTo>
                  <a:cubicBezTo>
                    <a:pt x="0" y="72"/>
                    <a:pt x="0" y="357"/>
                    <a:pt x="214" y="428"/>
                  </a:cubicBezTo>
                  <a:cubicBezTo>
                    <a:pt x="427" y="357"/>
                    <a:pt x="427" y="72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1149;p47"/>
            <p:cNvSpPr/>
            <p:nvPr/>
          </p:nvSpPr>
          <p:spPr>
            <a:xfrm>
              <a:off x="3115349" y="1944412"/>
              <a:ext cx="19962" cy="14098"/>
            </a:xfrm>
            <a:custGeom>
              <a:avLst/>
              <a:gdLst/>
              <a:ahLst/>
              <a:cxnLst/>
              <a:rect l="l" t="t" r="r" b="b"/>
              <a:pathLst>
                <a:path w="606" h="428" extrusionOk="0">
                  <a:moveTo>
                    <a:pt x="321" y="1"/>
                  </a:moveTo>
                  <a:cubicBezTo>
                    <a:pt x="0" y="1"/>
                    <a:pt x="0" y="428"/>
                    <a:pt x="321" y="428"/>
                  </a:cubicBezTo>
                  <a:cubicBezTo>
                    <a:pt x="605" y="428"/>
                    <a:pt x="605" y="1"/>
                    <a:pt x="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1150;p47"/>
            <p:cNvSpPr/>
            <p:nvPr/>
          </p:nvSpPr>
          <p:spPr>
            <a:xfrm>
              <a:off x="3141141" y="2155394"/>
              <a:ext cx="16437" cy="11760"/>
            </a:xfrm>
            <a:custGeom>
              <a:avLst/>
              <a:gdLst/>
              <a:ahLst/>
              <a:cxnLst/>
              <a:rect l="l" t="t" r="r" b="b"/>
              <a:pathLst>
                <a:path w="499" h="357" extrusionOk="0">
                  <a:moveTo>
                    <a:pt x="249" y="0"/>
                  </a:moveTo>
                  <a:cubicBezTo>
                    <a:pt x="0" y="0"/>
                    <a:pt x="0" y="356"/>
                    <a:pt x="249" y="356"/>
                  </a:cubicBezTo>
                  <a:cubicBezTo>
                    <a:pt x="498" y="356"/>
                    <a:pt x="498" y="0"/>
                    <a:pt x="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1628150" y="1757425"/>
              <a:ext cx="101450" cy="101425"/>
            </a:xfrm>
            <a:custGeom>
              <a:avLst/>
              <a:gdLst/>
              <a:ahLst/>
              <a:cxnLst/>
              <a:rect l="l" t="t" r="r" b="b"/>
              <a:pathLst>
                <a:path w="4058" h="4057" extrusionOk="0">
                  <a:moveTo>
                    <a:pt x="2029" y="1"/>
                  </a:moveTo>
                  <a:cubicBezTo>
                    <a:pt x="926" y="1"/>
                    <a:pt x="1" y="926"/>
                    <a:pt x="1" y="2029"/>
                  </a:cubicBezTo>
                  <a:cubicBezTo>
                    <a:pt x="1" y="3132"/>
                    <a:pt x="926" y="4057"/>
                    <a:pt x="2029" y="4057"/>
                  </a:cubicBezTo>
                  <a:cubicBezTo>
                    <a:pt x="3132" y="4057"/>
                    <a:pt x="4057" y="3132"/>
                    <a:pt x="4057" y="2029"/>
                  </a:cubicBezTo>
                  <a:cubicBezTo>
                    <a:pt x="4057" y="926"/>
                    <a:pt x="3132" y="1"/>
                    <a:pt x="20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1809625" y="1567975"/>
              <a:ext cx="41825" cy="36625"/>
            </a:xfrm>
            <a:custGeom>
              <a:avLst/>
              <a:gdLst/>
              <a:ahLst/>
              <a:cxnLst/>
              <a:rect l="l" t="t" r="r" b="b"/>
              <a:pathLst>
                <a:path w="1673" h="1465" extrusionOk="0">
                  <a:moveTo>
                    <a:pt x="961" y="0"/>
                  </a:moveTo>
                  <a:cubicBezTo>
                    <a:pt x="321" y="0"/>
                    <a:pt x="0" y="783"/>
                    <a:pt x="463" y="1245"/>
                  </a:cubicBezTo>
                  <a:cubicBezTo>
                    <a:pt x="603" y="1397"/>
                    <a:pt x="780" y="1464"/>
                    <a:pt x="956" y="1464"/>
                  </a:cubicBezTo>
                  <a:cubicBezTo>
                    <a:pt x="1318" y="1464"/>
                    <a:pt x="1673" y="1178"/>
                    <a:pt x="1673" y="747"/>
                  </a:cubicBezTo>
                  <a:cubicBezTo>
                    <a:pt x="1673" y="320"/>
                    <a:pt x="1352" y="0"/>
                    <a:pt x="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3" name="Google Shape;1153;p47"/>
            <p:cNvSpPr/>
            <p:nvPr/>
          </p:nvSpPr>
          <p:spPr>
            <a:xfrm>
              <a:off x="2755175" y="1497700"/>
              <a:ext cx="32950" cy="32925"/>
            </a:xfrm>
            <a:custGeom>
              <a:avLst/>
              <a:gdLst/>
              <a:ahLst/>
              <a:cxnLst/>
              <a:rect l="l" t="t" r="r" b="b"/>
              <a:pathLst>
                <a:path w="1318" h="1317" extrusionOk="0">
                  <a:moveTo>
                    <a:pt x="641" y="0"/>
                  </a:moveTo>
                  <a:cubicBezTo>
                    <a:pt x="285" y="0"/>
                    <a:pt x="1" y="285"/>
                    <a:pt x="1" y="641"/>
                  </a:cubicBezTo>
                  <a:cubicBezTo>
                    <a:pt x="1" y="1032"/>
                    <a:pt x="285" y="1317"/>
                    <a:pt x="641" y="1317"/>
                  </a:cubicBezTo>
                  <a:cubicBezTo>
                    <a:pt x="1033" y="1317"/>
                    <a:pt x="1317" y="1032"/>
                    <a:pt x="1317" y="641"/>
                  </a:cubicBezTo>
                  <a:cubicBezTo>
                    <a:pt x="1317" y="285"/>
                    <a:pt x="1033" y="0"/>
                    <a:pt x="6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1154;p47"/>
            <p:cNvSpPr/>
            <p:nvPr/>
          </p:nvSpPr>
          <p:spPr>
            <a:xfrm>
              <a:off x="2924200" y="1634650"/>
              <a:ext cx="96975" cy="83150"/>
            </a:xfrm>
            <a:custGeom>
              <a:avLst/>
              <a:gdLst/>
              <a:ahLst/>
              <a:cxnLst/>
              <a:rect l="l" t="t" r="r" b="b"/>
              <a:pathLst>
                <a:path w="3879" h="3326" extrusionOk="0">
                  <a:moveTo>
                    <a:pt x="2270" y="0"/>
                  </a:moveTo>
                  <a:cubicBezTo>
                    <a:pt x="2249" y="0"/>
                    <a:pt x="2227" y="1"/>
                    <a:pt x="2206" y="2"/>
                  </a:cubicBezTo>
                  <a:cubicBezTo>
                    <a:pt x="712" y="2"/>
                    <a:pt x="0" y="1781"/>
                    <a:pt x="1032" y="2848"/>
                  </a:cubicBezTo>
                  <a:cubicBezTo>
                    <a:pt x="1373" y="3178"/>
                    <a:pt x="1787" y="3326"/>
                    <a:pt x="2192" y="3326"/>
                  </a:cubicBezTo>
                  <a:cubicBezTo>
                    <a:pt x="3055" y="3326"/>
                    <a:pt x="3879" y="2655"/>
                    <a:pt x="3879" y="1638"/>
                  </a:cubicBezTo>
                  <a:cubicBezTo>
                    <a:pt x="3879" y="734"/>
                    <a:pt x="3165" y="0"/>
                    <a:pt x="2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3060300" y="1822375"/>
              <a:ext cx="26700" cy="26700"/>
            </a:xfrm>
            <a:custGeom>
              <a:avLst/>
              <a:gdLst/>
              <a:ahLst/>
              <a:cxnLst/>
              <a:rect l="l" t="t" r="r" b="b"/>
              <a:pathLst>
                <a:path w="1068" h="1068" extrusionOk="0">
                  <a:moveTo>
                    <a:pt x="534" y="0"/>
                  </a:moveTo>
                  <a:cubicBezTo>
                    <a:pt x="249" y="0"/>
                    <a:pt x="0" y="214"/>
                    <a:pt x="0" y="534"/>
                  </a:cubicBezTo>
                  <a:cubicBezTo>
                    <a:pt x="0" y="819"/>
                    <a:pt x="249" y="1068"/>
                    <a:pt x="534" y="1068"/>
                  </a:cubicBezTo>
                  <a:cubicBezTo>
                    <a:pt x="854" y="1068"/>
                    <a:pt x="1068" y="819"/>
                    <a:pt x="1068" y="534"/>
                  </a:cubicBezTo>
                  <a:cubicBezTo>
                    <a:pt x="1068" y="214"/>
                    <a:pt x="854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1588125" y="2595350"/>
              <a:ext cx="99650" cy="100550"/>
            </a:xfrm>
            <a:custGeom>
              <a:avLst/>
              <a:gdLst/>
              <a:ahLst/>
              <a:cxnLst/>
              <a:rect l="l" t="t" r="r" b="b"/>
              <a:pathLst>
                <a:path w="3986" h="4022" extrusionOk="0">
                  <a:moveTo>
                    <a:pt x="1993" y="1"/>
                  </a:moveTo>
                  <a:cubicBezTo>
                    <a:pt x="890" y="1"/>
                    <a:pt x="1" y="890"/>
                    <a:pt x="1" y="2029"/>
                  </a:cubicBezTo>
                  <a:cubicBezTo>
                    <a:pt x="1" y="3132"/>
                    <a:pt x="890" y="4022"/>
                    <a:pt x="1993" y="4022"/>
                  </a:cubicBezTo>
                  <a:cubicBezTo>
                    <a:pt x="3096" y="4022"/>
                    <a:pt x="3986" y="3132"/>
                    <a:pt x="3986" y="2029"/>
                  </a:cubicBezTo>
                  <a:cubicBezTo>
                    <a:pt x="3986" y="890"/>
                    <a:pt x="3096" y="1"/>
                    <a:pt x="1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1157;p47"/>
            <p:cNvSpPr/>
            <p:nvPr/>
          </p:nvSpPr>
          <p:spPr>
            <a:xfrm>
              <a:off x="1780275" y="2888900"/>
              <a:ext cx="21375" cy="20700"/>
            </a:xfrm>
            <a:custGeom>
              <a:avLst/>
              <a:gdLst/>
              <a:ahLst/>
              <a:cxnLst/>
              <a:rect l="l" t="t" r="r" b="b"/>
              <a:pathLst>
                <a:path w="855" h="828" extrusionOk="0">
                  <a:moveTo>
                    <a:pt x="427" y="1"/>
                  </a:moveTo>
                  <a:cubicBezTo>
                    <a:pt x="214" y="1"/>
                    <a:pt x="0" y="143"/>
                    <a:pt x="0" y="428"/>
                  </a:cubicBezTo>
                  <a:cubicBezTo>
                    <a:pt x="0" y="694"/>
                    <a:pt x="214" y="828"/>
                    <a:pt x="427" y="828"/>
                  </a:cubicBezTo>
                  <a:cubicBezTo>
                    <a:pt x="641" y="828"/>
                    <a:pt x="854" y="694"/>
                    <a:pt x="854" y="428"/>
                  </a:cubicBezTo>
                  <a:cubicBezTo>
                    <a:pt x="854" y="143"/>
                    <a:pt x="641" y="1"/>
                    <a:pt x="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1158;p47"/>
            <p:cNvSpPr/>
            <p:nvPr/>
          </p:nvSpPr>
          <p:spPr>
            <a:xfrm>
              <a:off x="1967950" y="3047225"/>
              <a:ext cx="103225" cy="104100"/>
            </a:xfrm>
            <a:custGeom>
              <a:avLst/>
              <a:gdLst/>
              <a:ahLst/>
              <a:cxnLst/>
              <a:rect l="l" t="t" r="r" b="b"/>
              <a:pathLst>
                <a:path w="4129" h="4164" extrusionOk="0">
                  <a:moveTo>
                    <a:pt x="2064" y="1"/>
                  </a:moveTo>
                  <a:cubicBezTo>
                    <a:pt x="926" y="1"/>
                    <a:pt x="1" y="926"/>
                    <a:pt x="1" y="2065"/>
                  </a:cubicBezTo>
                  <a:cubicBezTo>
                    <a:pt x="1" y="3203"/>
                    <a:pt x="926" y="4164"/>
                    <a:pt x="2064" y="4164"/>
                  </a:cubicBezTo>
                  <a:cubicBezTo>
                    <a:pt x="3203" y="4164"/>
                    <a:pt x="4128" y="3203"/>
                    <a:pt x="4128" y="2065"/>
                  </a:cubicBezTo>
                  <a:cubicBezTo>
                    <a:pt x="4128" y="926"/>
                    <a:pt x="3203" y="1"/>
                    <a:pt x="2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2267725" y="3148650"/>
              <a:ext cx="88975" cy="76225"/>
            </a:xfrm>
            <a:custGeom>
              <a:avLst/>
              <a:gdLst/>
              <a:ahLst/>
              <a:cxnLst/>
              <a:rect l="l" t="t" r="r" b="b"/>
              <a:pathLst>
                <a:path w="3559" h="3049" extrusionOk="0">
                  <a:moveTo>
                    <a:pt x="2029" y="0"/>
                  </a:moveTo>
                  <a:cubicBezTo>
                    <a:pt x="677" y="0"/>
                    <a:pt x="1" y="1637"/>
                    <a:pt x="961" y="2598"/>
                  </a:cubicBezTo>
                  <a:cubicBezTo>
                    <a:pt x="1273" y="2909"/>
                    <a:pt x="1656" y="3049"/>
                    <a:pt x="2030" y="3049"/>
                  </a:cubicBezTo>
                  <a:cubicBezTo>
                    <a:pt x="2811" y="3049"/>
                    <a:pt x="3559" y="2444"/>
                    <a:pt x="3559" y="1530"/>
                  </a:cubicBezTo>
                  <a:cubicBezTo>
                    <a:pt x="3559" y="676"/>
                    <a:pt x="2883" y="0"/>
                    <a:pt x="20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2581725" y="3113950"/>
              <a:ext cx="80075" cy="67825"/>
            </a:xfrm>
            <a:custGeom>
              <a:avLst/>
              <a:gdLst/>
              <a:ahLst/>
              <a:cxnLst/>
              <a:rect l="l" t="t" r="r" b="b"/>
              <a:pathLst>
                <a:path w="3203" h="2713" extrusionOk="0">
                  <a:moveTo>
                    <a:pt x="1815" y="1"/>
                  </a:moveTo>
                  <a:cubicBezTo>
                    <a:pt x="605" y="1"/>
                    <a:pt x="1" y="1459"/>
                    <a:pt x="855" y="2313"/>
                  </a:cubicBezTo>
                  <a:cubicBezTo>
                    <a:pt x="1131" y="2589"/>
                    <a:pt x="1474" y="2713"/>
                    <a:pt x="1811" y="2713"/>
                  </a:cubicBezTo>
                  <a:cubicBezTo>
                    <a:pt x="2518" y="2713"/>
                    <a:pt x="3203" y="2171"/>
                    <a:pt x="3203" y="1353"/>
                  </a:cubicBezTo>
                  <a:cubicBezTo>
                    <a:pt x="3167" y="605"/>
                    <a:pt x="2562" y="1"/>
                    <a:pt x="18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2865475" y="3025000"/>
              <a:ext cx="47175" cy="47175"/>
            </a:xfrm>
            <a:custGeom>
              <a:avLst/>
              <a:gdLst/>
              <a:ahLst/>
              <a:cxnLst/>
              <a:rect l="l" t="t" r="r" b="b"/>
              <a:pathLst>
                <a:path w="1887" h="1887" extrusionOk="0">
                  <a:moveTo>
                    <a:pt x="926" y="0"/>
                  </a:moveTo>
                  <a:cubicBezTo>
                    <a:pt x="392" y="0"/>
                    <a:pt x="1" y="427"/>
                    <a:pt x="1" y="926"/>
                  </a:cubicBezTo>
                  <a:cubicBezTo>
                    <a:pt x="1" y="1459"/>
                    <a:pt x="392" y="1886"/>
                    <a:pt x="926" y="1886"/>
                  </a:cubicBezTo>
                  <a:cubicBezTo>
                    <a:pt x="1460" y="1886"/>
                    <a:pt x="1887" y="1459"/>
                    <a:pt x="1887" y="926"/>
                  </a:cubicBezTo>
                  <a:cubicBezTo>
                    <a:pt x="1887" y="427"/>
                    <a:pt x="1460" y="0"/>
                    <a:pt x="9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3027375" y="2815950"/>
              <a:ext cx="84525" cy="71775"/>
            </a:xfrm>
            <a:custGeom>
              <a:avLst/>
              <a:gdLst/>
              <a:ahLst/>
              <a:cxnLst/>
              <a:rect l="l" t="t" r="r" b="b"/>
              <a:pathLst>
                <a:path w="3381" h="2871" extrusionOk="0">
                  <a:moveTo>
                    <a:pt x="1922" y="1"/>
                  </a:moveTo>
                  <a:cubicBezTo>
                    <a:pt x="641" y="1"/>
                    <a:pt x="1" y="1567"/>
                    <a:pt x="926" y="2456"/>
                  </a:cubicBezTo>
                  <a:cubicBezTo>
                    <a:pt x="1212" y="2743"/>
                    <a:pt x="1569" y="2870"/>
                    <a:pt x="1921" y="2870"/>
                  </a:cubicBezTo>
                  <a:cubicBezTo>
                    <a:pt x="2661" y="2870"/>
                    <a:pt x="3381" y="2304"/>
                    <a:pt x="3381" y="1460"/>
                  </a:cubicBezTo>
                  <a:cubicBezTo>
                    <a:pt x="3381" y="641"/>
                    <a:pt x="2740" y="1"/>
                    <a:pt x="1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3" name="Google Shape;1163;p47"/>
            <p:cNvSpPr/>
            <p:nvPr/>
          </p:nvSpPr>
          <p:spPr>
            <a:xfrm>
              <a:off x="3109225" y="2553550"/>
              <a:ext cx="92525" cy="79275"/>
            </a:xfrm>
            <a:custGeom>
              <a:avLst/>
              <a:gdLst/>
              <a:ahLst/>
              <a:cxnLst/>
              <a:rect l="l" t="t" r="r" b="b"/>
              <a:pathLst>
                <a:path w="3701" h="3171" extrusionOk="0">
                  <a:moveTo>
                    <a:pt x="2135" y="1"/>
                  </a:moveTo>
                  <a:cubicBezTo>
                    <a:pt x="712" y="1"/>
                    <a:pt x="0" y="1708"/>
                    <a:pt x="996" y="2705"/>
                  </a:cubicBezTo>
                  <a:cubicBezTo>
                    <a:pt x="1318" y="3027"/>
                    <a:pt x="1715" y="3170"/>
                    <a:pt x="2104" y="3170"/>
                  </a:cubicBezTo>
                  <a:cubicBezTo>
                    <a:pt x="2918" y="3170"/>
                    <a:pt x="3700" y="2541"/>
                    <a:pt x="3700" y="1602"/>
                  </a:cubicBezTo>
                  <a:cubicBezTo>
                    <a:pt x="3700" y="712"/>
                    <a:pt x="2989" y="1"/>
                    <a:pt x="2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1164;p47"/>
            <p:cNvSpPr/>
            <p:nvPr/>
          </p:nvSpPr>
          <p:spPr>
            <a:xfrm>
              <a:off x="1818350" y="1558050"/>
              <a:ext cx="528325" cy="471950"/>
            </a:xfrm>
            <a:custGeom>
              <a:avLst/>
              <a:gdLst/>
              <a:ahLst/>
              <a:cxnLst/>
              <a:rect l="l" t="t" r="r" b="b"/>
              <a:pathLst>
                <a:path w="21133" h="18878" extrusionOk="0">
                  <a:moveTo>
                    <a:pt x="20892" y="1"/>
                  </a:moveTo>
                  <a:cubicBezTo>
                    <a:pt x="20845" y="1"/>
                    <a:pt x="20796" y="23"/>
                    <a:pt x="20751" y="77"/>
                  </a:cubicBezTo>
                  <a:lnTo>
                    <a:pt x="20786" y="41"/>
                  </a:lnTo>
                  <a:lnTo>
                    <a:pt x="20786" y="41"/>
                  </a:lnTo>
                  <a:cubicBezTo>
                    <a:pt x="19292" y="1678"/>
                    <a:pt x="17086" y="2496"/>
                    <a:pt x="14951" y="2888"/>
                  </a:cubicBezTo>
                  <a:cubicBezTo>
                    <a:pt x="13706" y="3101"/>
                    <a:pt x="12425" y="3243"/>
                    <a:pt x="11144" y="3350"/>
                  </a:cubicBezTo>
                  <a:cubicBezTo>
                    <a:pt x="10041" y="3421"/>
                    <a:pt x="8938" y="3564"/>
                    <a:pt x="7871" y="3777"/>
                  </a:cubicBezTo>
                  <a:cubicBezTo>
                    <a:pt x="6945" y="3955"/>
                    <a:pt x="6092" y="4382"/>
                    <a:pt x="5451" y="5058"/>
                  </a:cubicBezTo>
                  <a:cubicBezTo>
                    <a:pt x="4775" y="5841"/>
                    <a:pt x="4455" y="6873"/>
                    <a:pt x="4597" y="7905"/>
                  </a:cubicBezTo>
                  <a:cubicBezTo>
                    <a:pt x="4704" y="9008"/>
                    <a:pt x="5060" y="10075"/>
                    <a:pt x="5131" y="11178"/>
                  </a:cubicBezTo>
                  <a:cubicBezTo>
                    <a:pt x="5202" y="12103"/>
                    <a:pt x="5060" y="13064"/>
                    <a:pt x="4739" y="13953"/>
                  </a:cubicBezTo>
                  <a:cubicBezTo>
                    <a:pt x="3992" y="16017"/>
                    <a:pt x="2356" y="17654"/>
                    <a:pt x="292" y="18330"/>
                  </a:cubicBezTo>
                  <a:cubicBezTo>
                    <a:pt x="0" y="18427"/>
                    <a:pt x="92" y="18878"/>
                    <a:pt x="352" y="18878"/>
                  </a:cubicBezTo>
                  <a:cubicBezTo>
                    <a:pt x="378" y="18878"/>
                    <a:pt x="405" y="18873"/>
                    <a:pt x="434" y="18863"/>
                  </a:cubicBezTo>
                  <a:cubicBezTo>
                    <a:pt x="3174" y="17903"/>
                    <a:pt x="5166" y="15483"/>
                    <a:pt x="5593" y="12601"/>
                  </a:cubicBezTo>
                  <a:cubicBezTo>
                    <a:pt x="5665" y="11569"/>
                    <a:pt x="5629" y="10538"/>
                    <a:pt x="5380" y="9541"/>
                  </a:cubicBezTo>
                  <a:cubicBezTo>
                    <a:pt x="5166" y="8474"/>
                    <a:pt x="4882" y="7300"/>
                    <a:pt x="5273" y="6232"/>
                  </a:cubicBezTo>
                  <a:cubicBezTo>
                    <a:pt x="5629" y="5272"/>
                    <a:pt x="6518" y="4773"/>
                    <a:pt x="7479" y="4489"/>
                  </a:cubicBezTo>
                  <a:cubicBezTo>
                    <a:pt x="8547" y="4240"/>
                    <a:pt x="9614" y="4097"/>
                    <a:pt x="10681" y="4062"/>
                  </a:cubicBezTo>
                  <a:cubicBezTo>
                    <a:pt x="11962" y="3955"/>
                    <a:pt x="13243" y="3848"/>
                    <a:pt x="14524" y="3635"/>
                  </a:cubicBezTo>
                  <a:cubicBezTo>
                    <a:pt x="16979" y="3172"/>
                    <a:pt x="19328" y="2212"/>
                    <a:pt x="21000" y="326"/>
                  </a:cubicBezTo>
                  <a:cubicBezTo>
                    <a:pt x="21133" y="193"/>
                    <a:pt x="21027" y="1"/>
                    <a:pt x="208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1780761" y="2496870"/>
              <a:ext cx="135975" cy="400700"/>
            </a:xfrm>
            <a:custGeom>
              <a:avLst/>
              <a:gdLst/>
              <a:ahLst/>
              <a:cxnLst/>
              <a:rect l="l" t="t" r="r" b="b"/>
              <a:pathLst>
                <a:path w="5439" h="16028" extrusionOk="0">
                  <a:moveTo>
                    <a:pt x="311" y="1"/>
                  </a:moveTo>
                  <a:cubicBezTo>
                    <a:pt x="141" y="1"/>
                    <a:pt x="0" y="203"/>
                    <a:pt x="138" y="342"/>
                  </a:cubicBezTo>
                  <a:lnTo>
                    <a:pt x="174" y="342"/>
                  </a:lnTo>
                  <a:cubicBezTo>
                    <a:pt x="1917" y="1872"/>
                    <a:pt x="2166" y="4291"/>
                    <a:pt x="2131" y="6462"/>
                  </a:cubicBezTo>
                  <a:cubicBezTo>
                    <a:pt x="2095" y="8846"/>
                    <a:pt x="1811" y="11301"/>
                    <a:pt x="2807" y="13542"/>
                  </a:cubicBezTo>
                  <a:cubicBezTo>
                    <a:pt x="3234" y="14574"/>
                    <a:pt x="4017" y="15428"/>
                    <a:pt x="5013" y="15997"/>
                  </a:cubicBezTo>
                  <a:cubicBezTo>
                    <a:pt x="5050" y="16019"/>
                    <a:pt x="5087" y="16028"/>
                    <a:pt x="5121" y="16028"/>
                  </a:cubicBezTo>
                  <a:cubicBezTo>
                    <a:pt x="5315" y="16028"/>
                    <a:pt x="5438" y="15727"/>
                    <a:pt x="5226" y="15606"/>
                  </a:cubicBezTo>
                  <a:cubicBezTo>
                    <a:pt x="3341" y="14503"/>
                    <a:pt x="2665" y="12261"/>
                    <a:pt x="2558" y="10198"/>
                  </a:cubicBezTo>
                  <a:cubicBezTo>
                    <a:pt x="2451" y="7778"/>
                    <a:pt x="2914" y="5323"/>
                    <a:pt x="2238" y="2975"/>
                  </a:cubicBezTo>
                  <a:cubicBezTo>
                    <a:pt x="1917" y="1836"/>
                    <a:pt x="1312" y="840"/>
                    <a:pt x="459" y="57"/>
                  </a:cubicBezTo>
                  <a:cubicBezTo>
                    <a:pt x="411" y="17"/>
                    <a:pt x="360" y="1"/>
                    <a:pt x="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2929725" y="2547756"/>
              <a:ext cx="100350" cy="169975"/>
            </a:xfrm>
            <a:custGeom>
              <a:avLst/>
              <a:gdLst/>
              <a:ahLst/>
              <a:cxnLst/>
              <a:rect l="l" t="t" r="r" b="b"/>
              <a:pathLst>
                <a:path w="4014" h="6799" extrusionOk="0">
                  <a:moveTo>
                    <a:pt x="3675" y="1"/>
                  </a:moveTo>
                  <a:cubicBezTo>
                    <a:pt x="3595" y="1"/>
                    <a:pt x="3515" y="54"/>
                    <a:pt x="3515" y="161"/>
                  </a:cubicBezTo>
                  <a:lnTo>
                    <a:pt x="3515" y="197"/>
                  </a:lnTo>
                  <a:cubicBezTo>
                    <a:pt x="3658" y="1549"/>
                    <a:pt x="3195" y="2901"/>
                    <a:pt x="2234" y="3897"/>
                  </a:cubicBezTo>
                  <a:cubicBezTo>
                    <a:pt x="1416" y="4715"/>
                    <a:pt x="455" y="5427"/>
                    <a:pt x="64" y="6566"/>
                  </a:cubicBezTo>
                  <a:cubicBezTo>
                    <a:pt x="0" y="6714"/>
                    <a:pt x="113" y="6799"/>
                    <a:pt x="229" y="6799"/>
                  </a:cubicBezTo>
                  <a:cubicBezTo>
                    <a:pt x="309" y="6799"/>
                    <a:pt x="391" y="6759"/>
                    <a:pt x="420" y="6672"/>
                  </a:cubicBezTo>
                  <a:cubicBezTo>
                    <a:pt x="882" y="5463"/>
                    <a:pt x="2021" y="4787"/>
                    <a:pt x="2804" y="3862"/>
                  </a:cubicBezTo>
                  <a:cubicBezTo>
                    <a:pt x="3622" y="2830"/>
                    <a:pt x="4013" y="1478"/>
                    <a:pt x="3835" y="161"/>
                  </a:cubicBezTo>
                  <a:cubicBezTo>
                    <a:pt x="3835" y="54"/>
                    <a:pt x="3755" y="1"/>
                    <a:pt x="3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47"/>
            <p:cNvSpPr/>
            <p:nvPr/>
          </p:nvSpPr>
          <p:spPr>
            <a:xfrm>
              <a:off x="2840650" y="1774975"/>
              <a:ext cx="124875" cy="272750"/>
            </a:xfrm>
            <a:custGeom>
              <a:avLst/>
              <a:gdLst/>
              <a:ahLst/>
              <a:cxnLst/>
              <a:rect l="l" t="t" r="r" b="b"/>
              <a:pathLst>
                <a:path w="4995" h="10910" extrusionOk="0">
                  <a:moveTo>
                    <a:pt x="362" y="1"/>
                  </a:moveTo>
                  <a:cubicBezTo>
                    <a:pt x="161" y="1"/>
                    <a:pt x="0" y="291"/>
                    <a:pt x="176" y="437"/>
                  </a:cubicBezTo>
                  <a:cubicBezTo>
                    <a:pt x="1599" y="1647"/>
                    <a:pt x="1101" y="3675"/>
                    <a:pt x="1065" y="5312"/>
                  </a:cubicBezTo>
                  <a:cubicBezTo>
                    <a:pt x="994" y="6877"/>
                    <a:pt x="1599" y="8372"/>
                    <a:pt x="2666" y="9546"/>
                  </a:cubicBezTo>
                  <a:cubicBezTo>
                    <a:pt x="3235" y="10151"/>
                    <a:pt x="3947" y="10613"/>
                    <a:pt x="4730" y="10898"/>
                  </a:cubicBezTo>
                  <a:cubicBezTo>
                    <a:pt x="4749" y="10906"/>
                    <a:pt x="4768" y="10909"/>
                    <a:pt x="4786" y="10909"/>
                  </a:cubicBezTo>
                  <a:cubicBezTo>
                    <a:pt x="4928" y="10909"/>
                    <a:pt x="4995" y="10677"/>
                    <a:pt x="4837" y="10613"/>
                  </a:cubicBezTo>
                  <a:lnTo>
                    <a:pt x="4872" y="10613"/>
                  </a:lnTo>
                  <a:cubicBezTo>
                    <a:pt x="3485" y="9973"/>
                    <a:pt x="2417" y="8799"/>
                    <a:pt x="1919" y="7340"/>
                  </a:cubicBezTo>
                  <a:cubicBezTo>
                    <a:pt x="1670" y="6522"/>
                    <a:pt x="1563" y="5668"/>
                    <a:pt x="1670" y="4849"/>
                  </a:cubicBezTo>
                  <a:cubicBezTo>
                    <a:pt x="1777" y="3960"/>
                    <a:pt x="1777" y="3035"/>
                    <a:pt x="1670" y="2181"/>
                  </a:cubicBezTo>
                  <a:cubicBezTo>
                    <a:pt x="1563" y="1327"/>
                    <a:pt x="1136" y="580"/>
                    <a:pt x="496" y="46"/>
                  </a:cubicBezTo>
                  <a:cubicBezTo>
                    <a:pt x="451" y="14"/>
                    <a:pt x="406" y="1"/>
                    <a:pt x="3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1168;p47"/>
            <p:cNvSpPr/>
            <p:nvPr/>
          </p:nvSpPr>
          <p:spPr>
            <a:xfrm>
              <a:off x="2511150" y="1604850"/>
              <a:ext cx="190175" cy="78075"/>
            </a:xfrm>
            <a:custGeom>
              <a:avLst/>
              <a:gdLst/>
              <a:ahLst/>
              <a:cxnLst/>
              <a:rect l="l" t="t" r="r" b="b"/>
              <a:pathLst>
                <a:path w="7607" h="3123" extrusionOk="0">
                  <a:moveTo>
                    <a:pt x="3565" y="1"/>
                  </a:moveTo>
                  <a:cubicBezTo>
                    <a:pt x="3208" y="1"/>
                    <a:pt x="2850" y="62"/>
                    <a:pt x="2503" y="197"/>
                  </a:cubicBezTo>
                  <a:cubicBezTo>
                    <a:pt x="1944" y="374"/>
                    <a:pt x="1360" y="624"/>
                    <a:pt x="751" y="624"/>
                  </a:cubicBezTo>
                  <a:cubicBezTo>
                    <a:pt x="625" y="624"/>
                    <a:pt x="497" y="613"/>
                    <a:pt x="368" y="589"/>
                  </a:cubicBezTo>
                  <a:cubicBezTo>
                    <a:pt x="345" y="583"/>
                    <a:pt x="323" y="580"/>
                    <a:pt x="302" y="580"/>
                  </a:cubicBezTo>
                  <a:cubicBezTo>
                    <a:pt x="69" y="580"/>
                    <a:pt x="1" y="915"/>
                    <a:pt x="262" y="980"/>
                  </a:cubicBezTo>
                  <a:cubicBezTo>
                    <a:pt x="442" y="1029"/>
                    <a:pt x="620" y="1050"/>
                    <a:pt x="796" y="1050"/>
                  </a:cubicBezTo>
                  <a:cubicBezTo>
                    <a:pt x="1775" y="1050"/>
                    <a:pt x="2697" y="410"/>
                    <a:pt x="3703" y="410"/>
                  </a:cubicBezTo>
                  <a:cubicBezTo>
                    <a:pt x="3835" y="410"/>
                    <a:pt x="3969" y="421"/>
                    <a:pt x="4104" y="446"/>
                  </a:cubicBezTo>
                  <a:cubicBezTo>
                    <a:pt x="5492" y="731"/>
                    <a:pt x="6524" y="1976"/>
                    <a:pt x="7342" y="3079"/>
                  </a:cubicBezTo>
                  <a:cubicBezTo>
                    <a:pt x="7363" y="3110"/>
                    <a:pt x="7394" y="3123"/>
                    <a:pt x="7427" y="3123"/>
                  </a:cubicBezTo>
                  <a:cubicBezTo>
                    <a:pt x="7512" y="3123"/>
                    <a:pt x="7607" y="3039"/>
                    <a:pt x="7556" y="2937"/>
                  </a:cubicBezTo>
                  <a:cubicBezTo>
                    <a:pt x="6737" y="1763"/>
                    <a:pt x="5919" y="553"/>
                    <a:pt x="4460" y="126"/>
                  </a:cubicBezTo>
                  <a:cubicBezTo>
                    <a:pt x="4167" y="45"/>
                    <a:pt x="3866" y="1"/>
                    <a:pt x="35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1171;p47"/>
            <p:cNvSpPr/>
            <p:nvPr/>
          </p:nvSpPr>
          <p:spPr>
            <a:xfrm>
              <a:off x="1445625" y="1228575"/>
              <a:ext cx="1873975" cy="788625"/>
            </a:xfrm>
            <a:custGeom>
              <a:avLst/>
              <a:gdLst/>
              <a:ahLst/>
              <a:cxnLst/>
              <a:rect l="l" t="t" r="r" b="b"/>
              <a:pathLst>
                <a:path w="74959" h="31545" extrusionOk="0">
                  <a:moveTo>
                    <a:pt x="37548" y="1"/>
                  </a:moveTo>
                  <a:cubicBezTo>
                    <a:pt x="34582" y="1"/>
                    <a:pt x="31611" y="314"/>
                    <a:pt x="28686" y="945"/>
                  </a:cubicBezTo>
                  <a:cubicBezTo>
                    <a:pt x="22175" y="2297"/>
                    <a:pt x="16090" y="5250"/>
                    <a:pt x="10967" y="9520"/>
                  </a:cubicBezTo>
                  <a:cubicBezTo>
                    <a:pt x="6128" y="13576"/>
                    <a:pt x="2249" y="18913"/>
                    <a:pt x="542" y="25033"/>
                  </a:cubicBezTo>
                  <a:cubicBezTo>
                    <a:pt x="328" y="25780"/>
                    <a:pt x="186" y="26599"/>
                    <a:pt x="43" y="27381"/>
                  </a:cubicBezTo>
                  <a:cubicBezTo>
                    <a:pt x="0" y="27531"/>
                    <a:pt x="126" y="27630"/>
                    <a:pt x="247" y="27630"/>
                  </a:cubicBezTo>
                  <a:cubicBezTo>
                    <a:pt x="328" y="27630"/>
                    <a:pt x="406" y="27587"/>
                    <a:pt x="435" y="27488"/>
                  </a:cubicBezTo>
                  <a:lnTo>
                    <a:pt x="470" y="27488"/>
                  </a:lnTo>
                  <a:cubicBezTo>
                    <a:pt x="1218" y="24464"/>
                    <a:pt x="2427" y="21617"/>
                    <a:pt x="4028" y="18949"/>
                  </a:cubicBezTo>
                  <a:cubicBezTo>
                    <a:pt x="5630" y="16316"/>
                    <a:pt x="7587" y="13861"/>
                    <a:pt x="9864" y="11761"/>
                  </a:cubicBezTo>
                  <a:cubicBezTo>
                    <a:pt x="14489" y="7385"/>
                    <a:pt x="20111" y="4218"/>
                    <a:pt x="26266" y="2475"/>
                  </a:cubicBezTo>
                  <a:cubicBezTo>
                    <a:pt x="29974" y="1435"/>
                    <a:pt x="33781" y="917"/>
                    <a:pt x="37593" y="917"/>
                  </a:cubicBezTo>
                  <a:cubicBezTo>
                    <a:pt x="40952" y="917"/>
                    <a:pt x="44315" y="1319"/>
                    <a:pt x="47615" y="2119"/>
                  </a:cubicBezTo>
                  <a:cubicBezTo>
                    <a:pt x="54197" y="3756"/>
                    <a:pt x="60175" y="7207"/>
                    <a:pt x="64872" y="12082"/>
                  </a:cubicBezTo>
                  <a:cubicBezTo>
                    <a:pt x="69319" y="16707"/>
                    <a:pt x="72379" y="22507"/>
                    <a:pt x="73660" y="28805"/>
                  </a:cubicBezTo>
                  <a:cubicBezTo>
                    <a:pt x="73838" y="29587"/>
                    <a:pt x="73945" y="30335"/>
                    <a:pt x="74016" y="31117"/>
                  </a:cubicBezTo>
                  <a:cubicBezTo>
                    <a:pt x="74052" y="31402"/>
                    <a:pt x="74301" y="31544"/>
                    <a:pt x="74527" y="31544"/>
                  </a:cubicBezTo>
                  <a:cubicBezTo>
                    <a:pt x="74754" y="31544"/>
                    <a:pt x="74959" y="31402"/>
                    <a:pt x="74906" y="31117"/>
                  </a:cubicBezTo>
                  <a:cubicBezTo>
                    <a:pt x="74123" y="24571"/>
                    <a:pt x="71454" y="18415"/>
                    <a:pt x="67184" y="13363"/>
                  </a:cubicBezTo>
                  <a:cubicBezTo>
                    <a:pt x="62808" y="8097"/>
                    <a:pt x="57044" y="4183"/>
                    <a:pt x="50533" y="2048"/>
                  </a:cubicBezTo>
                  <a:cubicBezTo>
                    <a:pt x="46326" y="688"/>
                    <a:pt x="41943" y="1"/>
                    <a:pt x="37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1459600" y="2474725"/>
              <a:ext cx="1837325" cy="855175"/>
            </a:xfrm>
            <a:custGeom>
              <a:avLst/>
              <a:gdLst/>
              <a:ahLst/>
              <a:cxnLst/>
              <a:rect l="l" t="t" r="r" b="b"/>
              <a:pathLst>
                <a:path w="73493" h="34207" extrusionOk="0">
                  <a:moveTo>
                    <a:pt x="284" y="0"/>
                  </a:moveTo>
                  <a:cubicBezTo>
                    <a:pt x="137" y="0"/>
                    <a:pt x="1" y="98"/>
                    <a:pt x="18" y="307"/>
                  </a:cubicBezTo>
                  <a:cubicBezTo>
                    <a:pt x="338" y="6854"/>
                    <a:pt x="2260" y="13223"/>
                    <a:pt x="5640" y="18880"/>
                  </a:cubicBezTo>
                  <a:cubicBezTo>
                    <a:pt x="7312" y="21656"/>
                    <a:pt x="9376" y="24146"/>
                    <a:pt x="11795" y="26317"/>
                  </a:cubicBezTo>
                  <a:cubicBezTo>
                    <a:pt x="14357" y="28594"/>
                    <a:pt x="17310" y="30373"/>
                    <a:pt x="20513" y="31618"/>
                  </a:cubicBezTo>
                  <a:cubicBezTo>
                    <a:pt x="24035" y="32970"/>
                    <a:pt x="27736" y="33753"/>
                    <a:pt x="31507" y="34038"/>
                  </a:cubicBezTo>
                  <a:cubicBezTo>
                    <a:pt x="33015" y="34149"/>
                    <a:pt x="34522" y="34206"/>
                    <a:pt x="36025" y="34206"/>
                  </a:cubicBezTo>
                  <a:cubicBezTo>
                    <a:pt x="38354" y="34206"/>
                    <a:pt x="40672" y="34070"/>
                    <a:pt x="42964" y="33789"/>
                  </a:cubicBezTo>
                  <a:cubicBezTo>
                    <a:pt x="50329" y="32899"/>
                    <a:pt x="57588" y="30444"/>
                    <a:pt x="63316" y="25570"/>
                  </a:cubicBezTo>
                  <a:cubicBezTo>
                    <a:pt x="65949" y="23399"/>
                    <a:pt x="68120" y="20766"/>
                    <a:pt x="69721" y="17777"/>
                  </a:cubicBezTo>
                  <a:cubicBezTo>
                    <a:pt x="71536" y="14326"/>
                    <a:pt x="72390" y="10554"/>
                    <a:pt x="72994" y="6747"/>
                  </a:cubicBezTo>
                  <a:cubicBezTo>
                    <a:pt x="73172" y="5787"/>
                    <a:pt x="73279" y="4826"/>
                    <a:pt x="73457" y="3865"/>
                  </a:cubicBezTo>
                  <a:cubicBezTo>
                    <a:pt x="73493" y="3616"/>
                    <a:pt x="73350" y="3367"/>
                    <a:pt x="73137" y="3296"/>
                  </a:cubicBezTo>
                  <a:cubicBezTo>
                    <a:pt x="73093" y="3284"/>
                    <a:pt x="73050" y="3278"/>
                    <a:pt x="73008" y="3278"/>
                  </a:cubicBezTo>
                  <a:cubicBezTo>
                    <a:pt x="72806" y="3278"/>
                    <a:pt x="72626" y="3410"/>
                    <a:pt x="72568" y="3616"/>
                  </a:cubicBezTo>
                  <a:cubicBezTo>
                    <a:pt x="71998" y="7459"/>
                    <a:pt x="71429" y="11373"/>
                    <a:pt x="70006" y="15002"/>
                  </a:cubicBezTo>
                  <a:cubicBezTo>
                    <a:pt x="68760" y="18098"/>
                    <a:pt x="66875" y="20908"/>
                    <a:pt x="64526" y="23257"/>
                  </a:cubicBezTo>
                  <a:cubicBezTo>
                    <a:pt x="59438" y="28380"/>
                    <a:pt x="52642" y="31262"/>
                    <a:pt x="45597" y="32472"/>
                  </a:cubicBezTo>
                  <a:cubicBezTo>
                    <a:pt x="42522" y="33004"/>
                    <a:pt x="39374" y="33291"/>
                    <a:pt x="36233" y="33291"/>
                  </a:cubicBezTo>
                  <a:cubicBezTo>
                    <a:pt x="35594" y="33291"/>
                    <a:pt x="34956" y="33279"/>
                    <a:pt x="34318" y="33255"/>
                  </a:cubicBezTo>
                  <a:cubicBezTo>
                    <a:pt x="30653" y="33219"/>
                    <a:pt x="27024" y="32650"/>
                    <a:pt x="23466" y="31654"/>
                  </a:cubicBezTo>
                  <a:cubicBezTo>
                    <a:pt x="20086" y="30693"/>
                    <a:pt x="16919" y="29128"/>
                    <a:pt x="14108" y="27028"/>
                  </a:cubicBezTo>
                  <a:cubicBezTo>
                    <a:pt x="11617" y="25143"/>
                    <a:pt x="9447" y="22865"/>
                    <a:pt x="7704" y="20304"/>
                  </a:cubicBezTo>
                  <a:cubicBezTo>
                    <a:pt x="4039" y="15109"/>
                    <a:pt x="1904" y="8918"/>
                    <a:pt x="943" y="2655"/>
                  </a:cubicBezTo>
                  <a:cubicBezTo>
                    <a:pt x="836" y="1873"/>
                    <a:pt x="730" y="1090"/>
                    <a:pt x="623" y="307"/>
                  </a:cubicBezTo>
                  <a:cubicBezTo>
                    <a:pt x="605" y="107"/>
                    <a:pt x="438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" name="Google Shape;1066;p47">
            <a:extLst>
              <a:ext uri="{FF2B5EF4-FFF2-40B4-BE49-F238E27FC236}">
                <a16:creationId xmlns:a16="http://schemas.microsoft.com/office/drawing/2014/main" xmlns="" id="{07B559E3-FB80-EA60-F30E-FC9E7D69E672}"/>
              </a:ext>
            </a:extLst>
          </p:cNvPr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3" name="Google Shape;1067;p47">
              <a:extLst>
                <a:ext uri="{FF2B5EF4-FFF2-40B4-BE49-F238E27FC236}">
                  <a16:creationId xmlns:a16="http://schemas.microsoft.com/office/drawing/2014/main" xmlns="" id="{91DD2B44-B5C7-D575-CB51-85E870A1FA92}"/>
                </a:ext>
              </a:extLst>
            </p:cNvPr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1068;p47">
              <a:extLst>
                <a:ext uri="{FF2B5EF4-FFF2-40B4-BE49-F238E27FC236}">
                  <a16:creationId xmlns:a16="http://schemas.microsoft.com/office/drawing/2014/main" xmlns="" id="{F90E6E19-6EF7-DFF3-F01A-2DA24033A70A}"/>
                </a:ext>
              </a:extLst>
            </p:cNvPr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1069;p47">
              <a:extLst>
                <a:ext uri="{FF2B5EF4-FFF2-40B4-BE49-F238E27FC236}">
                  <a16:creationId xmlns:a16="http://schemas.microsoft.com/office/drawing/2014/main" xmlns="" id="{C153F9BD-095A-94A1-E382-734A60A212EA}"/>
                </a:ext>
              </a:extLst>
            </p:cNvPr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1070;p47">
              <a:extLst>
                <a:ext uri="{FF2B5EF4-FFF2-40B4-BE49-F238E27FC236}">
                  <a16:creationId xmlns:a16="http://schemas.microsoft.com/office/drawing/2014/main" xmlns="" id="{348621DD-E93F-B604-5036-8F7AA239C202}"/>
                </a:ext>
              </a:extLst>
            </p:cNvPr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64" name="Google Shape;1064;p47">
            <a:hlinkClick r:id="" action="ppaction://noaction"/>
          </p:cNvPr>
          <p:cNvSpPr txBox="1"/>
          <p:nvPr/>
        </p:nvSpPr>
        <p:spPr>
          <a:xfrm>
            <a:off x="2068563" y="3654388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E631902-5FED-6E39-288E-5E67BA029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45" y="-912840"/>
            <a:ext cx="4170025" cy="792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67950" y="1542220"/>
            <a:ext cx="3696332" cy="2505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F151168-3E1A-4F3A-923A-647ACC8A9685}"/>
              </a:ext>
            </a:extLst>
          </p:cNvPr>
          <p:cNvSpPr/>
          <p:nvPr/>
        </p:nvSpPr>
        <p:spPr>
          <a:xfrm>
            <a:off x="4164256" y="137683"/>
            <a:ext cx="4633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n w="0"/>
                <a:solidFill>
                  <a:schemeClr val="tx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 Pen Script"/>
              </a:rPr>
              <a:t>«</a:t>
            </a:r>
            <a:r>
              <a:rPr lang="en-US" sz="2800" i="1" dirty="0">
                <a:ln w="0"/>
                <a:solidFill>
                  <a:schemeClr val="tx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 Pen Script"/>
              </a:rPr>
              <a:t>Smart</a:t>
            </a:r>
            <a:r>
              <a:rPr lang="ru-RU" sz="2800" i="1" dirty="0">
                <a:ln w="0"/>
                <a:solidFill>
                  <a:schemeClr val="tx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anum Pen Script"/>
              </a:rPr>
              <a:t> сад с подсветкой»</a:t>
            </a:r>
          </a:p>
        </p:txBody>
      </p:sp>
      <p:sp>
        <p:nvSpPr>
          <p:cNvPr id="114" name="Google Shape;1074;p47">
            <a:hlinkClick r:id="rId3" action="ppaction://hlinksldjump"/>
            <a:extLst>
              <a:ext uri="{FF2B5EF4-FFF2-40B4-BE49-F238E27FC236}">
                <a16:creationId xmlns:a16="http://schemas.microsoft.com/office/drawing/2014/main" xmlns="" id="{315D46D9-158E-40B7-A9BA-8B00A4626B3B}"/>
              </a:ext>
            </a:extLst>
          </p:cNvPr>
          <p:cNvSpPr txBox="1"/>
          <p:nvPr/>
        </p:nvSpPr>
        <p:spPr>
          <a:xfrm>
            <a:off x="4858232" y="1791398"/>
            <a:ext cx="3991411" cy="67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sz="2000" i="1" dirty="0">
              <a:solidFill>
                <a:schemeClr val="accent6"/>
              </a:solidFill>
              <a:latin typeface="Nunito"/>
              <a:ea typeface="Nunito"/>
              <a:cs typeface="Times New Roman" panose="02020603050405020304" pitchFamily="18" charset="0"/>
              <a:sym typeface="Nunito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AEFE768-A224-43A0-B9C8-6DCF461134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98" y="503938"/>
            <a:ext cx="3522454" cy="3284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C64CB1D-882A-4F75-9704-83D3668754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731" y="1376603"/>
            <a:ext cx="2367189" cy="368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35528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4B12E0-7E4D-4AED-9CCC-189DE819C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9AD6D12-57F8-4346-BAF8-4BDF39B1CD30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AABC570-E3F7-42B2-A9D2-8D3B913771C7}"/>
              </a:ext>
            </a:extLst>
          </p:cNvPr>
          <p:cNvSpPr/>
          <p:nvPr/>
        </p:nvSpPr>
        <p:spPr>
          <a:xfrm>
            <a:off x="1350818" y="145473"/>
            <a:ext cx="7294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i="1" dirty="0">
                <a:solidFill>
                  <a:schemeClr val="tx2">
                    <a:lumMod val="25000"/>
                  </a:schemeClr>
                </a:solidFill>
                <a:latin typeface="Nunito"/>
                <a:cs typeface="Times New Roman" panose="02020603050405020304" pitchFamily="18" charset="0"/>
              </a:rPr>
              <a:t>«</a:t>
            </a:r>
            <a:r>
              <a:rPr lang="ru-RU" sz="2800" i="1" dirty="0" err="1">
                <a:solidFill>
                  <a:schemeClr val="tx2">
                    <a:lumMod val="25000"/>
                  </a:schemeClr>
                </a:solidFill>
                <a:latin typeface="Nunito"/>
                <a:cs typeface="Times New Roman" panose="02020603050405020304" pitchFamily="18" charset="0"/>
              </a:rPr>
              <a:t>ANROexpert</a:t>
            </a:r>
            <a:r>
              <a:rPr lang="ru-RU" sz="2800" i="1" dirty="0">
                <a:solidFill>
                  <a:schemeClr val="tx2">
                    <a:lumMod val="25000"/>
                  </a:schemeClr>
                </a:solidFill>
                <a:latin typeface="Nunito"/>
                <a:cs typeface="Times New Roman" panose="02020603050405020304" pitchFamily="18" charset="0"/>
              </a:rPr>
              <a:t>» </a:t>
            </a:r>
            <a:r>
              <a:rPr lang="ru-RU" sz="2800" i="1" dirty="0" err="1">
                <a:solidFill>
                  <a:schemeClr val="tx2">
                    <a:lumMod val="25000"/>
                  </a:schemeClr>
                </a:solidFill>
                <a:latin typeface="Nunito"/>
                <a:cs typeface="Times New Roman" panose="02020603050405020304" pitchFamily="18" charset="0"/>
              </a:rPr>
              <a:t>биомашина</a:t>
            </a:r>
            <a:r>
              <a:rPr lang="ru-RU" sz="2800" i="1" dirty="0">
                <a:solidFill>
                  <a:schemeClr val="tx2">
                    <a:lumMod val="25000"/>
                  </a:schemeClr>
                </a:solidFill>
                <a:latin typeface="Nunito"/>
                <a:cs typeface="Times New Roman" panose="02020603050405020304" pitchFamily="18" charset="0"/>
              </a:rPr>
              <a:t> по выращиванию растений»</a:t>
            </a:r>
            <a:endParaRPr lang="ru-RU" sz="2800" i="1" dirty="0">
              <a:solidFill>
                <a:schemeClr val="tx2">
                  <a:lumMod val="25000"/>
                </a:schemeClr>
              </a:solidFill>
              <a:latin typeface="Nunito"/>
              <a:ea typeface="Nunito"/>
              <a:cs typeface="Times New Roman" panose="02020603050405020304" pitchFamily="18" charset="0"/>
              <a:sym typeface="Nunito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9BBE356-C0BF-49A6-AE83-B7C44D07A8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97" y="524393"/>
            <a:ext cx="2123083" cy="1930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686E940-5D50-44AB-B6EB-6E4BDFF6B0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780" y="692538"/>
            <a:ext cx="1689847" cy="2413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DDAC77B-34A0-4DBE-8A03-28B02A553D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346" y="786245"/>
            <a:ext cx="2534468" cy="3571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2A4ECF0-6E47-4509-B791-5889FF02B7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530" y="3086161"/>
            <a:ext cx="2531773" cy="18946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3DBCBC9-7799-4A77-B591-7019F90241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675" y="3086161"/>
            <a:ext cx="2466109" cy="18454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AA0D6C4-CE09-4053-AF5E-B528C62194A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97" y="2766685"/>
            <a:ext cx="2685528" cy="2009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53659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81BA1A-EEBA-4667-8C5D-002CA14CB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766F728-9A98-4EFE-B912-BB6320DA63DF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0C7D18A-A286-4F53-ABDF-02FE65A74660}"/>
              </a:ext>
            </a:extLst>
          </p:cNvPr>
          <p:cNvSpPr/>
          <p:nvPr/>
        </p:nvSpPr>
        <p:spPr>
          <a:xfrm>
            <a:off x="5514109" y="180110"/>
            <a:ext cx="3138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i="1" dirty="0">
                <a:solidFill>
                  <a:schemeClr val="tx2">
                    <a:lumMod val="25000"/>
                  </a:schemeClr>
                </a:solidFill>
                <a:latin typeface="Nunito"/>
                <a:cs typeface="Times New Roman" panose="02020603050405020304" pitchFamily="18" charset="0"/>
              </a:rPr>
              <a:t>«</a:t>
            </a:r>
            <a:r>
              <a:rPr lang="ru-RU" sz="2800" i="1" dirty="0" err="1">
                <a:solidFill>
                  <a:schemeClr val="tx2">
                    <a:lumMod val="25000"/>
                  </a:schemeClr>
                </a:solidFill>
                <a:latin typeface="Nunito"/>
                <a:cs typeface="Times New Roman" panose="02020603050405020304" pitchFamily="18" charset="0"/>
              </a:rPr>
              <a:t>Акваферма</a:t>
            </a:r>
            <a:r>
              <a:rPr lang="ru-RU" sz="2800" i="1" dirty="0">
                <a:solidFill>
                  <a:schemeClr val="tx2">
                    <a:lumMod val="25000"/>
                  </a:schemeClr>
                </a:solidFill>
                <a:latin typeface="Nunito"/>
                <a:cs typeface="Times New Roman" panose="02020603050405020304" pitchFamily="18" charset="0"/>
              </a:rPr>
              <a:t>»</a:t>
            </a:r>
            <a:endParaRPr lang="ru-RU" sz="2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643A66A-922D-419D-89EE-0278583718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18" y="268690"/>
            <a:ext cx="3168111" cy="1894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s://club.dns-shop.ru/api/v1/image/getOriginal/q93_edb39e408aa409b53bb0c07abb8a5201fa454d42346ae17a879c968898bd81cf.jpg/">
            <a:extLst>
              <a:ext uri="{FF2B5EF4-FFF2-40B4-BE49-F238E27FC236}">
                <a16:creationId xmlns:a16="http://schemas.microsoft.com/office/drawing/2014/main" xmlns="" id="{EDF6E5B6-AF5D-4E63-99D0-01C3B5082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919" y="449085"/>
            <a:ext cx="2064323" cy="1641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oogle Shape;1076;p47">
            <a:extLst>
              <a:ext uri="{FF2B5EF4-FFF2-40B4-BE49-F238E27FC236}">
                <a16:creationId xmlns:a16="http://schemas.microsoft.com/office/drawing/2014/main" xmlns="" id="{9619C01F-5B59-4162-B3D7-DEB90EFDC138}"/>
              </a:ext>
            </a:extLst>
          </p:cNvPr>
          <p:cNvGrpSpPr/>
          <p:nvPr/>
        </p:nvGrpSpPr>
        <p:grpSpPr>
          <a:xfrm>
            <a:off x="290591" y="3864780"/>
            <a:ext cx="1383212" cy="1062600"/>
            <a:chOff x="1199585" y="1228575"/>
            <a:chExt cx="2300206" cy="2101325"/>
          </a:xfrm>
        </p:grpSpPr>
        <p:sp>
          <p:nvSpPr>
            <p:cNvPr id="14" name="Google Shape;1077;p47">
              <a:extLst>
                <a:ext uri="{FF2B5EF4-FFF2-40B4-BE49-F238E27FC236}">
                  <a16:creationId xmlns:a16="http://schemas.microsoft.com/office/drawing/2014/main" xmlns="" id="{3F176D62-1039-4C94-8F80-93A713CAF0CF}"/>
                </a:ext>
              </a:extLst>
            </p:cNvPr>
            <p:cNvSpPr/>
            <p:nvPr/>
          </p:nvSpPr>
          <p:spPr>
            <a:xfrm>
              <a:off x="1672625" y="1496975"/>
              <a:ext cx="1477525" cy="1592100"/>
            </a:xfrm>
            <a:custGeom>
              <a:avLst/>
              <a:gdLst/>
              <a:ahLst/>
              <a:cxnLst/>
              <a:rect l="l" t="t" r="r" b="b"/>
              <a:pathLst>
                <a:path w="59101" h="63684" extrusionOk="0">
                  <a:moveTo>
                    <a:pt x="27765" y="426"/>
                  </a:moveTo>
                  <a:cubicBezTo>
                    <a:pt x="27915" y="426"/>
                    <a:pt x="28066" y="436"/>
                    <a:pt x="28217" y="456"/>
                  </a:cubicBezTo>
                  <a:cubicBezTo>
                    <a:pt x="29248" y="563"/>
                    <a:pt x="30138" y="1132"/>
                    <a:pt x="31063" y="1737"/>
                  </a:cubicBezTo>
                  <a:cubicBezTo>
                    <a:pt x="32171" y="2648"/>
                    <a:pt x="33535" y="3133"/>
                    <a:pt x="34919" y="3133"/>
                  </a:cubicBezTo>
                  <a:cubicBezTo>
                    <a:pt x="35534" y="3133"/>
                    <a:pt x="36153" y="3037"/>
                    <a:pt x="36756" y="2840"/>
                  </a:cubicBezTo>
                  <a:cubicBezTo>
                    <a:pt x="37457" y="2695"/>
                    <a:pt x="38125" y="2550"/>
                    <a:pt x="38772" y="2550"/>
                  </a:cubicBezTo>
                  <a:cubicBezTo>
                    <a:pt x="39077" y="2550"/>
                    <a:pt x="39377" y="2582"/>
                    <a:pt x="39674" y="2662"/>
                  </a:cubicBezTo>
                  <a:cubicBezTo>
                    <a:pt x="41132" y="3054"/>
                    <a:pt x="41986" y="4299"/>
                    <a:pt x="42911" y="5615"/>
                  </a:cubicBezTo>
                  <a:cubicBezTo>
                    <a:pt x="43730" y="6789"/>
                    <a:pt x="44584" y="7999"/>
                    <a:pt x="45865" y="8640"/>
                  </a:cubicBezTo>
                  <a:cubicBezTo>
                    <a:pt x="46327" y="8853"/>
                    <a:pt x="46825" y="8996"/>
                    <a:pt x="47359" y="9138"/>
                  </a:cubicBezTo>
                  <a:cubicBezTo>
                    <a:pt x="48035" y="9245"/>
                    <a:pt x="48676" y="9529"/>
                    <a:pt x="49245" y="9885"/>
                  </a:cubicBezTo>
                  <a:cubicBezTo>
                    <a:pt x="50419" y="10810"/>
                    <a:pt x="50526" y="12376"/>
                    <a:pt x="50597" y="14048"/>
                  </a:cubicBezTo>
                  <a:cubicBezTo>
                    <a:pt x="50633" y="15400"/>
                    <a:pt x="50704" y="16788"/>
                    <a:pt x="51344" y="17926"/>
                  </a:cubicBezTo>
                  <a:cubicBezTo>
                    <a:pt x="51949" y="18958"/>
                    <a:pt x="52945" y="19599"/>
                    <a:pt x="53906" y="20239"/>
                  </a:cubicBezTo>
                  <a:cubicBezTo>
                    <a:pt x="54333" y="20559"/>
                    <a:pt x="54795" y="20844"/>
                    <a:pt x="55222" y="21200"/>
                  </a:cubicBezTo>
                  <a:cubicBezTo>
                    <a:pt x="57749" y="23370"/>
                    <a:pt x="58638" y="26928"/>
                    <a:pt x="57357" y="30059"/>
                  </a:cubicBezTo>
                  <a:cubicBezTo>
                    <a:pt x="57037" y="30700"/>
                    <a:pt x="56681" y="31340"/>
                    <a:pt x="56290" y="31981"/>
                  </a:cubicBezTo>
                  <a:cubicBezTo>
                    <a:pt x="55614" y="33084"/>
                    <a:pt x="54902" y="34293"/>
                    <a:pt x="54760" y="35574"/>
                  </a:cubicBezTo>
                  <a:cubicBezTo>
                    <a:pt x="54618" y="36855"/>
                    <a:pt x="55009" y="38101"/>
                    <a:pt x="55400" y="39310"/>
                  </a:cubicBezTo>
                  <a:cubicBezTo>
                    <a:pt x="55827" y="40591"/>
                    <a:pt x="56183" y="41801"/>
                    <a:pt x="56005" y="43046"/>
                  </a:cubicBezTo>
                  <a:cubicBezTo>
                    <a:pt x="55721" y="44648"/>
                    <a:pt x="54618" y="45786"/>
                    <a:pt x="53408" y="47031"/>
                  </a:cubicBezTo>
                  <a:cubicBezTo>
                    <a:pt x="52518" y="47885"/>
                    <a:pt x="51736" y="48846"/>
                    <a:pt x="51131" y="49949"/>
                  </a:cubicBezTo>
                  <a:cubicBezTo>
                    <a:pt x="50597" y="51088"/>
                    <a:pt x="50241" y="52297"/>
                    <a:pt x="50099" y="53543"/>
                  </a:cubicBezTo>
                  <a:cubicBezTo>
                    <a:pt x="49850" y="55179"/>
                    <a:pt x="49565" y="56745"/>
                    <a:pt x="48498" y="57919"/>
                  </a:cubicBezTo>
                  <a:cubicBezTo>
                    <a:pt x="47003" y="59556"/>
                    <a:pt x="44726" y="59663"/>
                    <a:pt x="42271" y="59734"/>
                  </a:cubicBezTo>
                  <a:cubicBezTo>
                    <a:pt x="40741" y="59805"/>
                    <a:pt x="39140" y="59841"/>
                    <a:pt x="37717" y="60339"/>
                  </a:cubicBezTo>
                  <a:cubicBezTo>
                    <a:pt x="36792" y="60659"/>
                    <a:pt x="35902" y="61121"/>
                    <a:pt x="35084" y="61620"/>
                  </a:cubicBezTo>
                  <a:cubicBezTo>
                    <a:pt x="34123" y="62260"/>
                    <a:pt x="33091" y="62723"/>
                    <a:pt x="32024" y="63043"/>
                  </a:cubicBezTo>
                  <a:cubicBezTo>
                    <a:pt x="31529" y="63162"/>
                    <a:pt x="31043" y="63216"/>
                    <a:pt x="30564" y="63216"/>
                  </a:cubicBezTo>
                  <a:cubicBezTo>
                    <a:pt x="28318" y="63216"/>
                    <a:pt x="26211" y="62033"/>
                    <a:pt x="23982" y="60801"/>
                  </a:cubicBezTo>
                  <a:cubicBezTo>
                    <a:pt x="21990" y="59698"/>
                    <a:pt x="19962" y="58524"/>
                    <a:pt x="17720" y="58239"/>
                  </a:cubicBezTo>
                  <a:cubicBezTo>
                    <a:pt x="17258" y="58168"/>
                    <a:pt x="16760" y="58168"/>
                    <a:pt x="16297" y="58168"/>
                  </a:cubicBezTo>
                  <a:cubicBezTo>
                    <a:pt x="15692" y="58168"/>
                    <a:pt x="15123" y="58204"/>
                    <a:pt x="14589" y="58204"/>
                  </a:cubicBezTo>
                  <a:cubicBezTo>
                    <a:pt x="14073" y="58257"/>
                    <a:pt x="13548" y="58284"/>
                    <a:pt x="13024" y="58284"/>
                  </a:cubicBezTo>
                  <a:cubicBezTo>
                    <a:pt x="12499" y="58284"/>
                    <a:pt x="11974" y="58257"/>
                    <a:pt x="11458" y="58204"/>
                  </a:cubicBezTo>
                  <a:cubicBezTo>
                    <a:pt x="8327" y="57812"/>
                    <a:pt x="4449" y="52618"/>
                    <a:pt x="4164" y="49451"/>
                  </a:cubicBezTo>
                  <a:cubicBezTo>
                    <a:pt x="4128" y="48668"/>
                    <a:pt x="4164" y="47850"/>
                    <a:pt x="4271" y="47067"/>
                  </a:cubicBezTo>
                  <a:cubicBezTo>
                    <a:pt x="4377" y="45822"/>
                    <a:pt x="4484" y="44541"/>
                    <a:pt x="4057" y="43331"/>
                  </a:cubicBezTo>
                  <a:cubicBezTo>
                    <a:pt x="3666" y="42335"/>
                    <a:pt x="3132" y="41445"/>
                    <a:pt x="2420" y="40662"/>
                  </a:cubicBezTo>
                  <a:cubicBezTo>
                    <a:pt x="1638" y="39702"/>
                    <a:pt x="926" y="38777"/>
                    <a:pt x="748" y="37603"/>
                  </a:cubicBezTo>
                  <a:cubicBezTo>
                    <a:pt x="535" y="36250"/>
                    <a:pt x="1140" y="34970"/>
                    <a:pt x="1816" y="33653"/>
                  </a:cubicBezTo>
                  <a:cubicBezTo>
                    <a:pt x="2385" y="32443"/>
                    <a:pt x="2954" y="31234"/>
                    <a:pt x="2954" y="29917"/>
                  </a:cubicBezTo>
                  <a:cubicBezTo>
                    <a:pt x="2954" y="28743"/>
                    <a:pt x="2527" y="27640"/>
                    <a:pt x="2065" y="26572"/>
                  </a:cubicBezTo>
                  <a:cubicBezTo>
                    <a:pt x="1531" y="25256"/>
                    <a:pt x="997" y="23975"/>
                    <a:pt x="1389" y="22694"/>
                  </a:cubicBezTo>
                  <a:cubicBezTo>
                    <a:pt x="1816" y="21164"/>
                    <a:pt x="3274" y="20346"/>
                    <a:pt x="4840" y="19492"/>
                  </a:cubicBezTo>
                  <a:cubicBezTo>
                    <a:pt x="6263" y="18709"/>
                    <a:pt x="7758" y="17855"/>
                    <a:pt x="8434" y="16432"/>
                  </a:cubicBezTo>
                  <a:cubicBezTo>
                    <a:pt x="9074" y="15044"/>
                    <a:pt x="8825" y="13479"/>
                    <a:pt x="8576" y="11984"/>
                  </a:cubicBezTo>
                  <a:cubicBezTo>
                    <a:pt x="8362" y="10775"/>
                    <a:pt x="8149" y="9529"/>
                    <a:pt x="8434" y="8355"/>
                  </a:cubicBezTo>
                  <a:cubicBezTo>
                    <a:pt x="9359" y="4761"/>
                    <a:pt x="12810" y="4477"/>
                    <a:pt x="16439" y="4228"/>
                  </a:cubicBezTo>
                  <a:cubicBezTo>
                    <a:pt x="18574" y="4050"/>
                    <a:pt x="20745" y="3872"/>
                    <a:pt x="22310" y="2982"/>
                  </a:cubicBezTo>
                  <a:cubicBezTo>
                    <a:pt x="22773" y="2733"/>
                    <a:pt x="23200" y="2449"/>
                    <a:pt x="23662" y="2164"/>
                  </a:cubicBezTo>
                  <a:cubicBezTo>
                    <a:pt x="23947" y="1986"/>
                    <a:pt x="24196" y="1808"/>
                    <a:pt x="24481" y="1630"/>
                  </a:cubicBezTo>
                  <a:cubicBezTo>
                    <a:pt x="25489" y="1000"/>
                    <a:pt x="26608" y="426"/>
                    <a:pt x="27765" y="426"/>
                  </a:cubicBezTo>
                  <a:close/>
                  <a:moveTo>
                    <a:pt x="27768" y="0"/>
                  </a:moveTo>
                  <a:cubicBezTo>
                    <a:pt x="26471" y="0"/>
                    <a:pt x="25305" y="613"/>
                    <a:pt x="24196" y="1310"/>
                  </a:cubicBezTo>
                  <a:cubicBezTo>
                    <a:pt x="23911" y="1452"/>
                    <a:pt x="23662" y="1630"/>
                    <a:pt x="23378" y="1808"/>
                  </a:cubicBezTo>
                  <a:cubicBezTo>
                    <a:pt x="22986" y="2093"/>
                    <a:pt x="22524" y="2377"/>
                    <a:pt x="22097" y="2627"/>
                  </a:cubicBezTo>
                  <a:cubicBezTo>
                    <a:pt x="20602" y="3480"/>
                    <a:pt x="18467" y="3658"/>
                    <a:pt x="16404" y="3801"/>
                  </a:cubicBezTo>
                  <a:cubicBezTo>
                    <a:pt x="12739" y="4085"/>
                    <a:pt x="8967" y="4370"/>
                    <a:pt x="7935" y="8284"/>
                  </a:cubicBezTo>
                  <a:cubicBezTo>
                    <a:pt x="7615" y="9529"/>
                    <a:pt x="7864" y="10846"/>
                    <a:pt x="8078" y="12127"/>
                  </a:cubicBezTo>
                  <a:cubicBezTo>
                    <a:pt x="8327" y="13621"/>
                    <a:pt x="8611" y="14973"/>
                    <a:pt x="7971" y="16290"/>
                  </a:cubicBezTo>
                  <a:cubicBezTo>
                    <a:pt x="7331" y="17606"/>
                    <a:pt x="5907" y="18353"/>
                    <a:pt x="4555" y="19136"/>
                  </a:cubicBezTo>
                  <a:cubicBezTo>
                    <a:pt x="2990" y="19990"/>
                    <a:pt x="1389" y="20880"/>
                    <a:pt x="890" y="22587"/>
                  </a:cubicBezTo>
                  <a:cubicBezTo>
                    <a:pt x="463" y="24046"/>
                    <a:pt x="1068" y="25469"/>
                    <a:pt x="1602" y="26786"/>
                  </a:cubicBezTo>
                  <a:cubicBezTo>
                    <a:pt x="2029" y="27818"/>
                    <a:pt x="2456" y="28885"/>
                    <a:pt x="2456" y="29953"/>
                  </a:cubicBezTo>
                  <a:cubicBezTo>
                    <a:pt x="2456" y="31162"/>
                    <a:pt x="1887" y="32337"/>
                    <a:pt x="1353" y="33475"/>
                  </a:cubicBezTo>
                  <a:cubicBezTo>
                    <a:pt x="677" y="34827"/>
                    <a:pt x="1" y="36215"/>
                    <a:pt x="250" y="37709"/>
                  </a:cubicBezTo>
                  <a:cubicBezTo>
                    <a:pt x="463" y="38990"/>
                    <a:pt x="1246" y="40022"/>
                    <a:pt x="2029" y="41018"/>
                  </a:cubicBezTo>
                  <a:cubicBezTo>
                    <a:pt x="2669" y="41730"/>
                    <a:pt x="3203" y="42584"/>
                    <a:pt x="3595" y="43509"/>
                  </a:cubicBezTo>
                  <a:cubicBezTo>
                    <a:pt x="3986" y="44612"/>
                    <a:pt x="3879" y="45786"/>
                    <a:pt x="3772" y="47067"/>
                  </a:cubicBezTo>
                  <a:cubicBezTo>
                    <a:pt x="3666" y="47885"/>
                    <a:pt x="3630" y="48668"/>
                    <a:pt x="3666" y="49487"/>
                  </a:cubicBezTo>
                  <a:cubicBezTo>
                    <a:pt x="3950" y="52902"/>
                    <a:pt x="7971" y="58239"/>
                    <a:pt x="11351" y="58702"/>
                  </a:cubicBezTo>
                  <a:cubicBezTo>
                    <a:pt x="11885" y="58755"/>
                    <a:pt x="12419" y="58782"/>
                    <a:pt x="12952" y="58782"/>
                  </a:cubicBezTo>
                  <a:cubicBezTo>
                    <a:pt x="13486" y="58782"/>
                    <a:pt x="14020" y="58755"/>
                    <a:pt x="14553" y="58702"/>
                  </a:cubicBezTo>
                  <a:cubicBezTo>
                    <a:pt x="15069" y="58649"/>
                    <a:pt x="15585" y="58622"/>
                    <a:pt x="16106" y="58622"/>
                  </a:cubicBezTo>
                  <a:cubicBezTo>
                    <a:pt x="16626" y="58622"/>
                    <a:pt x="17151" y="58649"/>
                    <a:pt x="17685" y="58702"/>
                  </a:cubicBezTo>
                  <a:cubicBezTo>
                    <a:pt x="19784" y="58951"/>
                    <a:pt x="21812" y="60090"/>
                    <a:pt x="23733" y="61193"/>
                  </a:cubicBezTo>
                  <a:cubicBezTo>
                    <a:pt x="25939" y="62402"/>
                    <a:pt x="28181" y="63683"/>
                    <a:pt x="30600" y="63683"/>
                  </a:cubicBezTo>
                  <a:cubicBezTo>
                    <a:pt x="31099" y="63683"/>
                    <a:pt x="31597" y="63612"/>
                    <a:pt x="32095" y="63505"/>
                  </a:cubicBezTo>
                  <a:cubicBezTo>
                    <a:pt x="33233" y="63185"/>
                    <a:pt x="34301" y="62687"/>
                    <a:pt x="35297" y="62047"/>
                  </a:cubicBezTo>
                  <a:cubicBezTo>
                    <a:pt x="36080" y="61548"/>
                    <a:pt x="36934" y="61121"/>
                    <a:pt x="37859" y="60766"/>
                  </a:cubicBezTo>
                  <a:cubicBezTo>
                    <a:pt x="39211" y="60303"/>
                    <a:pt x="40777" y="60268"/>
                    <a:pt x="42307" y="60196"/>
                  </a:cubicBezTo>
                  <a:cubicBezTo>
                    <a:pt x="44726" y="60125"/>
                    <a:pt x="47217" y="60054"/>
                    <a:pt x="48853" y="58239"/>
                  </a:cubicBezTo>
                  <a:cubicBezTo>
                    <a:pt x="49992" y="56958"/>
                    <a:pt x="50277" y="55286"/>
                    <a:pt x="50561" y="53649"/>
                  </a:cubicBezTo>
                  <a:cubicBezTo>
                    <a:pt x="50704" y="51194"/>
                    <a:pt x="51842" y="48953"/>
                    <a:pt x="53728" y="47352"/>
                  </a:cubicBezTo>
                  <a:cubicBezTo>
                    <a:pt x="54902" y="46142"/>
                    <a:pt x="56148" y="44861"/>
                    <a:pt x="56432" y="43153"/>
                  </a:cubicBezTo>
                  <a:cubicBezTo>
                    <a:pt x="56646" y="41801"/>
                    <a:pt x="56219" y="40485"/>
                    <a:pt x="55827" y="39204"/>
                  </a:cubicBezTo>
                  <a:cubicBezTo>
                    <a:pt x="55472" y="38029"/>
                    <a:pt x="55080" y="36855"/>
                    <a:pt x="55187" y="35646"/>
                  </a:cubicBezTo>
                  <a:cubicBezTo>
                    <a:pt x="55329" y="34400"/>
                    <a:pt x="55970" y="33333"/>
                    <a:pt x="56681" y="32230"/>
                  </a:cubicBezTo>
                  <a:cubicBezTo>
                    <a:pt x="57073" y="31589"/>
                    <a:pt x="57428" y="30949"/>
                    <a:pt x="57749" y="30237"/>
                  </a:cubicBezTo>
                  <a:cubicBezTo>
                    <a:pt x="59101" y="26964"/>
                    <a:pt x="58176" y="23157"/>
                    <a:pt x="55472" y="20844"/>
                  </a:cubicBezTo>
                  <a:cubicBezTo>
                    <a:pt x="55045" y="20488"/>
                    <a:pt x="54618" y="20168"/>
                    <a:pt x="54155" y="19883"/>
                  </a:cubicBezTo>
                  <a:cubicBezTo>
                    <a:pt x="53194" y="19243"/>
                    <a:pt x="52269" y="18638"/>
                    <a:pt x="51736" y="17713"/>
                  </a:cubicBezTo>
                  <a:cubicBezTo>
                    <a:pt x="51131" y="16645"/>
                    <a:pt x="51095" y="15329"/>
                    <a:pt x="51024" y="14048"/>
                  </a:cubicBezTo>
                  <a:cubicBezTo>
                    <a:pt x="50953" y="12340"/>
                    <a:pt x="50882" y="10561"/>
                    <a:pt x="49494" y="9529"/>
                  </a:cubicBezTo>
                  <a:cubicBezTo>
                    <a:pt x="48853" y="9102"/>
                    <a:pt x="48177" y="8818"/>
                    <a:pt x="47430" y="8711"/>
                  </a:cubicBezTo>
                  <a:cubicBezTo>
                    <a:pt x="46932" y="8604"/>
                    <a:pt x="46470" y="8462"/>
                    <a:pt x="46007" y="8248"/>
                  </a:cubicBezTo>
                  <a:cubicBezTo>
                    <a:pt x="44833" y="7679"/>
                    <a:pt x="44050" y="6540"/>
                    <a:pt x="43267" y="5402"/>
                  </a:cubicBezTo>
                  <a:cubicBezTo>
                    <a:pt x="42307" y="4050"/>
                    <a:pt x="41346" y="2698"/>
                    <a:pt x="39780" y="2271"/>
                  </a:cubicBezTo>
                  <a:cubicBezTo>
                    <a:pt x="39424" y="2172"/>
                    <a:pt x="39063" y="2134"/>
                    <a:pt x="38702" y="2134"/>
                  </a:cubicBezTo>
                  <a:cubicBezTo>
                    <a:pt x="38015" y="2134"/>
                    <a:pt x="37325" y="2273"/>
                    <a:pt x="36649" y="2413"/>
                  </a:cubicBezTo>
                  <a:cubicBezTo>
                    <a:pt x="36009" y="2573"/>
                    <a:pt x="35348" y="2653"/>
                    <a:pt x="34698" y="2653"/>
                  </a:cubicBezTo>
                  <a:cubicBezTo>
                    <a:pt x="34481" y="2653"/>
                    <a:pt x="34265" y="2644"/>
                    <a:pt x="34052" y="2627"/>
                  </a:cubicBezTo>
                  <a:cubicBezTo>
                    <a:pt x="33091" y="2484"/>
                    <a:pt x="32237" y="1950"/>
                    <a:pt x="31312" y="1381"/>
                  </a:cubicBezTo>
                  <a:cubicBezTo>
                    <a:pt x="30351" y="776"/>
                    <a:pt x="29391" y="171"/>
                    <a:pt x="28252" y="29"/>
                  </a:cubicBezTo>
                  <a:cubicBezTo>
                    <a:pt x="28089" y="10"/>
                    <a:pt x="27927" y="0"/>
                    <a:pt x="27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085;p47">
              <a:extLst>
                <a:ext uri="{FF2B5EF4-FFF2-40B4-BE49-F238E27FC236}">
                  <a16:creationId xmlns:a16="http://schemas.microsoft.com/office/drawing/2014/main" xmlns="" id="{8A74E3F4-7AE4-4C52-B929-703FF20E9DBD}"/>
                </a:ext>
              </a:extLst>
            </p:cNvPr>
            <p:cNvSpPr/>
            <p:nvPr/>
          </p:nvSpPr>
          <p:spPr>
            <a:xfrm>
              <a:off x="1199585" y="1957140"/>
              <a:ext cx="808938" cy="638221"/>
            </a:xfrm>
            <a:custGeom>
              <a:avLst/>
              <a:gdLst/>
              <a:ahLst/>
              <a:cxnLst/>
              <a:rect l="l" t="t" r="r" b="b"/>
              <a:pathLst>
                <a:path w="23555" h="18584" extrusionOk="0">
                  <a:moveTo>
                    <a:pt x="5782" y="1"/>
                  </a:moveTo>
                  <a:cubicBezTo>
                    <a:pt x="5539" y="1"/>
                    <a:pt x="5296" y="11"/>
                    <a:pt x="5053" y="32"/>
                  </a:cubicBezTo>
                  <a:cubicBezTo>
                    <a:pt x="3452" y="175"/>
                    <a:pt x="1851" y="922"/>
                    <a:pt x="997" y="2238"/>
                  </a:cubicBezTo>
                  <a:cubicBezTo>
                    <a:pt x="0" y="3875"/>
                    <a:pt x="321" y="6010"/>
                    <a:pt x="1068" y="7789"/>
                  </a:cubicBezTo>
                  <a:cubicBezTo>
                    <a:pt x="3128" y="12175"/>
                    <a:pt x="7546" y="14947"/>
                    <a:pt x="12323" y="14947"/>
                  </a:cubicBezTo>
                  <a:cubicBezTo>
                    <a:pt x="12662" y="14947"/>
                    <a:pt x="13002" y="14933"/>
                    <a:pt x="13343" y="14905"/>
                  </a:cubicBezTo>
                  <a:cubicBezTo>
                    <a:pt x="14339" y="14727"/>
                    <a:pt x="15336" y="14621"/>
                    <a:pt x="16332" y="14621"/>
                  </a:cubicBezTo>
                  <a:cubicBezTo>
                    <a:pt x="17222" y="14692"/>
                    <a:pt x="18218" y="14870"/>
                    <a:pt x="18502" y="15830"/>
                  </a:cubicBezTo>
                  <a:cubicBezTo>
                    <a:pt x="18645" y="16400"/>
                    <a:pt x="18609" y="17004"/>
                    <a:pt x="18751" y="17574"/>
                  </a:cubicBezTo>
                  <a:cubicBezTo>
                    <a:pt x="18914" y="18094"/>
                    <a:pt x="19343" y="18584"/>
                    <a:pt x="19877" y="18584"/>
                  </a:cubicBezTo>
                  <a:cubicBezTo>
                    <a:pt x="19928" y="18584"/>
                    <a:pt x="19980" y="18579"/>
                    <a:pt x="20032" y="18570"/>
                  </a:cubicBezTo>
                  <a:cubicBezTo>
                    <a:pt x="20281" y="18499"/>
                    <a:pt x="20495" y="18356"/>
                    <a:pt x="20673" y="18179"/>
                  </a:cubicBezTo>
                  <a:cubicBezTo>
                    <a:pt x="21883" y="17111"/>
                    <a:pt x="22808" y="15795"/>
                    <a:pt x="23413" y="14300"/>
                  </a:cubicBezTo>
                  <a:cubicBezTo>
                    <a:pt x="23519" y="14087"/>
                    <a:pt x="23555" y="13838"/>
                    <a:pt x="23555" y="13624"/>
                  </a:cubicBezTo>
                  <a:cubicBezTo>
                    <a:pt x="23485" y="12739"/>
                    <a:pt x="22789" y="12556"/>
                    <a:pt x="21983" y="12556"/>
                  </a:cubicBezTo>
                  <a:cubicBezTo>
                    <a:pt x="21418" y="12556"/>
                    <a:pt x="20799" y="12646"/>
                    <a:pt x="20304" y="12646"/>
                  </a:cubicBezTo>
                  <a:cubicBezTo>
                    <a:pt x="20057" y="12646"/>
                    <a:pt x="19840" y="12624"/>
                    <a:pt x="19677" y="12557"/>
                  </a:cubicBezTo>
                  <a:cubicBezTo>
                    <a:pt x="18787" y="12237"/>
                    <a:pt x="18538" y="11169"/>
                    <a:pt x="18289" y="10244"/>
                  </a:cubicBezTo>
                  <a:cubicBezTo>
                    <a:pt x="17115" y="5583"/>
                    <a:pt x="14517" y="2025"/>
                    <a:pt x="9785" y="708"/>
                  </a:cubicBezTo>
                  <a:cubicBezTo>
                    <a:pt x="8488" y="316"/>
                    <a:pt x="7139" y="1"/>
                    <a:pt x="57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086;p47">
              <a:extLst>
                <a:ext uri="{FF2B5EF4-FFF2-40B4-BE49-F238E27FC236}">
                  <a16:creationId xmlns:a16="http://schemas.microsoft.com/office/drawing/2014/main" xmlns="" id="{2DEE6612-7C91-44AB-AE53-114427D835C4}"/>
                </a:ext>
              </a:extLst>
            </p:cNvPr>
            <p:cNvSpPr/>
            <p:nvPr/>
          </p:nvSpPr>
          <p:spPr>
            <a:xfrm>
              <a:off x="1370644" y="2024210"/>
              <a:ext cx="453390" cy="411526"/>
            </a:xfrm>
            <a:custGeom>
              <a:avLst/>
              <a:gdLst/>
              <a:ahLst/>
              <a:cxnLst/>
              <a:rect l="l" t="t" r="r" b="b"/>
              <a:pathLst>
                <a:path w="13202" h="11983" extrusionOk="0">
                  <a:moveTo>
                    <a:pt x="5480" y="1"/>
                  </a:moveTo>
                  <a:cubicBezTo>
                    <a:pt x="5124" y="36"/>
                    <a:pt x="4840" y="285"/>
                    <a:pt x="4733" y="641"/>
                  </a:cubicBezTo>
                  <a:cubicBezTo>
                    <a:pt x="4733" y="926"/>
                    <a:pt x="4840" y="1210"/>
                    <a:pt x="5018" y="1424"/>
                  </a:cubicBezTo>
                  <a:lnTo>
                    <a:pt x="5765" y="2740"/>
                  </a:lnTo>
                  <a:cubicBezTo>
                    <a:pt x="6049" y="3132"/>
                    <a:pt x="6227" y="3594"/>
                    <a:pt x="6334" y="4057"/>
                  </a:cubicBezTo>
                  <a:cubicBezTo>
                    <a:pt x="6370" y="4484"/>
                    <a:pt x="6263" y="4911"/>
                    <a:pt x="6049" y="5302"/>
                  </a:cubicBezTo>
                  <a:cubicBezTo>
                    <a:pt x="5594" y="6242"/>
                    <a:pt x="4613" y="6977"/>
                    <a:pt x="3620" y="6977"/>
                  </a:cubicBezTo>
                  <a:cubicBezTo>
                    <a:pt x="3372" y="6977"/>
                    <a:pt x="3124" y="6932"/>
                    <a:pt x="2883" y="6832"/>
                  </a:cubicBezTo>
                  <a:cubicBezTo>
                    <a:pt x="2634" y="6690"/>
                    <a:pt x="2349" y="6583"/>
                    <a:pt x="2064" y="6476"/>
                  </a:cubicBezTo>
                  <a:cubicBezTo>
                    <a:pt x="1975" y="6455"/>
                    <a:pt x="1884" y="6445"/>
                    <a:pt x="1794" y="6445"/>
                  </a:cubicBezTo>
                  <a:cubicBezTo>
                    <a:pt x="1128" y="6445"/>
                    <a:pt x="460" y="6989"/>
                    <a:pt x="179" y="7615"/>
                  </a:cubicBezTo>
                  <a:cubicBezTo>
                    <a:pt x="36" y="7829"/>
                    <a:pt x="1" y="8078"/>
                    <a:pt x="1" y="8327"/>
                  </a:cubicBezTo>
                  <a:cubicBezTo>
                    <a:pt x="36" y="8896"/>
                    <a:pt x="499" y="9287"/>
                    <a:pt x="997" y="9536"/>
                  </a:cubicBezTo>
                  <a:cubicBezTo>
                    <a:pt x="3879" y="11280"/>
                    <a:pt x="7437" y="11209"/>
                    <a:pt x="10711" y="11849"/>
                  </a:cubicBezTo>
                  <a:cubicBezTo>
                    <a:pt x="10995" y="11938"/>
                    <a:pt x="11289" y="11983"/>
                    <a:pt x="11582" y="11983"/>
                  </a:cubicBezTo>
                  <a:cubicBezTo>
                    <a:pt x="11876" y="11983"/>
                    <a:pt x="12169" y="11938"/>
                    <a:pt x="12454" y="11849"/>
                  </a:cubicBezTo>
                  <a:cubicBezTo>
                    <a:pt x="13023" y="11600"/>
                    <a:pt x="13201" y="10853"/>
                    <a:pt x="12845" y="10355"/>
                  </a:cubicBezTo>
                  <a:cubicBezTo>
                    <a:pt x="12347" y="9679"/>
                    <a:pt x="11742" y="9358"/>
                    <a:pt x="11422" y="8505"/>
                  </a:cubicBezTo>
                  <a:cubicBezTo>
                    <a:pt x="11173" y="7793"/>
                    <a:pt x="10995" y="7046"/>
                    <a:pt x="10853" y="6299"/>
                  </a:cubicBezTo>
                  <a:cubicBezTo>
                    <a:pt x="10212" y="3772"/>
                    <a:pt x="8825" y="1282"/>
                    <a:pt x="6476" y="214"/>
                  </a:cubicBezTo>
                  <a:cubicBezTo>
                    <a:pt x="6156" y="72"/>
                    <a:pt x="5800" y="1"/>
                    <a:pt x="5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87;p47">
              <a:extLst>
                <a:ext uri="{FF2B5EF4-FFF2-40B4-BE49-F238E27FC236}">
                  <a16:creationId xmlns:a16="http://schemas.microsoft.com/office/drawing/2014/main" xmlns="" id="{D996EED3-C42D-4322-8980-98578C8DE10B}"/>
                </a:ext>
              </a:extLst>
            </p:cNvPr>
            <p:cNvSpPr/>
            <p:nvPr/>
          </p:nvSpPr>
          <p:spPr>
            <a:xfrm>
              <a:off x="1560213" y="1985061"/>
              <a:ext cx="169721" cy="91729"/>
            </a:xfrm>
            <a:custGeom>
              <a:avLst/>
              <a:gdLst/>
              <a:ahLst/>
              <a:cxnLst/>
              <a:rect l="l" t="t" r="r" b="b"/>
              <a:pathLst>
                <a:path w="4942" h="2671" extrusionOk="0">
                  <a:moveTo>
                    <a:pt x="1566" y="1"/>
                  </a:moveTo>
                  <a:cubicBezTo>
                    <a:pt x="870" y="1"/>
                    <a:pt x="0" y="153"/>
                    <a:pt x="423" y="892"/>
                  </a:cubicBezTo>
                  <a:cubicBezTo>
                    <a:pt x="601" y="1212"/>
                    <a:pt x="1419" y="1354"/>
                    <a:pt x="1739" y="1532"/>
                  </a:cubicBezTo>
                  <a:cubicBezTo>
                    <a:pt x="2202" y="1781"/>
                    <a:pt x="2664" y="2066"/>
                    <a:pt x="3056" y="2422"/>
                  </a:cubicBezTo>
                  <a:cubicBezTo>
                    <a:pt x="3198" y="2564"/>
                    <a:pt x="3376" y="2671"/>
                    <a:pt x="3589" y="2671"/>
                  </a:cubicBezTo>
                  <a:cubicBezTo>
                    <a:pt x="3696" y="2635"/>
                    <a:pt x="3803" y="2564"/>
                    <a:pt x="3874" y="2493"/>
                  </a:cubicBezTo>
                  <a:cubicBezTo>
                    <a:pt x="4265" y="2137"/>
                    <a:pt x="4586" y="1710"/>
                    <a:pt x="4870" y="1247"/>
                  </a:cubicBezTo>
                  <a:cubicBezTo>
                    <a:pt x="4906" y="1176"/>
                    <a:pt x="4941" y="1070"/>
                    <a:pt x="4941" y="963"/>
                  </a:cubicBezTo>
                  <a:cubicBezTo>
                    <a:pt x="4941" y="820"/>
                    <a:pt x="4764" y="714"/>
                    <a:pt x="4586" y="678"/>
                  </a:cubicBezTo>
                  <a:cubicBezTo>
                    <a:pt x="3803" y="358"/>
                    <a:pt x="2985" y="144"/>
                    <a:pt x="2166" y="38"/>
                  </a:cubicBezTo>
                  <a:cubicBezTo>
                    <a:pt x="2028" y="19"/>
                    <a:pt x="1808" y="1"/>
                    <a:pt x="1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088;p47">
              <a:extLst>
                <a:ext uri="{FF2B5EF4-FFF2-40B4-BE49-F238E27FC236}">
                  <a16:creationId xmlns:a16="http://schemas.microsoft.com/office/drawing/2014/main" xmlns="" id="{BEF1A89B-5455-4362-8D3C-2EC7A3013DB2}"/>
                </a:ext>
              </a:extLst>
            </p:cNvPr>
            <p:cNvSpPr/>
            <p:nvPr/>
          </p:nvSpPr>
          <p:spPr>
            <a:xfrm>
              <a:off x="1277783" y="1974105"/>
              <a:ext cx="241977" cy="328761"/>
            </a:xfrm>
            <a:custGeom>
              <a:avLst/>
              <a:gdLst/>
              <a:ahLst/>
              <a:cxnLst/>
              <a:rect l="l" t="t" r="r" b="b"/>
              <a:pathLst>
                <a:path w="7046" h="9573" extrusionOk="0">
                  <a:moveTo>
                    <a:pt x="6690" y="1"/>
                  </a:moveTo>
                  <a:cubicBezTo>
                    <a:pt x="5800" y="2990"/>
                    <a:pt x="4092" y="5729"/>
                    <a:pt x="1815" y="7864"/>
                  </a:cubicBezTo>
                  <a:cubicBezTo>
                    <a:pt x="1246" y="8398"/>
                    <a:pt x="641" y="8896"/>
                    <a:pt x="1" y="9359"/>
                  </a:cubicBezTo>
                  <a:cubicBezTo>
                    <a:pt x="36" y="9430"/>
                    <a:pt x="107" y="9501"/>
                    <a:pt x="143" y="9572"/>
                  </a:cubicBezTo>
                  <a:cubicBezTo>
                    <a:pt x="677" y="9181"/>
                    <a:pt x="1210" y="8754"/>
                    <a:pt x="1708" y="8327"/>
                  </a:cubicBezTo>
                  <a:cubicBezTo>
                    <a:pt x="2384" y="7722"/>
                    <a:pt x="3025" y="7081"/>
                    <a:pt x="3630" y="6370"/>
                  </a:cubicBezTo>
                  <a:cubicBezTo>
                    <a:pt x="4768" y="4982"/>
                    <a:pt x="5729" y="3417"/>
                    <a:pt x="6441" y="1780"/>
                  </a:cubicBezTo>
                  <a:cubicBezTo>
                    <a:pt x="6654" y="1211"/>
                    <a:pt x="6868" y="641"/>
                    <a:pt x="7046" y="72"/>
                  </a:cubicBezTo>
                  <a:lnTo>
                    <a:pt x="66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089;p47">
              <a:extLst>
                <a:ext uri="{FF2B5EF4-FFF2-40B4-BE49-F238E27FC236}">
                  <a16:creationId xmlns:a16="http://schemas.microsoft.com/office/drawing/2014/main" xmlns="" id="{BBEF281D-F949-4307-BD68-1E562B62CC46}"/>
                </a:ext>
              </a:extLst>
            </p:cNvPr>
            <p:cNvSpPr/>
            <p:nvPr/>
          </p:nvSpPr>
          <p:spPr>
            <a:xfrm>
              <a:off x="1553929" y="2071877"/>
              <a:ext cx="35476" cy="38532"/>
            </a:xfrm>
            <a:custGeom>
              <a:avLst/>
              <a:gdLst/>
              <a:ahLst/>
              <a:cxnLst/>
              <a:rect l="l" t="t" r="r" b="b"/>
              <a:pathLst>
                <a:path w="1033" h="1122" extrusionOk="0">
                  <a:moveTo>
                    <a:pt x="926" y="0"/>
                  </a:moveTo>
                  <a:cubicBezTo>
                    <a:pt x="392" y="36"/>
                    <a:pt x="1" y="534"/>
                    <a:pt x="72" y="1068"/>
                  </a:cubicBezTo>
                  <a:cubicBezTo>
                    <a:pt x="72" y="1103"/>
                    <a:pt x="108" y="1121"/>
                    <a:pt x="143" y="1121"/>
                  </a:cubicBezTo>
                  <a:cubicBezTo>
                    <a:pt x="179" y="1121"/>
                    <a:pt x="214" y="1103"/>
                    <a:pt x="214" y="1068"/>
                  </a:cubicBezTo>
                  <a:cubicBezTo>
                    <a:pt x="214" y="854"/>
                    <a:pt x="285" y="641"/>
                    <a:pt x="428" y="463"/>
                  </a:cubicBezTo>
                  <a:cubicBezTo>
                    <a:pt x="535" y="321"/>
                    <a:pt x="748" y="214"/>
                    <a:pt x="926" y="178"/>
                  </a:cubicBezTo>
                  <a:cubicBezTo>
                    <a:pt x="1033" y="178"/>
                    <a:pt x="1033" y="0"/>
                    <a:pt x="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1090;p47">
              <a:extLst>
                <a:ext uri="{FF2B5EF4-FFF2-40B4-BE49-F238E27FC236}">
                  <a16:creationId xmlns:a16="http://schemas.microsoft.com/office/drawing/2014/main" xmlns="" id="{F686A4BF-DB32-4306-8A67-2CAF11A5573E}"/>
                </a:ext>
              </a:extLst>
            </p:cNvPr>
            <p:cNvSpPr/>
            <p:nvPr/>
          </p:nvSpPr>
          <p:spPr>
            <a:xfrm>
              <a:off x="1595483" y="2115182"/>
              <a:ext cx="24005" cy="37983"/>
            </a:xfrm>
            <a:custGeom>
              <a:avLst/>
              <a:gdLst/>
              <a:ahLst/>
              <a:cxnLst/>
              <a:rect l="l" t="t" r="r" b="b"/>
              <a:pathLst>
                <a:path w="699" h="1106" extrusionOk="0">
                  <a:moveTo>
                    <a:pt x="591" y="1"/>
                  </a:moveTo>
                  <a:cubicBezTo>
                    <a:pt x="574" y="1"/>
                    <a:pt x="555" y="7"/>
                    <a:pt x="534" y="20"/>
                  </a:cubicBezTo>
                  <a:cubicBezTo>
                    <a:pt x="214" y="269"/>
                    <a:pt x="1" y="625"/>
                    <a:pt x="1" y="1052"/>
                  </a:cubicBezTo>
                  <a:cubicBezTo>
                    <a:pt x="18" y="1088"/>
                    <a:pt x="54" y="1105"/>
                    <a:pt x="90" y="1105"/>
                  </a:cubicBezTo>
                  <a:cubicBezTo>
                    <a:pt x="125" y="1105"/>
                    <a:pt x="161" y="1088"/>
                    <a:pt x="178" y="1052"/>
                  </a:cubicBezTo>
                  <a:cubicBezTo>
                    <a:pt x="214" y="696"/>
                    <a:pt x="356" y="376"/>
                    <a:pt x="641" y="163"/>
                  </a:cubicBezTo>
                  <a:cubicBezTo>
                    <a:pt x="699" y="105"/>
                    <a:pt x="663" y="1"/>
                    <a:pt x="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1091;p47">
              <a:extLst>
                <a:ext uri="{FF2B5EF4-FFF2-40B4-BE49-F238E27FC236}">
                  <a16:creationId xmlns:a16="http://schemas.microsoft.com/office/drawing/2014/main" xmlns="" id="{DF3A37D2-7BF0-4663-828F-AE02EA11CB0C}"/>
                </a:ext>
              </a:extLst>
            </p:cNvPr>
            <p:cNvSpPr/>
            <p:nvPr/>
          </p:nvSpPr>
          <p:spPr>
            <a:xfrm>
              <a:off x="1635801" y="2185274"/>
              <a:ext cx="23078" cy="45263"/>
            </a:xfrm>
            <a:custGeom>
              <a:avLst/>
              <a:gdLst/>
              <a:ahLst/>
              <a:cxnLst/>
              <a:rect l="l" t="t" r="r" b="b"/>
              <a:pathLst>
                <a:path w="672" h="1318" extrusionOk="0">
                  <a:moveTo>
                    <a:pt x="563" y="0"/>
                  </a:moveTo>
                  <a:cubicBezTo>
                    <a:pt x="554" y="0"/>
                    <a:pt x="544" y="3"/>
                    <a:pt x="534" y="7"/>
                  </a:cubicBezTo>
                  <a:cubicBezTo>
                    <a:pt x="143" y="292"/>
                    <a:pt x="1" y="826"/>
                    <a:pt x="179" y="1253"/>
                  </a:cubicBezTo>
                  <a:cubicBezTo>
                    <a:pt x="194" y="1297"/>
                    <a:pt x="227" y="1317"/>
                    <a:pt x="259" y="1317"/>
                  </a:cubicBezTo>
                  <a:cubicBezTo>
                    <a:pt x="302" y="1317"/>
                    <a:pt x="342" y="1279"/>
                    <a:pt x="321" y="1217"/>
                  </a:cubicBezTo>
                  <a:cubicBezTo>
                    <a:pt x="214" y="826"/>
                    <a:pt x="321" y="434"/>
                    <a:pt x="641" y="150"/>
                  </a:cubicBezTo>
                  <a:cubicBezTo>
                    <a:pt x="672" y="88"/>
                    <a:pt x="623" y="0"/>
                    <a:pt x="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1092;p47">
              <a:extLst>
                <a:ext uri="{FF2B5EF4-FFF2-40B4-BE49-F238E27FC236}">
                  <a16:creationId xmlns:a16="http://schemas.microsoft.com/office/drawing/2014/main" xmlns="" id="{08D84497-DA90-469B-8D6D-2556E903F140}"/>
                </a:ext>
              </a:extLst>
            </p:cNvPr>
            <p:cNvSpPr/>
            <p:nvPr/>
          </p:nvSpPr>
          <p:spPr>
            <a:xfrm>
              <a:off x="1690783" y="2240015"/>
              <a:ext cx="28161" cy="37159"/>
            </a:xfrm>
            <a:custGeom>
              <a:avLst/>
              <a:gdLst/>
              <a:ahLst/>
              <a:cxnLst/>
              <a:rect l="l" t="t" r="r" b="b"/>
              <a:pathLst>
                <a:path w="820" h="1082" extrusionOk="0">
                  <a:moveTo>
                    <a:pt x="711" y="1"/>
                  </a:moveTo>
                  <a:cubicBezTo>
                    <a:pt x="699" y="1"/>
                    <a:pt x="686" y="5"/>
                    <a:pt x="677" y="15"/>
                  </a:cubicBezTo>
                  <a:cubicBezTo>
                    <a:pt x="250" y="157"/>
                    <a:pt x="1" y="548"/>
                    <a:pt x="36" y="975"/>
                  </a:cubicBezTo>
                  <a:cubicBezTo>
                    <a:pt x="1" y="1011"/>
                    <a:pt x="72" y="1082"/>
                    <a:pt x="108" y="1082"/>
                  </a:cubicBezTo>
                  <a:cubicBezTo>
                    <a:pt x="179" y="1046"/>
                    <a:pt x="214" y="1011"/>
                    <a:pt x="214" y="975"/>
                  </a:cubicBezTo>
                  <a:cubicBezTo>
                    <a:pt x="214" y="619"/>
                    <a:pt x="392" y="335"/>
                    <a:pt x="712" y="192"/>
                  </a:cubicBezTo>
                  <a:cubicBezTo>
                    <a:pt x="784" y="192"/>
                    <a:pt x="819" y="121"/>
                    <a:pt x="784" y="86"/>
                  </a:cubicBezTo>
                  <a:cubicBezTo>
                    <a:pt x="784" y="34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1093;p47">
              <a:extLst>
                <a:ext uri="{FF2B5EF4-FFF2-40B4-BE49-F238E27FC236}">
                  <a16:creationId xmlns:a16="http://schemas.microsoft.com/office/drawing/2014/main" xmlns="" id="{3DBDACF3-0F87-4748-9A27-4F5793340BA0}"/>
                </a:ext>
              </a:extLst>
            </p:cNvPr>
            <p:cNvSpPr/>
            <p:nvPr/>
          </p:nvSpPr>
          <p:spPr>
            <a:xfrm>
              <a:off x="1684670" y="2146227"/>
              <a:ext cx="26684" cy="32145"/>
            </a:xfrm>
            <a:custGeom>
              <a:avLst/>
              <a:gdLst/>
              <a:ahLst/>
              <a:cxnLst/>
              <a:rect l="l" t="t" r="r" b="b"/>
              <a:pathLst>
                <a:path w="777" h="936" extrusionOk="0">
                  <a:moveTo>
                    <a:pt x="639" y="0"/>
                  </a:moveTo>
                  <a:cubicBezTo>
                    <a:pt x="629" y="0"/>
                    <a:pt x="617" y="2"/>
                    <a:pt x="606" y="6"/>
                  </a:cubicBezTo>
                  <a:cubicBezTo>
                    <a:pt x="428" y="77"/>
                    <a:pt x="286" y="184"/>
                    <a:pt x="214" y="326"/>
                  </a:cubicBezTo>
                  <a:cubicBezTo>
                    <a:pt x="108" y="468"/>
                    <a:pt x="37" y="611"/>
                    <a:pt x="1" y="753"/>
                  </a:cubicBezTo>
                  <a:cubicBezTo>
                    <a:pt x="1" y="866"/>
                    <a:pt x="87" y="935"/>
                    <a:pt x="167" y="935"/>
                  </a:cubicBezTo>
                  <a:cubicBezTo>
                    <a:pt x="214" y="935"/>
                    <a:pt x="260" y="912"/>
                    <a:pt x="286" y="860"/>
                  </a:cubicBezTo>
                  <a:lnTo>
                    <a:pt x="321" y="753"/>
                  </a:lnTo>
                  <a:cubicBezTo>
                    <a:pt x="321" y="682"/>
                    <a:pt x="357" y="611"/>
                    <a:pt x="392" y="575"/>
                  </a:cubicBezTo>
                  <a:lnTo>
                    <a:pt x="392" y="504"/>
                  </a:lnTo>
                  <a:cubicBezTo>
                    <a:pt x="428" y="468"/>
                    <a:pt x="428" y="433"/>
                    <a:pt x="464" y="433"/>
                  </a:cubicBezTo>
                  <a:lnTo>
                    <a:pt x="499" y="362"/>
                  </a:lnTo>
                  <a:lnTo>
                    <a:pt x="570" y="290"/>
                  </a:lnTo>
                  <a:lnTo>
                    <a:pt x="641" y="219"/>
                  </a:lnTo>
                  <a:lnTo>
                    <a:pt x="713" y="184"/>
                  </a:lnTo>
                  <a:cubicBezTo>
                    <a:pt x="776" y="120"/>
                    <a:pt x="726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1094;p47">
              <a:extLst>
                <a:ext uri="{FF2B5EF4-FFF2-40B4-BE49-F238E27FC236}">
                  <a16:creationId xmlns:a16="http://schemas.microsoft.com/office/drawing/2014/main" xmlns="" id="{22A385F7-511F-470F-9242-1455EB05A0ED}"/>
                </a:ext>
              </a:extLst>
            </p:cNvPr>
            <p:cNvSpPr/>
            <p:nvPr/>
          </p:nvSpPr>
          <p:spPr>
            <a:xfrm>
              <a:off x="1667567" y="2352108"/>
              <a:ext cx="22460" cy="48389"/>
            </a:xfrm>
            <a:custGeom>
              <a:avLst/>
              <a:gdLst/>
              <a:ahLst/>
              <a:cxnLst/>
              <a:rect l="l" t="t" r="r" b="b"/>
              <a:pathLst>
                <a:path w="654" h="1409" extrusionOk="0">
                  <a:moveTo>
                    <a:pt x="299" y="1"/>
                  </a:moveTo>
                  <a:cubicBezTo>
                    <a:pt x="268" y="1"/>
                    <a:pt x="235" y="18"/>
                    <a:pt x="214" y="60"/>
                  </a:cubicBezTo>
                  <a:cubicBezTo>
                    <a:pt x="1" y="487"/>
                    <a:pt x="72" y="1020"/>
                    <a:pt x="428" y="1376"/>
                  </a:cubicBezTo>
                  <a:cubicBezTo>
                    <a:pt x="451" y="1399"/>
                    <a:pt x="476" y="1409"/>
                    <a:pt x="499" y="1409"/>
                  </a:cubicBezTo>
                  <a:cubicBezTo>
                    <a:pt x="585" y="1409"/>
                    <a:pt x="654" y="1282"/>
                    <a:pt x="570" y="1198"/>
                  </a:cubicBezTo>
                  <a:cubicBezTo>
                    <a:pt x="321" y="913"/>
                    <a:pt x="250" y="522"/>
                    <a:pt x="392" y="166"/>
                  </a:cubicBezTo>
                  <a:cubicBezTo>
                    <a:pt x="428" y="131"/>
                    <a:pt x="428" y="60"/>
                    <a:pt x="357" y="24"/>
                  </a:cubicBezTo>
                  <a:cubicBezTo>
                    <a:pt x="342" y="9"/>
                    <a:pt x="321" y="1"/>
                    <a:pt x="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1095;p47">
              <a:extLst>
                <a:ext uri="{FF2B5EF4-FFF2-40B4-BE49-F238E27FC236}">
                  <a16:creationId xmlns:a16="http://schemas.microsoft.com/office/drawing/2014/main" xmlns="" id="{5CB2CE81-C2E2-41CF-9F6D-473510476733}"/>
                </a:ext>
              </a:extLst>
            </p:cNvPr>
            <p:cNvSpPr/>
            <p:nvPr/>
          </p:nvSpPr>
          <p:spPr>
            <a:xfrm>
              <a:off x="1593044" y="2325973"/>
              <a:ext cx="24795" cy="50861"/>
            </a:xfrm>
            <a:custGeom>
              <a:avLst/>
              <a:gdLst/>
              <a:ahLst/>
              <a:cxnLst/>
              <a:rect l="l" t="t" r="r" b="b"/>
              <a:pathLst>
                <a:path w="722" h="1481" extrusionOk="0">
                  <a:moveTo>
                    <a:pt x="549" y="1"/>
                  </a:moveTo>
                  <a:cubicBezTo>
                    <a:pt x="519" y="1"/>
                    <a:pt x="489" y="12"/>
                    <a:pt x="463" y="38"/>
                  </a:cubicBezTo>
                  <a:cubicBezTo>
                    <a:pt x="143" y="394"/>
                    <a:pt x="0" y="927"/>
                    <a:pt x="107" y="1390"/>
                  </a:cubicBezTo>
                  <a:cubicBezTo>
                    <a:pt x="123" y="1452"/>
                    <a:pt x="173" y="1480"/>
                    <a:pt x="221" y="1480"/>
                  </a:cubicBezTo>
                  <a:cubicBezTo>
                    <a:pt x="282" y="1480"/>
                    <a:pt x="341" y="1434"/>
                    <a:pt x="321" y="1354"/>
                  </a:cubicBezTo>
                  <a:cubicBezTo>
                    <a:pt x="249" y="927"/>
                    <a:pt x="356" y="500"/>
                    <a:pt x="641" y="216"/>
                  </a:cubicBezTo>
                  <a:cubicBezTo>
                    <a:pt x="722" y="108"/>
                    <a:pt x="640" y="1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1096;p47">
              <a:extLst>
                <a:ext uri="{FF2B5EF4-FFF2-40B4-BE49-F238E27FC236}">
                  <a16:creationId xmlns:a16="http://schemas.microsoft.com/office/drawing/2014/main" xmlns="" id="{C16D131F-E414-4E26-88F2-4F2CD2C5BDF6}"/>
                </a:ext>
              </a:extLst>
            </p:cNvPr>
            <p:cNvSpPr/>
            <p:nvPr/>
          </p:nvSpPr>
          <p:spPr>
            <a:xfrm>
              <a:off x="1538063" y="2296027"/>
              <a:ext cx="25207" cy="49934"/>
            </a:xfrm>
            <a:custGeom>
              <a:avLst/>
              <a:gdLst/>
              <a:ahLst/>
              <a:cxnLst/>
              <a:rect l="l" t="t" r="r" b="b"/>
              <a:pathLst>
                <a:path w="734" h="1454" extrusionOk="0">
                  <a:moveTo>
                    <a:pt x="594" y="1"/>
                  </a:moveTo>
                  <a:cubicBezTo>
                    <a:pt x="575" y="1"/>
                    <a:pt x="554" y="7"/>
                    <a:pt x="534" y="20"/>
                  </a:cubicBezTo>
                  <a:cubicBezTo>
                    <a:pt x="107" y="340"/>
                    <a:pt x="0" y="945"/>
                    <a:pt x="249" y="1408"/>
                  </a:cubicBezTo>
                  <a:cubicBezTo>
                    <a:pt x="260" y="1440"/>
                    <a:pt x="284" y="1453"/>
                    <a:pt x="310" y="1453"/>
                  </a:cubicBezTo>
                  <a:cubicBezTo>
                    <a:pt x="370" y="1453"/>
                    <a:pt x="441" y="1386"/>
                    <a:pt x="392" y="1337"/>
                  </a:cubicBezTo>
                  <a:cubicBezTo>
                    <a:pt x="320" y="1123"/>
                    <a:pt x="285" y="910"/>
                    <a:pt x="356" y="696"/>
                  </a:cubicBezTo>
                  <a:cubicBezTo>
                    <a:pt x="392" y="518"/>
                    <a:pt x="498" y="305"/>
                    <a:pt x="676" y="163"/>
                  </a:cubicBezTo>
                  <a:cubicBezTo>
                    <a:pt x="734" y="105"/>
                    <a:pt x="675" y="1"/>
                    <a:pt x="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1097;p47">
              <a:extLst>
                <a:ext uri="{FF2B5EF4-FFF2-40B4-BE49-F238E27FC236}">
                  <a16:creationId xmlns:a16="http://schemas.microsoft.com/office/drawing/2014/main" xmlns="" id="{6EE66A17-6C5B-433E-9D75-01479691847A}"/>
                </a:ext>
              </a:extLst>
            </p:cNvPr>
            <p:cNvSpPr/>
            <p:nvPr/>
          </p:nvSpPr>
          <p:spPr>
            <a:xfrm>
              <a:off x="1534388" y="2211065"/>
              <a:ext cx="21395" cy="35441"/>
            </a:xfrm>
            <a:custGeom>
              <a:avLst/>
              <a:gdLst/>
              <a:ahLst/>
              <a:cxnLst/>
              <a:rect l="l" t="t" r="r" b="b"/>
              <a:pathLst>
                <a:path w="623" h="1032" extrusionOk="0">
                  <a:moveTo>
                    <a:pt x="521" y="1"/>
                  </a:moveTo>
                  <a:cubicBezTo>
                    <a:pt x="502" y="1"/>
                    <a:pt x="481" y="12"/>
                    <a:pt x="463" y="39"/>
                  </a:cubicBezTo>
                  <a:cubicBezTo>
                    <a:pt x="178" y="253"/>
                    <a:pt x="1" y="608"/>
                    <a:pt x="1" y="964"/>
                  </a:cubicBezTo>
                  <a:cubicBezTo>
                    <a:pt x="1" y="1003"/>
                    <a:pt x="43" y="1032"/>
                    <a:pt x="82" y="1032"/>
                  </a:cubicBezTo>
                  <a:cubicBezTo>
                    <a:pt x="114" y="1032"/>
                    <a:pt x="143" y="1012"/>
                    <a:pt x="143" y="964"/>
                  </a:cubicBezTo>
                  <a:cubicBezTo>
                    <a:pt x="178" y="644"/>
                    <a:pt x="321" y="359"/>
                    <a:pt x="570" y="146"/>
                  </a:cubicBezTo>
                  <a:cubicBezTo>
                    <a:pt x="623" y="93"/>
                    <a:pt x="577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1098;p47">
              <a:extLst>
                <a:ext uri="{FF2B5EF4-FFF2-40B4-BE49-F238E27FC236}">
                  <a16:creationId xmlns:a16="http://schemas.microsoft.com/office/drawing/2014/main" xmlns="" id="{CF63052D-23E8-437B-B769-E972281E509A}"/>
                </a:ext>
              </a:extLst>
            </p:cNvPr>
            <p:cNvSpPr/>
            <p:nvPr/>
          </p:nvSpPr>
          <p:spPr>
            <a:xfrm>
              <a:off x="1462304" y="2297126"/>
              <a:ext cx="22700" cy="49728"/>
            </a:xfrm>
            <a:custGeom>
              <a:avLst/>
              <a:gdLst/>
              <a:ahLst/>
              <a:cxnLst/>
              <a:rect l="l" t="t" r="r" b="b"/>
              <a:pathLst>
                <a:path w="661" h="1448" extrusionOk="0">
                  <a:moveTo>
                    <a:pt x="502" y="1"/>
                  </a:moveTo>
                  <a:cubicBezTo>
                    <a:pt x="477" y="1"/>
                    <a:pt x="451" y="8"/>
                    <a:pt x="427" y="24"/>
                  </a:cubicBezTo>
                  <a:cubicBezTo>
                    <a:pt x="71" y="380"/>
                    <a:pt x="0" y="949"/>
                    <a:pt x="320" y="1411"/>
                  </a:cubicBezTo>
                  <a:cubicBezTo>
                    <a:pt x="320" y="1447"/>
                    <a:pt x="392" y="1447"/>
                    <a:pt x="463" y="1447"/>
                  </a:cubicBezTo>
                  <a:cubicBezTo>
                    <a:pt x="498" y="1411"/>
                    <a:pt x="498" y="1340"/>
                    <a:pt x="498" y="1305"/>
                  </a:cubicBezTo>
                  <a:cubicBezTo>
                    <a:pt x="249" y="949"/>
                    <a:pt x="285" y="486"/>
                    <a:pt x="605" y="166"/>
                  </a:cubicBezTo>
                  <a:cubicBezTo>
                    <a:pt x="660" y="83"/>
                    <a:pt x="587" y="1"/>
                    <a:pt x="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1099;p47">
              <a:extLst>
                <a:ext uri="{FF2B5EF4-FFF2-40B4-BE49-F238E27FC236}">
                  <a16:creationId xmlns:a16="http://schemas.microsoft.com/office/drawing/2014/main" xmlns="" id="{3D3DBA36-2F70-4C0C-A0FA-22850BA01FFC}"/>
                </a:ext>
              </a:extLst>
            </p:cNvPr>
            <p:cNvSpPr/>
            <p:nvPr/>
          </p:nvSpPr>
          <p:spPr>
            <a:xfrm>
              <a:off x="1399972" y="2273190"/>
              <a:ext cx="21327" cy="39494"/>
            </a:xfrm>
            <a:custGeom>
              <a:avLst/>
              <a:gdLst/>
              <a:ahLst/>
              <a:cxnLst/>
              <a:rect l="l" t="t" r="r" b="b"/>
              <a:pathLst>
                <a:path w="621" h="1150" extrusionOk="0">
                  <a:moveTo>
                    <a:pt x="473" y="1"/>
                  </a:moveTo>
                  <a:cubicBezTo>
                    <a:pt x="443" y="1"/>
                    <a:pt x="413" y="14"/>
                    <a:pt x="392" y="45"/>
                  </a:cubicBezTo>
                  <a:cubicBezTo>
                    <a:pt x="179" y="365"/>
                    <a:pt x="72" y="685"/>
                    <a:pt x="1" y="1041"/>
                  </a:cubicBezTo>
                  <a:cubicBezTo>
                    <a:pt x="1" y="1110"/>
                    <a:pt x="60" y="1149"/>
                    <a:pt x="112" y="1149"/>
                  </a:cubicBezTo>
                  <a:cubicBezTo>
                    <a:pt x="140" y="1149"/>
                    <a:pt x="166" y="1137"/>
                    <a:pt x="179" y="1112"/>
                  </a:cubicBezTo>
                  <a:cubicBezTo>
                    <a:pt x="250" y="756"/>
                    <a:pt x="356" y="436"/>
                    <a:pt x="570" y="152"/>
                  </a:cubicBezTo>
                  <a:cubicBezTo>
                    <a:pt x="620" y="76"/>
                    <a:pt x="546" y="1"/>
                    <a:pt x="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1100;p47">
              <a:extLst>
                <a:ext uri="{FF2B5EF4-FFF2-40B4-BE49-F238E27FC236}">
                  <a16:creationId xmlns:a16="http://schemas.microsoft.com/office/drawing/2014/main" xmlns="" id="{798D330F-E538-48FF-A5AF-47B51AD1C2E0}"/>
                </a:ext>
              </a:extLst>
            </p:cNvPr>
            <p:cNvSpPr/>
            <p:nvPr/>
          </p:nvSpPr>
          <p:spPr>
            <a:xfrm>
              <a:off x="1742124" y="2291322"/>
              <a:ext cx="20812" cy="31080"/>
            </a:xfrm>
            <a:custGeom>
              <a:avLst/>
              <a:gdLst/>
              <a:ahLst/>
              <a:cxnLst/>
              <a:rect l="l" t="t" r="r" b="b"/>
              <a:pathLst>
                <a:path w="606" h="905" extrusionOk="0">
                  <a:moveTo>
                    <a:pt x="482" y="0"/>
                  </a:moveTo>
                  <a:cubicBezTo>
                    <a:pt x="466" y="0"/>
                    <a:pt x="448" y="5"/>
                    <a:pt x="427" y="15"/>
                  </a:cubicBezTo>
                  <a:cubicBezTo>
                    <a:pt x="214" y="193"/>
                    <a:pt x="36" y="442"/>
                    <a:pt x="0" y="762"/>
                  </a:cubicBezTo>
                  <a:cubicBezTo>
                    <a:pt x="0" y="798"/>
                    <a:pt x="0" y="869"/>
                    <a:pt x="71" y="904"/>
                  </a:cubicBezTo>
                  <a:cubicBezTo>
                    <a:pt x="143" y="904"/>
                    <a:pt x="214" y="869"/>
                    <a:pt x="214" y="798"/>
                  </a:cubicBezTo>
                  <a:lnTo>
                    <a:pt x="285" y="762"/>
                  </a:lnTo>
                  <a:cubicBezTo>
                    <a:pt x="285" y="691"/>
                    <a:pt x="285" y="655"/>
                    <a:pt x="321" y="584"/>
                  </a:cubicBezTo>
                  <a:cubicBezTo>
                    <a:pt x="321" y="549"/>
                    <a:pt x="321" y="549"/>
                    <a:pt x="321" y="549"/>
                  </a:cubicBezTo>
                  <a:cubicBezTo>
                    <a:pt x="321" y="513"/>
                    <a:pt x="356" y="477"/>
                    <a:pt x="356" y="442"/>
                  </a:cubicBezTo>
                  <a:cubicBezTo>
                    <a:pt x="392" y="406"/>
                    <a:pt x="392" y="406"/>
                    <a:pt x="427" y="371"/>
                  </a:cubicBezTo>
                  <a:lnTo>
                    <a:pt x="463" y="335"/>
                  </a:lnTo>
                  <a:cubicBezTo>
                    <a:pt x="498" y="264"/>
                    <a:pt x="534" y="228"/>
                    <a:pt x="570" y="193"/>
                  </a:cubicBezTo>
                  <a:cubicBezTo>
                    <a:pt x="605" y="157"/>
                    <a:pt x="605" y="86"/>
                    <a:pt x="570" y="51"/>
                  </a:cubicBezTo>
                  <a:cubicBezTo>
                    <a:pt x="544" y="25"/>
                    <a:pt x="519" y="0"/>
                    <a:pt x="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1101;p47">
              <a:extLst>
                <a:ext uri="{FF2B5EF4-FFF2-40B4-BE49-F238E27FC236}">
                  <a16:creationId xmlns:a16="http://schemas.microsoft.com/office/drawing/2014/main" xmlns="" id="{098569D5-795A-4C7E-B9F5-15E5ADAD6AEB}"/>
                </a:ext>
              </a:extLst>
            </p:cNvPr>
            <p:cNvSpPr/>
            <p:nvPr/>
          </p:nvSpPr>
          <p:spPr>
            <a:xfrm>
              <a:off x="1755552" y="2349326"/>
              <a:ext cx="20022" cy="41417"/>
            </a:xfrm>
            <a:custGeom>
              <a:avLst/>
              <a:gdLst/>
              <a:ahLst/>
              <a:cxnLst/>
              <a:rect l="l" t="t" r="r" b="b"/>
              <a:pathLst>
                <a:path w="583" h="1206" extrusionOk="0">
                  <a:moveTo>
                    <a:pt x="397" y="1"/>
                  </a:moveTo>
                  <a:cubicBezTo>
                    <a:pt x="371" y="1"/>
                    <a:pt x="344" y="11"/>
                    <a:pt x="321" y="34"/>
                  </a:cubicBezTo>
                  <a:cubicBezTo>
                    <a:pt x="36" y="354"/>
                    <a:pt x="1" y="852"/>
                    <a:pt x="285" y="1172"/>
                  </a:cubicBezTo>
                  <a:cubicBezTo>
                    <a:pt x="301" y="1196"/>
                    <a:pt x="322" y="1206"/>
                    <a:pt x="344" y="1206"/>
                  </a:cubicBezTo>
                  <a:cubicBezTo>
                    <a:pt x="421" y="1206"/>
                    <a:pt x="511" y="1085"/>
                    <a:pt x="428" y="1030"/>
                  </a:cubicBezTo>
                  <a:lnTo>
                    <a:pt x="463" y="1030"/>
                  </a:lnTo>
                  <a:cubicBezTo>
                    <a:pt x="392" y="888"/>
                    <a:pt x="321" y="745"/>
                    <a:pt x="356" y="603"/>
                  </a:cubicBezTo>
                  <a:cubicBezTo>
                    <a:pt x="356" y="568"/>
                    <a:pt x="356" y="532"/>
                    <a:pt x="356" y="496"/>
                  </a:cubicBezTo>
                  <a:cubicBezTo>
                    <a:pt x="356" y="461"/>
                    <a:pt x="356" y="461"/>
                    <a:pt x="356" y="425"/>
                  </a:cubicBezTo>
                  <a:cubicBezTo>
                    <a:pt x="356" y="425"/>
                    <a:pt x="356" y="425"/>
                    <a:pt x="356" y="390"/>
                  </a:cubicBezTo>
                  <a:cubicBezTo>
                    <a:pt x="392" y="318"/>
                    <a:pt x="428" y="247"/>
                    <a:pt x="499" y="212"/>
                  </a:cubicBezTo>
                  <a:cubicBezTo>
                    <a:pt x="582" y="128"/>
                    <a:pt x="491" y="1"/>
                    <a:pt x="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102;p47">
              <a:extLst>
                <a:ext uri="{FF2B5EF4-FFF2-40B4-BE49-F238E27FC236}">
                  <a16:creationId xmlns:a16="http://schemas.microsoft.com/office/drawing/2014/main" xmlns="" id="{C4AA1D73-0C84-4C91-9C2C-EBFF1744E0B4}"/>
                </a:ext>
              </a:extLst>
            </p:cNvPr>
            <p:cNvSpPr/>
            <p:nvPr/>
          </p:nvSpPr>
          <p:spPr>
            <a:xfrm>
              <a:off x="1421986" y="2102751"/>
              <a:ext cx="117314" cy="120370"/>
            </a:xfrm>
            <a:custGeom>
              <a:avLst/>
              <a:gdLst/>
              <a:ahLst/>
              <a:cxnLst/>
              <a:rect l="l" t="t" r="r" b="b"/>
              <a:pathLst>
                <a:path w="3416" h="3505" extrusionOk="0">
                  <a:moveTo>
                    <a:pt x="1293" y="0"/>
                  </a:moveTo>
                  <a:cubicBezTo>
                    <a:pt x="1216" y="0"/>
                    <a:pt x="1149" y="16"/>
                    <a:pt x="1103" y="62"/>
                  </a:cubicBezTo>
                  <a:cubicBezTo>
                    <a:pt x="996" y="169"/>
                    <a:pt x="890" y="347"/>
                    <a:pt x="783" y="489"/>
                  </a:cubicBezTo>
                  <a:cubicBezTo>
                    <a:pt x="676" y="631"/>
                    <a:pt x="534" y="809"/>
                    <a:pt x="427" y="952"/>
                  </a:cubicBezTo>
                  <a:cubicBezTo>
                    <a:pt x="178" y="1165"/>
                    <a:pt x="36" y="1485"/>
                    <a:pt x="0" y="1841"/>
                  </a:cubicBezTo>
                  <a:cubicBezTo>
                    <a:pt x="0" y="2090"/>
                    <a:pt x="961" y="3122"/>
                    <a:pt x="1210" y="3122"/>
                  </a:cubicBezTo>
                  <a:cubicBezTo>
                    <a:pt x="1388" y="3264"/>
                    <a:pt x="1601" y="3407"/>
                    <a:pt x="1850" y="3478"/>
                  </a:cubicBezTo>
                  <a:cubicBezTo>
                    <a:pt x="1886" y="3496"/>
                    <a:pt x="1921" y="3505"/>
                    <a:pt x="1961" y="3505"/>
                  </a:cubicBezTo>
                  <a:cubicBezTo>
                    <a:pt x="2002" y="3505"/>
                    <a:pt x="2046" y="3496"/>
                    <a:pt x="2099" y="3478"/>
                  </a:cubicBezTo>
                  <a:cubicBezTo>
                    <a:pt x="2135" y="3442"/>
                    <a:pt x="2206" y="3407"/>
                    <a:pt x="2242" y="3335"/>
                  </a:cubicBezTo>
                  <a:cubicBezTo>
                    <a:pt x="2740" y="2731"/>
                    <a:pt x="3131" y="2019"/>
                    <a:pt x="3345" y="1272"/>
                  </a:cubicBezTo>
                  <a:cubicBezTo>
                    <a:pt x="3416" y="1094"/>
                    <a:pt x="3416" y="916"/>
                    <a:pt x="3380" y="738"/>
                  </a:cubicBezTo>
                  <a:cubicBezTo>
                    <a:pt x="3274" y="489"/>
                    <a:pt x="2918" y="382"/>
                    <a:pt x="2633" y="311"/>
                  </a:cubicBezTo>
                  <a:lnTo>
                    <a:pt x="1779" y="98"/>
                  </a:lnTo>
                  <a:cubicBezTo>
                    <a:pt x="1658" y="73"/>
                    <a:pt x="1455" y="0"/>
                    <a:pt x="1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1103;p47">
              <a:extLst>
                <a:ext uri="{FF2B5EF4-FFF2-40B4-BE49-F238E27FC236}">
                  <a16:creationId xmlns:a16="http://schemas.microsoft.com/office/drawing/2014/main" xmlns="" id="{36826E0C-0DDC-4F93-AC5C-3FEE00403432}"/>
                </a:ext>
              </a:extLst>
            </p:cNvPr>
            <p:cNvSpPr/>
            <p:nvPr/>
          </p:nvSpPr>
          <p:spPr>
            <a:xfrm>
              <a:off x="1597921" y="2257598"/>
              <a:ext cx="23250" cy="26925"/>
            </a:xfrm>
            <a:custGeom>
              <a:avLst/>
              <a:gdLst/>
              <a:ahLst/>
              <a:cxnLst/>
              <a:rect l="l" t="t" r="r" b="b"/>
              <a:pathLst>
                <a:path w="677" h="784" extrusionOk="0">
                  <a:moveTo>
                    <a:pt x="534" y="1"/>
                  </a:moveTo>
                  <a:cubicBezTo>
                    <a:pt x="463" y="36"/>
                    <a:pt x="392" y="72"/>
                    <a:pt x="321" y="107"/>
                  </a:cubicBezTo>
                  <a:cubicBezTo>
                    <a:pt x="250" y="143"/>
                    <a:pt x="214" y="214"/>
                    <a:pt x="179" y="250"/>
                  </a:cubicBezTo>
                  <a:cubicBezTo>
                    <a:pt x="107" y="321"/>
                    <a:pt x="72" y="356"/>
                    <a:pt x="36" y="428"/>
                  </a:cubicBezTo>
                  <a:cubicBezTo>
                    <a:pt x="36" y="463"/>
                    <a:pt x="1" y="499"/>
                    <a:pt x="1" y="534"/>
                  </a:cubicBezTo>
                  <a:cubicBezTo>
                    <a:pt x="1" y="606"/>
                    <a:pt x="1" y="641"/>
                    <a:pt x="1" y="677"/>
                  </a:cubicBezTo>
                  <a:cubicBezTo>
                    <a:pt x="1" y="748"/>
                    <a:pt x="54" y="783"/>
                    <a:pt x="107" y="783"/>
                  </a:cubicBezTo>
                  <a:cubicBezTo>
                    <a:pt x="161" y="783"/>
                    <a:pt x="214" y="748"/>
                    <a:pt x="214" y="677"/>
                  </a:cubicBezTo>
                  <a:lnTo>
                    <a:pt x="285" y="606"/>
                  </a:lnTo>
                  <a:lnTo>
                    <a:pt x="285" y="534"/>
                  </a:lnTo>
                  <a:lnTo>
                    <a:pt x="285" y="499"/>
                  </a:lnTo>
                  <a:lnTo>
                    <a:pt x="285" y="463"/>
                  </a:lnTo>
                  <a:cubicBezTo>
                    <a:pt x="321" y="428"/>
                    <a:pt x="321" y="428"/>
                    <a:pt x="357" y="392"/>
                  </a:cubicBezTo>
                  <a:lnTo>
                    <a:pt x="357" y="356"/>
                  </a:lnTo>
                  <a:cubicBezTo>
                    <a:pt x="392" y="321"/>
                    <a:pt x="392" y="321"/>
                    <a:pt x="428" y="285"/>
                  </a:cubicBezTo>
                  <a:lnTo>
                    <a:pt x="463" y="250"/>
                  </a:lnTo>
                  <a:lnTo>
                    <a:pt x="534" y="214"/>
                  </a:lnTo>
                  <a:lnTo>
                    <a:pt x="606" y="214"/>
                  </a:lnTo>
                  <a:cubicBezTo>
                    <a:pt x="641" y="179"/>
                    <a:pt x="677" y="143"/>
                    <a:pt x="641" y="72"/>
                  </a:cubicBezTo>
                  <a:cubicBezTo>
                    <a:pt x="641" y="36"/>
                    <a:pt x="570" y="1"/>
                    <a:pt x="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1104;p47">
              <a:extLst>
                <a:ext uri="{FF2B5EF4-FFF2-40B4-BE49-F238E27FC236}">
                  <a16:creationId xmlns:a16="http://schemas.microsoft.com/office/drawing/2014/main" xmlns="" id="{8E9A1598-766F-4BB2-ABF4-3A9BE7BD3F1F}"/>
                </a:ext>
              </a:extLst>
            </p:cNvPr>
            <p:cNvSpPr/>
            <p:nvPr/>
          </p:nvSpPr>
          <p:spPr>
            <a:xfrm>
              <a:off x="1640712" y="2101205"/>
              <a:ext cx="28127" cy="29363"/>
            </a:xfrm>
            <a:custGeom>
              <a:avLst/>
              <a:gdLst/>
              <a:ahLst/>
              <a:cxnLst/>
              <a:rect l="l" t="t" r="r" b="b"/>
              <a:pathLst>
                <a:path w="819" h="855" extrusionOk="0">
                  <a:moveTo>
                    <a:pt x="712" y="0"/>
                  </a:moveTo>
                  <a:cubicBezTo>
                    <a:pt x="605" y="0"/>
                    <a:pt x="498" y="36"/>
                    <a:pt x="427" y="71"/>
                  </a:cubicBezTo>
                  <a:cubicBezTo>
                    <a:pt x="356" y="143"/>
                    <a:pt x="285" y="178"/>
                    <a:pt x="214" y="249"/>
                  </a:cubicBezTo>
                  <a:cubicBezTo>
                    <a:pt x="107" y="392"/>
                    <a:pt x="36" y="570"/>
                    <a:pt x="0" y="748"/>
                  </a:cubicBezTo>
                  <a:cubicBezTo>
                    <a:pt x="0" y="819"/>
                    <a:pt x="36" y="854"/>
                    <a:pt x="107" y="854"/>
                  </a:cubicBezTo>
                  <a:cubicBezTo>
                    <a:pt x="142" y="854"/>
                    <a:pt x="178" y="819"/>
                    <a:pt x="178" y="748"/>
                  </a:cubicBezTo>
                  <a:lnTo>
                    <a:pt x="285" y="676"/>
                  </a:lnTo>
                  <a:lnTo>
                    <a:pt x="285" y="605"/>
                  </a:lnTo>
                  <a:cubicBezTo>
                    <a:pt x="249" y="605"/>
                    <a:pt x="249" y="570"/>
                    <a:pt x="285" y="570"/>
                  </a:cubicBezTo>
                  <a:cubicBezTo>
                    <a:pt x="249" y="534"/>
                    <a:pt x="249" y="534"/>
                    <a:pt x="285" y="534"/>
                  </a:cubicBezTo>
                  <a:cubicBezTo>
                    <a:pt x="285" y="498"/>
                    <a:pt x="320" y="463"/>
                    <a:pt x="320" y="427"/>
                  </a:cubicBezTo>
                  <a:cubicBezTo>
                    <a:pt x="356" y="392"/>
                    <a:pt x="356" y="356"/>
                    <a:pt x="391" y="356"/>
                  </a:cubicBezTo>
                  <a:cubicBezTo>
                    <a:pt x="427" y="321"/>
                    <a:pt x="427" y="285"/>
                    <a:pt x="463" y="249"/>
                  </a:cubicBezTo>
                  <a:lnTo>
                    <a:pt x="498" y="249"/>
                  </a:lnTo>
                  <a:lnTo>
                    <a:pt x="534" y="214"/>
                  </a:lnTo>
                  <a:cubicBezTo>
                    <a:pt x="569" y="214"/>
                    <a:pt x="605" y="178"/>
                    <a:pt x="641" y="178"/>
                  </a:cubicBezTo>
                  <a:lnTo>
                    <a:pt x="676" y="178"/>
                  </a:lnTo>
                  <a:cubicBezTo>
                    <a:pt x="676" y="178"/>
                    <a:pt x="712" y="178"/>
                    <a:pt x="747" y="143"/>
                  </a:cubicBezTo>
                  <a:cubicBezTo>
                    <a:pt x="818" y="107"/>
                    <a:pt x="783" y="0"/>
                    <a:pt x="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105;p47">
              <a:extLst>
                <a:ext uri="{FF2B5EF4-FFF2-40B4-BE49-F238E27FC236}">
                  <a16:creationId xmlns:a16="http://schemas.microsoft.com/office/drawing/2014/main" xmlns="" id="{649E5335-D20A-402B-861A-3BBE99B21A62}"/>
                </a:ext>
              </a:extLst>
            </p:cNvPr>
            <p:cNvSpPr/>
            <p:nvPr/>
          </p:nvSpPr>
          <p:spPr>
            <a:xfrm>
              <a:off x="1618698" y="2066073"/>
              <a:ext cx="13462" cy="15317"/>
            </a:xfrm>
            <a:custGeom>
              <a:avLst/>
              <a:gdLst/>
              <a:ahLst/>
              <a:cxnLst/>
              <a:rect l="l" t="t" r="r" b="b"/>
              <a:pathLst>
                <a:path w="392" h="446" extrusionOk="0">
                  <a:moveTo>
                    <a:pt x="339" y="0"/>
                  </a:moveTo>
                  <a:cubicBezTo>
                    <a:pt x="321" y="0"/>
                    <a:pt x="303" y="9"/>
                    <a:pt x="285" y="27"/>
                  </a:cubicBezTo>
                  <a:lnTo>
                    <a:pt x="36" y="312"/>
                  </a:lnTo>
                  <a:cubicBezTo>
                    <a:pt x="1" y="347"/>
                    <a:pt x="1" y="383"/>
                    <a:pt x="36" y="418"/>
                  </a:cubicBezTo>
                  <a:cubicBezTo>
                    <a:pt x="36" y="436"/>
                    <a:pt x="45" y="445"/>
                    <a:pt x="58" y="445"/>
                  </a:cubicBezTo>
                  <a:cubicBezTo>
                    <a:pt x="72" y="445"/>
                    <a:pt x="90" y="436"/>
                    <a:pt x="107" y="418"/>
                  </a:cubicBezTo>
                  <a:lnTo>
                    <a:pt x="392" y="98"/>
                  </a:lnTo>
                  <a:cubicBezTo>
                    <a:pt x="392" y="63"/>
                    <a:pt x="392" y="27"/>
                    <a:pt x="392" y="27"/>
                  </a:cubicBezTo>
                  <a:cubicBezTo>
                    <a:pt x="374" y="9"/>
                    <a:pt x="356" y="0"/>
                    <a:pt x="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106;p47">
              <a:extLst>
                <a:ext uri="{FF2B5EF4-FFF2-40B4-BE49-F238E27FC236}">
                  <a16:creationId xmlns:a16="http://schemas.microsoft.com/office/drawing/2014/main" xmlns="" id="{0063A1FB-8503-4638-B3E2-D5823B7FF921}"/>
                </a:ext>
              </a:extLst>
            </p:cNvPr>
            <p:cNvSpPr/>
            <p:nvPr/>
          </p:nvSpPr>
          <p:spPr>
            <a:xfrm>
              <a:off x="1545377" y="2031044"/>
              <a:ext cx="17137" cy="23147"/>
            </a:xfrm>
            <a:custGeom>
              <a:avLst/>
              <a:gdLst/>
              <a:ahLst/>
              <a:cxnLst/>
              <a:rect l="l" t="t" r="r" b="b"/>
              <a:pathLst>
                <a:path w="499" h="674" extrusionOk="0">
                  <a:moveTo>
                    <a:pt x="423" y="0"/>
                  </a:moveTo>
                  <a:cubicBezTo>
                    <a:pt x="413" y="0"/>
                    <a:pt x="403" y="5"/>
                    <a:pt x="392" y="15"/>
                  </a:cubicBezTo>
                  <a:cubicBezTo>
                    <a:pt x="357" y="15"/>
                    <a:pt x="321" y="15"/>
                    <a:pt x="321" y="51"/>
                  </a:cubicBezTo>
                  <a:cubicBezTo>
                    <a:pt x="285" y="51"/>
                    <a:pt x="250" y="86"/>
                    <a:pt x="214" y="86"/>
                  </a:cubicBezTo>
                  <a:cubicBezTo>
                    <a:pt x="179" y="158"/>
                    <a:pt x="143" y="193"/>
                    <a:pt x="107" y="229"/>
                  </a:cubicBezTo>
                  <a:cubicBezTo>
                    <a:pt x="36" y="371"/>
                    <a:pt x="1" y="478"/>
                    <a:pt x="36" y="620"/>
                  </a:cubicBezTo>
                  <a:cubicBezTo>
                    <a:pt x="36" y="656"/>
                    <a:pt x="72" y="673"/>
                    <a:pt x="107" y="673"/>
                  </a:cubicBezTo>
                  <a:cubicBezTo>
                    <a:pt x="143" y="673"/>
                    <a:pt x="179" y="656"/>
                    <a:pt x="179" y="620"/>
                  </a:cubicBezTo>
                  <a:lnTo>
                    <a:pt x="250" y="478"/>
                  </a:lnTo>
                  <a:lnTo>
                    <a:pt x="250" y="442"/>
                  </a:lnTo>
                  <a:cubicBezTo>
                    <a:pt x="250" y="407"/>
                    <a:pt x="250" y="371"/>
                    <a:pt x="285" y="371"/>
                  </a:cubicBezTo>
                  <a:cubicBezTo>
                    <a:pt x="285" y="335"/>
                    <a:pt x="285" y="335"/>
                    <a:pt x="285" y="335"/>
                  </a:cubicBezTo>
                  <a:cubicBezTo>
                    <a:pt x="285" y="300"/>
                    <a:pt x="285" y="264"/>
                    <a:pt x="321" y="264"/>
                  </a:cubicBezTo>
                  <a:lnTo>
                    <a:pt x="321" y="229"/>
                  </a:lnTo>
                  <a:lnTo>
                    <a:pt x="357" y="158"/>
                  </a:lnTo>
                  <a:lnTo>
                    <a:pt x="463" y="158"/>
                  </a:lnTo>
                  <a:cubicBezTo>
                    <a:pt x="499" y="122"/>
                    <a:pt x="499" y="86"/>
                    <a:pt x="499" y="51"/>
                  </a:cubicBezTo>
                  <a:cubicBezTo>
                    <a:pt x="474" y="26"/>
                    <a:pt x="449" y="0"/>
                    <a:pt x="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107;p47">
              <a:extLst>
                <a:ext uri="{FF2B5EF4-FFF2-40B4-BE49-F238E27FC236}">
                  <a16:creationId xmlns:a16="http://schemas.microsoft.com/office/drawing/2014/main" xmlns="" id="{EDC7F382-C59E-4CDE-A980-41C9640827E4}"/>
                </a:ext>
              </a:extLst>
            </p:cNvPr>
            <p:cNvSpPr/>
            <p:nvPr/>
          </p:nvSpPr>
          <p:spPr>
            <a:xfrm>
              <a:off x="1506296" y="2380783"/>
              <a:ext cx="17995" cy="30359"/>
            </a:xfrm>
            <a:custGeom>
              <a:avLst/>
              <a:gdLst/>
              <a:ahLst/>
              <a:cxnLst/>
              <a:rect l="l" t="t" r="r" b="b"/>
              <a:pathLst>
                <a:path w="524" h="884" extrusionOk="0">
                  <a:moveTo>
                    <a:pt x="410" y="0"/>
                  </a:moveTo>
                  <a:cubicBezTo>
                    <a:pt x="403" y="0"/>
                    <a:pt x="397" y="2"/>
                    <a:pt x="392" y="7"/>
                  </a:cubicBezTo>
                  <a:cubicBezTo>
                    <a:pt x="249" y="78"/>
                    <a:pt x="142" y="221"/>
                    <a:pt x="71" y="328"/>
                  </a:cubicBezTo>
                  <a:cubicBezTo>
                    <a:pt x="36" y="399"/>
                    <a:pt x="36" y="505"/>
                    <a:pt x="0" y="577"/>
                  </a:cubicBezTo>
                  <a:cubicBezTo>
                    <a:pt x="0" y="612"/>
                    <a:pt x="0" y="648"/>
                    <a:pt x="0" y="683"/>
                  </a:cubicBezTo>
                  <a:cubicBezTo>
                    <a:pt x="36" y="719"/>
                    <a:pt x="36" y="755"/>
                    <a:pt x="36" y="790"/>
                  </a:cubicBezTo>
                  <a:cubicBezTo>
                    <a:pt x="52" y="856"/>
                    <a:pt x="100" y="884"/>
                    <a:pt x="142" y="884"/>
                  </a:cubicBezTo>
                  <a:cubicBezTo>
                    <a:pt x="191" y="884"/>
                    <a:pt x="233" y="847"/>
                    <a:pt x="214" y="790"/>
                  </a:cubicBezTo>
                  <a:lnTo>
                    <a:pt x="249" y="755"/>
                  </a:lnTo>
                  <a:cubicBezTo>
                    <a:pt x="214" y="683"/>
                    <a:pt x="214" y="612"/>
                    <a:pt x="249" y="577"/>
                  </a:cubicBezTo>
                  <a:cubicBezTo>
                    <a:pt x="214" y="541"/>
                    <a:pt x="214" y="541"/>
                    <a:pt x="249" y="505"/>
                  </a:cubicBezTo>
                  <a:lnTo>
                    <a:pt x="249" y="399"/>
                  </a:lnTo>
                  <a:cubicBezTo>
                    <a:pt x="285" y="292"/>
                    <a:pt x="356" y="185"/>
                    <a:pt x="463" y="114"/>
                  </a:cubicBezTo>
                  <a:cubicBezTo>
                    <a:pt x="524" y="83"/>
                    <a:pt x="453" y="0"/>
                    <a:pt x="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108;p47">
              <a:extLst>
                <a:ext uri="{FF2B5EF4-FFF2-40B4-BE49-F238E27FC236}">
                  <a16:creationId xmlns:a16="http://schemas.microsoft.com/office/drawing/2014/main" xmlns="" id="{149D930F-E312-4458-9CA6-F02711FB2555}"/>
                </a:ext>
              </a:extLst>
            </p:cNvPr>
            <p:cNvSpPr/>
            <p:nvPr/>
          </p:nvSpPr>
          <p:spPr>
            <a:xfrm>
              <a:off x="1574706" y="2412275"/>
              <a:ext cx="22048" cy="17652"/>
            </a:xfrm>
            <a:custGeom>
              <a:avLst/>
              <a:gdLst/>
              <a:ahLst/>
              <a:cxnLst/>
              <a:rect l="l" t="t" r="r" b="b"/>
              <a:pathLst>
                <a:path w="642" h="514" extrusionOk="0">
                  <a:moveTo>
                    <a:pt x="566" y="1"/>
                  </a:moveTo>
                  <a:cubicBezTo>
                    <a:pt x="555" y="1"/>
                    <a:pt x="545" y="5"/>
                    <a:pt x="534" y="15"/>
                  </a:cubicBezTo>
                  <a:cubicBezTo>
                    <a:pt x="321" y="51"/>
                    <a:pt x="143" y="193"/>
                    <a:pt x="36" y="407"/>
                  </a:cubicBezTo>
                  <a:cubicBezTo>
                    <a:pt x="1" y="442"/>
                    <a:pt x="36" y="478"/>
                    <a:pt x="72" y="514"/>
                  </a:cubicBezTo>
                  <a:cubicBezTo>
                    <a:pt x="107" y="514"/>
                    <a:pt x="143" y="514"/>
                    <a:pt x="179" y="478"/>
                  </a:cubicBezTo>
                  <a:lnTo>
                    <a:pt x="250" y="407"/>
                  </a:lnTo>
                  <a:lnTo>
                    <a:pt x="285" y="336"/>
                  </a:lnTo>
                  <a:cubicBezTo>
                    <a:pt x="321" y="300"/>
                    <a:pt x="357" y="264"/>
                    <a:pt x="392" y="229"/>
                  </a:cubicBezTo>
                  <a:lnTo>
                    <a:pt x="428" y="193"/>
                  </a:lnTo>
                  <a:lnTo>
                    <a:pt x="499" y="193"/>
                  </a:lnTo>
                  <a:lnTo>
                    <a:pt x="570" y="158"/>
                  </a:lnTo>
                  <a:cubicBezTo>
                    <a:pt x="606" y="122"/>
                    <a:pt x="641" y="87"/>
                    <a:pt x="641" y="51"/>
                  </a:cubicBezTo>
                  <a:cubicBezTo>
                    <a:pt x="616" y="26"/>
                    <a:pt x="591" y="1"/>
                    <a:pt x="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109;p47">
              <a:extLst>
                <a:ext uri="{FF2B5EF4-FFF2-40B4-BE49-F238E27FC236}">
                  <a16:creationId xmlns:a16="http://schemas.microsoft.com/office/drawing/2014/main" xmlns="" id="{CE5AAB94-2E44-42A5-8F5F-2233B44F8AA3}"/>
                </a:ext>
              </a:extLst>
            </p:cNvPr>
            <p:cNvSpPr/>
            <p:nvPr/>
          </p:nvSpPr>
          <p:spPr>
            <a:xfrm>
              <a:off x="1644352" y="2302827"/>
              <a:ext cx="14699" cy="26306"/>
            </a:xfrm>
            <a:custGeom>
              <a:avLst/>
              <a:gdLst/>
              <a:ahLst/>
              <a:cxnLst/>
              <a:rect l="l" t="t" r="r" b="b"/>
              <a:pathLst>
                <a:path w="428" h="766" extrusionOk="0">
                  <a:moveTo>
                    <a:pt x="285" y="0"/>
                  </a:moveTo>
                  <a:cubicBezTo>
                    <a:pt x="214" y="71"/>
                    <a:pt x="179" y="107"/>
                    <a:pt x="143" y="178"/>
                  </a:cubicBezTo>
                  <a:cubicBezTo>
                    <a:pt x="108" y="214"/>
                    <a:pt x="72" y="285"/>
                    <a:pt x="36" y="356"/>
                  </a:cubicBezTo>
                  <a:cubicBezTo>
                    <a:pt x="1" y="463"/>
                    <a:pt x="1" y="605"/>
                    <a:pt x="36" y="712"/>
                  </a:cubicBezTo>
                  <a:cubicBezTo>
                    <a:pt x="36" y="747"/>
                    <a:pt x="63" y="765"/>
                    <a:pt x="90" y="765"/>
                  </a:cubicBezTo>
                  <a:cubicBezTo>
                    <a:pt x="116" y="765"/>
                    <a:pt x="143" y="747"/>
                    <a:pt x="143" y="712"/>
                  </a:cubicBezTo>
                  <a:lnTo>
                    <a:pt x="321" y="605"/>
                  </a:lnTo>
                  <a:cubicBezTo>
                    <a:pt x="285" y="534"/>
                    <a:pt x="285" y="498"/>
                    <a:pt x="321" y="427"/>
                  </a:cubicBezTo>
                  <a:cubicBezTo>
                    <a:pt x="321" y="427"/>
                    <a:pt x="321" y="392"/>
                    <a:pt x="321" y="356"/>
                  </a:cubicBezTo>
                  <a:cubicBezTo>
                    <a:pt x="321" y="356"/>
                    <a:pt x="321" y="356"/>
                    <a:pt x="321" y="320"/>
                  </a:cubicBezTo>
                  <a:lnTo>
                    <a:pt x="321" y="285"/>
                  </a:lnTo>
                  <a:lnTo>
                    <a:pt x="357" y="214"/>
                  </a:lnTo>
                  <a:lnTo>
                    <a:pt x="357" y="178"/>
                  </a:lnTo>
                  <a:lnTo>
                    <a:pt x="392" y="142"/>
                  </a:lnTo>
                  <a:cubicBezTo>
                    <a:pt x="428" y="107"/>
                    <a:pt x="428" y="71"/>
                    <a:pt x="392" y="36"/>
                  </a:cubicBezTo>
                  <a:cubicBezTo>
                    <a:pt x="357" y="0"/>
                    <a:pt x="321" y="0"/>
                    <a:pt x="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110;p47">
              <a:extLst>
                <a:ext uri="{FF2B5EF4-FFF2-40B4-BE49-F238E27FC236}">
                  <a16:creationId xmlns:a16="http://schemas.microsoft.com/office/drawing/2014/main" xmlns="" id="{8094EF96-E44B-4EA4-B6D3-716895978063}"/>
                </a:ext>
              </a:extLst>
            </p:cNvPr>
            <p:cNvSpPr/>
            <p:nvPr/>
          </p:nvSpPr>
          <p:spPr>
            <a:xfrm>
              <a:off x="1747001" y="2235276"/>
              <a:ext cx="14458" cy="16244"/>
            </a:xfrm>
            <a:custGeom>
              <a:avLst/>
              <a:gdLst/>
              <a:ahLst/>
              <a:cxnLst/>
              <a:rect l="l" t="t" r="r" b="b"/>
              <a:pathLst>
                <a:path w="421" h="473" extrusionOk="0">
                  <a:moveTo>
                    <a:pt x="357" y="1"/>
                  </a:moveTo>
                  <a:cubicBezTo>
                    <a:pt x="347" y="1"/>
                    <a:pt x="334" y="3"/>
                    <a:pt x="321" y="10"/>
                  </a:cubicBezTo>
                  <a:cubicBezTo>
                    <a:pt x="250" y="46"/>
                    <a:pt x="179" y="81"/>
                    <a:pt x="143" y="153"/>
                  </a:cubicBezTo>
                  <a:cubicBezTo>
                    <a:pt x="72" y="224"/>
                    <a:pt x="36" y="295"/>
                    <a:pt x="1" y="366"/>
                  </a:cubicBezTo>
                  <a:cubicBezTo>
                    <a:pt x="1" y="402"/>
                    <a:pt x="1" y="473"/>
                    <a:pt x="72" y="473"/>
                  </a:cubicBezTo>
                  <a:cubicBezTo>
                    <a:pt x="107" y="473"/>
                    <a:pt x="143" y="473"/>
                    <a:pt x="143" y="437"/>
                  </a:cubicBezTo>
                  <a:lnTo>
                    <a:pt x="214" y="366"/>
                  </a:lnTo>
                  <a:lnTo>
                    <a:pt x="214" y="330"/>
                  </a:lnTo>
                  <a:lnTo>
                    <a:pt x="214" y="295"/>
                  </a:lnTo>
                  <a:lnTo>
                    <a:pt x="285" y="188"/>
                  </a:lnTo>
                  <a:lnTo>
                    <a:pt x="321" y="153"/>
                  </a:lnTo>
                  <a:lnTo>
                    <a:pt x="392" y="81"/>
                  </a:lnTo>
                  <a:cubicBezTo>
                    <a:pt x="421" y="53"/>
                    <a:pt x="403" y="1"/>
                    <a:pt x="3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111;p47">
              <a:extLst>
                <a:ext uri="{FF2B5EF4-FFF2-40B4-BE49-F238E27FC236}">
                  <a16:creationId xmlns:a16="http://schemas.microsoft.com/office/drawing/2014/main" xmlns="" id="{0B44F6E4-B597-4B43-914A-974850130FA8}"/>
                </a:ext>
              </a:extLst>
            </p:cNvPr>
            <p:cNvSpPr/>
            <p:nvPr/>
          </p:nvSpPr>
          <p:spPr>
            <a:xfrm>
              <a:off x="1723785" y="2192830"/>
              <a:ext cx="12260" cy="20812"/>
            </a:xfrm>
            <a:custGeom>
              <a:avLst/>
              <a:gdLst/>
              <a:ahLst/>
              <a:cxnLst/>
              <a:rect l="l" t="t" r="r" b="b"/>
              <a:pathLst>
                <a:path w="357" h="606" extrusionOk="0">
                  <a:moveTo>
                    <a:pt x="214" y="1"/>
                  </a:moveTo>
                  <a:cubicBezTo>
                    <a:pt x="72" y="143"/>
                    <a:pt x="1" y="321"/>
                    <a:pt x="36" y="499"/>
                  </a:cubicBezTo>
                  <a:cubicBezTo>
                    <a:pt x="36" y="570"/>
                    <a:pt x="36" y="606"/>
                    <a:pt x="107" y="606"/>
                  </a:cubicBezTo>
                  <a:cubicBezTo>
                    <a:pt x="143" y="606"/>
                    <a:pt x="178" y="570"/>
                    <a:pt x="178" y="499"/>
                  </a:cubicBezTo>
                  <a:lnTo>
                    <a:pt x="214" y="499"/>
                  </a:lnTo>
                  <a:cubicBezTo>
                    <a:pt x="214" y="463"/>
                    <a:pt x="214" y="463"/>
                    <a:pt x="214" y="428"/>
                  </a:cubicBezTo>
                  <a:lnTo>
                    <a:pt x="214" y="392"/>
                  </a:lnTo>
                  <a:cubicBezTo>
                    <a:pt x="214" y="357"/>
                    <a:pt x="250" y="321"/>
                    <a:pt x="250" y="286"/>
                  </a:cubicBezTo>
                  <a:lnTo>
                    <a:pt x="250" y="250"/>
                  </a:lnTo>
                  <a:cubicBezTo>
                    <a:pt x="250" y="214"/>
                    <a:pt x="285" y="214"/>
                    <a:pt x="285" y="179"/>
                  </a:cubicBezTo>
                  <a:lnTo>
                    <a:pt x="321" y="108"/>
                  </a:lnTo>
                  <a:cubicBezTo>
                    <a:pt x="356" y="108"/>
                    <a:pt x="356" y="36"/>
                    <a:pt x="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112;p47">
              <a:extLst>
                <a:ext uri="{FF2B5EF4-FFF2-40B4-BE49-F238E27FC236}">
                  <a16:creationId xmlns:a16="http://schemas.microsoft.com/office/drawing/2014/main" xmlns="" id="{66E77522-C6C2-4050-87C1-76381D5DE9E2}"/>
                </a:ext>
              </a:extLst>
            </p:cNvPr>
            <p:cNvSpPr/>
            <p:nvPr/>
          </p:nvSpPr>
          <p:spPr>
            <a:xfrm>
              <a:off x="1461067" y="2250593"/>
              <a:ext cx="17137" cy="16519"/>
            </a:xfrm>
            <a:custGeom>
              <a:avLst/>
              <a:gdLst/>
              <a:ahLst/>
              <a:cxnLst/>
              <a:rect l="l" t="t" r="r" b="b"/>
              <a:pathLst>
                <a:path w="499" h="481" extrusionOk="0">
                  <a:moveTo>
                    <a:pt x="445" y="0"/>
                  </a:moveTo>
                  <a:cubicBezTo>
                    <a:pt x="428" y="0"/>
                    <a:pt x="410" y="9"/>
                    <a:pt x="392" y="27"/>
                  </a:cubicBezTo>
                  <a:lnTo>
                    <a:pt x="285" y="98"/>
                  </a:lnTo>
                  <a:lnTo>
                    <a:pt x="214" y="169"/>
                  </a:lnTo>
                  <a:lnTo>
                    <a:pt x="36" y="347"/>
                  </a:lnTo>
                  <a:cubicBezTo>
                    <a:pt x="1" y="347"/>
                    <a:pt x="1" y="418"/>
                    <a:pt x="36" y="454"/>
                  </a:cubicBezTo>
                  <a:cubicBezTo>
                    <a:pt x="54" y="472"/>
                    <a:pt x="72" y="480"/>
                    <a:pt x="90" y="480"/>
                  </a:cubicBezTo>
                  <a:cubicBezTo>
                    <a:pt x="107" y="480"/>
                    <a:pt x="125" y="472"/>
                    <a:pt x="143" y="454"/>
                  </a:cubicBezTo>
                  <a:lnTo>
                    <a:pt x="143" y="418"/>
                  </a:lnTo>
                  <a:lnTo>
                    <a:pt x="321" y="276"/>
                  </a:lnTo>
                  <a:lnTo>
                    <a:pt x="392" y="205"/>
                  </a:lnTo>
                  <a:lnTo>
                    <a:pt x="499" y="98"/>
                  </a:lnTo>
                  <a:cubicBezTo>
                    <a:pt x="499" y="62"/>
                    <a:pt x="499" y="27"/>
                    <a:pt x="499" y="27"/>
                  </a:cubicBezTo>
                  <a:cubicBezTo>
                    <a:pt x="481" y="9"/>
                    <a:pt x="463" y="0"/>
                    <a:pt x="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113;p47">
              <a:extLst>
                <a:ext uri="{FF2B5EF4-FFF2-40B4-BE49-F238E27FC236}">
                  <a16:creationId xmlns:a16="http://schemas.microsoft.com/office/drawing/2014/main" xmlns="" id="{01FC52B7-1458-4133-8FE0-30B8203D3F1B}"/>
                </a:ext>
              </a:extLst>
            </p:cNvPr>
            <p:cNvSpPr/>
            <p:nvPr/>
          </p:nvSpPr>
          <p:spPr>
            <a:xfrm>
              <a:off x="1419513" y="2350768"/>
              <a:ext cx="11058" cy="26615"/>
            </a:xfrm>
            <a:custGeom>
              <a:avLst/>
              <a:gdLst/>
              <a:ahLst/>
              <a:cxnLst/>
              <a:rect l="l" t="t" r="r" b="b"/>
              <a:pathLst>
                <a:path w="322" h="775" extrusionOk="0">
                  <a:moveTo>
                    <a:pt x="219" y="1"/>
                  </a:moveTo>
                  <a:cubicBezTo>
                    <a:pt x="197" y="1"/>
                    <a:pt x="179" y="10"/>
                    <a:pt x="179" y="27"/>
                  </a:cubicBezTo>
                  <a:cubicBezTo>
                    <a:pt x="72" y="99"/>
                    <a:pt x="37" y="205"/>
                    <a:pt x="1" y="348"/>
                  </a:cubicBezTo>
                  <a:cubicBezTo>
                    <a:pt x="1" y="454"/>
                    <a:pt x="1" y="561"/>
                    <a:pt x="37" y="703"/>
                  </a:cubicBezTo>
                  <a:cubicBezTo>
                    <a:pt x="72" y="739"/>
                    <a:pt x="143" y="775"/>
                    <a:pt x="179" y="775"/>
                  </a:cubicBezTo>
                  <a:cubicBezTo>
                    <a:pt x="250" y="739"/>
                    <a:pt x="286" y="668"/>
                    <a:pt x="250" y="597"/>
                  </a:cubicBezTo>
                  <a:lnTo>
                    <a:pt x="250" y="526"/>
                  </a:lnTo>
                  <a:lnTo>
                    <a:pt x="250" y="490"/>
                  </a:lnTo>
                  <a:lnTo>
                    <a:pt x="250" y="454"/>
                  </a:lnTo>
                  <a:cubicBezTo>
                    <a:pt x="214" y="454"/>
                    <a:pt x="214" y="419"/>
                    <a:pt x="250" y="383"/>
                  </a:cubicBezTo>
                  <a:lnTo>
                    <a:pt x="250" y="348"/>
                  </a:lnTo>
                  <a:cubicBezTo>
                    <a:pt x="250" y="312"/>
                    <a:pt x="250" y="276"/>
                    <a:pt x="286" y="241"/>
                  </a:cubicBezTo>
                  <a:cubicBezTo>
                    <a:pt x="286" y="205"/>
                    <a:pt x="286" y="205"/>
                    <a:pt x="286" y="205"/>
                  </a:cubicBezTo>
                  <a:lnTo>
                    <a:pt x="321" y="134"/>
                  </a:lnTo>
                  <a:cubicBezTo>
                    <a:pt x="321" y="99"/>
                    <a:pt x="321" y="27"/>
                    <a:pt x="286" y="27"/>
                  </a:cubicBezTo>
                  <a:cubicBezTo>
                    <a:pt x="268" y="10"/>
                    <a:pt x="241" y="1"/>
                    <a:pt x="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1114;p47">
              <a:extLst>
                <a:ext uri="{FF2B5EF4-FFF2-40B4-BE49-F238E27FC236}">
                  <a16:creationId xmlns:a16="http://schemas.microsoft.com/office/drawing/2014/main" xmlns="" id="{1B02CA4D-A40C-4CED-9681-CABD1ED78D4D}"/>
                </a:ext>
              </a:extLst>
            </p:cNvPr>
            <p:cNvSpPr/>
            <p:nvPr/>
          </p:nvSpPr>
          <p:spPr>
            <a:xfrm>
              <a:off x="1729898" y="2413511"/>
              <a:ext cx="13462" cy="21292"/>
            </a:xfrm>
            <a:custGeom>
              <a:avLst/>
              <a:gdLst/>
              <a:ahLst/>
              <a:cxnLst/>
              <a:rect l="l" t="t" r="r" b="b"/>
              <a:pathLst>
                <a:path w="392" h="620" extrusionOk="0">
                  <a:moveTo>
                    <a:pt x="287" y="0"/>
                  </a:moveTo>
                  <a:cubicBezTo>
                    <a:pt x="273" y="0"/>
                    <a:pt x="260" y="5"/>
                    <a:pt x="250" y="15"/>
                  </a:cubicBezTo>
                  <a:cubicBezTo>
                    <a:pt x="72" y="122"/>
                    <a:pt x="0" y="371"/>
                    <a:pt x="107" y="584"/>
                  </a:cubicBezTo>
                  <a:cubicBezTo>
                    <a:pt x="143" y="620"/>
                    <a:pt x="178" y="620"/>
                    <a:pt x="214" y="620"/>
                  </a:cubicBezTo>
                  <a:cubicBezTo>
                    <a:pt x="250" y="584"/>
                    <a:pt x="250" y="549"/>
                    <a:pt x="250" y="513"/>
                  </a:cubicBezTo>
                  <a:lnTo>
                    <a:pt x="321" y="442"/>
                  </a:lnTo>
                  <a:lnTo>
                    <a:pt x="321" y="406"/>
                  </a:lnTo>
                  <a:lnTo>
                    <a:pt x="321" y="371"/>
                  </a:lnTo>
                  <a:lnTo>
                    <a:pt x="321" y="335"/>
                  </a:lnTo>
                  <a:lnTo>
                    <a:pt x="321" y="300"/>
                  </a:lnTo>
                  <a:cubicBezTo>
                    <a:pt x="321" y="300"/>
                    <a:pt x="321" y="264"/>
                    <a:pt x="321" y="264"/>
                  </a:cubicBezTo>
                  <a:lnTo>
                    <a:pt x="321" y="228"/>
                  </a:lnTo>
                  <a:lnTo>
                    <a:pt x="356" y="157"/>
                  </a:lnTo>
                  <a:cubicBezTo>
                    <a:pt x="392" y="157"/>
                    <a:pt x="392" y="86"/>
                    <a:pt x="356" y="51"/>
                  </a:cubicBezTo>
                  <a:cubicBezTo>
                    <a:pt x="356" y="25"/>
                    <a:pt x="321" y="0"/>
                    <a:pt x="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1115;p47">
              <a:extLst>
                <a:ext uri="{FF2B5EF4-FFF2-40B4-BE49-F238E27FC236}">
                  <a16:creationId xmlns:a16="http://schemas.microsoft.com/office/drawing/2014/main" xmlns="" id="{996A34DB-E8C0-458E-AEE8-040D951D5041}"/>
                </a:ext>
              </a:extLst>
            </p:cNvPr>
            <p:cNvSpPr/>
            <p:nvPr/>
          </p:nvSpPr>
          <p:spPr>
            <a:xfrm>
              <a:off x="1808096" y="2399019"/>
              <a:ext cx="15695" cy="29981"/>
            </a:xfrm>
            <a:custGeom>
              <a:avLst/>
              <a:gdLst/>
              <a:ahLst/>
              <a:cxnLst/>
              <a:rect l="l" t="t" r="r" b="b"/>
              <a:pathLst>
                <a:path w="457" h="873" extrusionOk="0">
                  <a:moveTo>
                    <a:pt x="379" y="1"/>
                  </a:moveTo>
                  <a:cubicBezTo>
                    <a:pt x="371" y="1"/>
                    <a:pt x="363" y="4"/>
                    <a:pt x="356" y="10"/>
                  </a:cubicBezTo>
                  <a:cubicBezTo>
                    <a:pt x="214" y="117"/>
                    <a:pt x="143" y="224"/>
                    <a:pt x="72" y="366"/>
                  </a:cubicBezTo>
                  <a:cubicBezTo>
                    <a:pt x="36" y="473"/>
                    <a:pt x="1" y="615"/>
                    <a:pt x="36" y="793"/>
                  </a:cubicBezTo>
                  <a:cubicBezTo>
                    <a:pt x="36" y="846"/>
                    <a:pt x="72" y="873"/>
                    <a:pt x="107" y="873"/>
                  </a:cubicBezTo>
                  <a:cubicBezTo>
                    <a:pt x="143" y="873"/>
                    <a:pt x="179" y="846"/>
                    <a:pt x="179" y="793"/>
                  </a:cubicBezTo>
                  <a:cubicBezTo>
                    <a:pt x="179" y="544"/>
                    <a:pt x="250" y="295"/>
                    <a:pt x="428" y="117"/>
                  </a:cubicBezTo>
                  <a:cubicBezTo>
                    <a:pt x="457" y="59"/>
                    <a:pt x="415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116;p47">
              <a:extLst>
                <a:ext uri="{FF2B5EF4-FFF2-40B4-BE49-F238E27FC236}">
                  <a16:creationId xmlns:a16="http://schemas.microsoft.com/office/drawing/2014/main" xmlns="" id="{A4C706D9-3DC5-4570-B726-6EBF1BB00C80}"/>
                </a:ext>
              </a:extLst>
            </p:cNvPr>
            <p:cNvSpPr/>
            <p:nvPr/>
          </p:nvSpPr>
          <p:spPr>
            <a:xfrm>
              <a:off x="1794668" y="2329682"/>
              <a:ext cx="15901" cy="15935"/>
            </a:xfrm>
            <a:custGeom>
              <a:avLst/>
              <a:gdLst/>
              <a:ahLst/>
              <a:cxnLst/>
              <a:rect l="l" t="t" r="r" b="b"/>
              <a:pathLst>
                <a:path w="463" h="464" extrusionOk="0">
                  <a:moveTo>
                    <a:pt x="320" y="1"/>
                  </a:moveTo>
                  <a:cubicBezTo>
                    <a:pt x="249" y="1"/>
                    <a:pt x="178" y="37"/>
                    <a:pt x="143" y="108"/>
                  </a:cubicBezTo>
                  <a:cubicBezTo>
                    <a:pt x="71" y="179"/>
                    <a:pt x="36" y="250"/>
                    <a:pt x="36" y="321"/>
                  </a:cubicBezTo>
                  <a:cubicBezTo>
                    <a:pt x="0" y="321"/>
                    <a:pt x="0" y="357"/>
                    <a:pt x="36" y="392"/>
                  </a:cubicBezTo>
                  <a:cubicBezTo>
                    <a:pt x="36" y="428"/>
                    <a:pt x="71" y="463"/>
                    <a:pt x="107" y="463"/>
                  </a:cubicBezTo>
                  <a:cubicBezTo>
                    <a:pt x="178" y="463"/>
                    <a:pt x="249" y="428"/>
                    <a:pt x="249" y="357"/>
                  </a:cubicBezTo>
                  <a:lnTo>
                    <a:pt x="214" y="357"/>
                  </a:lnTo>
                  <a:cubicBezTo>
                    <a:pt x="214" y="321"/>
                    <a:pt x="214" y="286"/>
                    <a:pt x="249" y="286"/>
                  </a:cubicBezTo>
                  <a:cubicBezTo>
                    <a:pt x="249" y="286"/>
                    <a:pt x="285" y="250"/>
                    <a:pt x="285" y="214"/>
                  </a:cubicBezTo>
                  <a:lnTo>
                    <a:pt x="285" y="250"/>
                  </a:lnTo>
                  <a:cubicBezTo>
                    <a:pt x="285" y="214"/>
                    <a:pt x="320" y="214"/>
                    <a:pt x="356" y="179"/>
                  </a:cubicBezTo>
                  <a:lnTo>
                    <a:pt x="320" y="179"/>
                  </a:lnTo>
                  <a:cubicBezTo>
                    <a:pt x="356" y="179"/>
                    <a:pt x="356" y="179"/>
                    <a:pt x="392" y="143"/>
                  </a:cubicBezTo>
                  <a:cubicBezTo>
                    <a:pt x="427" y="143"/>
                    <a:pt x="427" y="108"/>
                    <a:pt x="463" y="108"/>
                  </a:cubicBezTo>
                  <a:cubicBezTo>
                    <a:pt x="463" y="72"/>
                    <a:pt x="463" y="37"/>
                    <a:pt x="463" y="37"/>
                  </a:cubicBezTo>
                  <a:cubicBezTo>
                    <a:pt x="427" y="1"/>
                    <a:pt x="427" y="1"/>
                    <a:pt x="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1117;p47">
              <a:extLst>
                <a:ext uri="{FF2B5EF4-FFF2-40B4-BE49-F238E27FC236}">
                  <a16:creationId xmlns:a16="http://schemas.microsoft.com/office/drawing/2014/main" xmlns="" id="{387800A2-3394-4BF5-8E9D-396F713E8E7A}"/>
                </a:ext>
              </a:extLst>
            </p:cNvPr>
            <p:cNvSpPr/>
            <p:nvPr/>
          </p:nvSpPr>
          <p:spPr>
            <a:xfrm>
              <a:off x="1706683" y="2326042"/>
              <a:ext cx="14699" cy="20056"/>
            </a:xfrm>
            <a:custGeom>
              <a:avLst/>
              <a:gdLst/>
              <a:ahLst/>
              <a:cxnLst/>
              <a:rect l="l" t="t" r="r" b="b"/>
              <a:pathLst>
                <a:path w="428" h="584" extrusionOk="0">
                  <a:moveTo>
                    <a:pt x="285" y="0"/>
                  </a:moveTo>
                  <a:cubicBezTo>
                    <a:pt x="143" y="143"/>
                    <a:pt x="72" y="285"/>
                    <a:pt x="36" y="463"/>
                  </a:cubicBezTo>
                  <a:cubicBezTo>
                    <a:pt x="0" y="534"/>
                    <a:pt x="36" y="569"/>
                    <a:pt x="107" y="569"/>
                  </a:cubicBezTo>
                  <a:cubicBezTo>
                    <a:pt x="117" y="579"/>
                    <a:pt x="129" y="583"/>
                    <a:pt x="141" y="583"/>
                  </a:cubicBezTo>
                  <a:cubicBezTo>
                    <a:pt x="176" y="583"/>
                    <a:pt x="214" y="550"/>
                    <a:pt x="214" y="498"/>
                  </a:cubicBezTo>
                  <a:lnTo>
                    <a:pt x="249" y="498"/>
                  </a:lnTo>
                  <a:cubicBezTo>
                    <a:pt x="249" y="463"/>
                    <a:pt x="285" y="427"/>
                    <a:pt x="285" y="392"/>
                  </a:cubicBezTo>
                  <a:lnTo>
                    <a:pt x="321" y="320"/>
                  </a:lnTo>
                  <a:cubicBezTo>
                    <a:pt x="356" y="249"/>
                    <a:pt x="392" y="214"/>
                    <a:pt x="427" y="143"/>
                  </a:cubicBezTo>
                  <a:cubicBezTo>
                    <a:pt x="427" y="107"/>
                    <a:pt x="427" y="107"/>
                    <a:pt x="427" y="71"/>
                  </a:cubicBezTo>
                  <a:cubicBezTo>
                    <a:pt x="427" y="36"/>
                    <a:pt x="427" y="36"/>
                    <a:pt x="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1118;p47">
              <a:extLst>
                <a:ext uri="{FF2B5EF4-FFF2-40B4-BE49-F238E27FC236}">
                  <a16:creationId xmlns:a16="http://schemas.microsoft.com/office/drawing/2014/main" xmlns="" id="{72FAEBE5-46D9-488D-9094-8FA17604792E}"/>
                </a:ext>
              </a:extLst>
            </p:cNvPr>
            <p:cNvSpPr/>
            <p:nvPr/>
          </p:nvSpPr>
          <p:spPr>
            <a:xfrm>
              <a:off x="1580819" y="2192589"/>
              <a:ext cx="16793" cy="21052"/>
            </a:xfrm>
            <a:custGeom>
              <a:avLst/>
              <a:gdLst/>
              <a:ahLst/>
              <a:cxnLst/>
              <a:rect l="l" t="t" r="r" b="b"/>
              <a:pathLst>
                <a:path w="489" h="613" extrusionOk="0">
                  <a:moveTo>
                    <a:pt x="420" y="1"/>
                  </a:moveTo>
                  <a:cubicBezTo>
                    <a:pt x="411" y="1"/>
                    <a:pt x="402" y="3"/>
                    <a:pt x="392" y="8"/>
                  </a:cubicBezTo>
                  <a:cubicBezTo>
                    <a:pt x="250" y="43"/>
                    <a:pt x="179" y="115"/>
                    <a:pt x="107" y="221"/>
                  </a:cubicBezTo>
                  <a:cubicBezTo>
                    <a:pt x="36" y="328"/>
                    <a:pt x="1" y="435"/>
                    <a:pt x="1" y="542"/>
                  </a:cubicBezTo>
                  <a:cubicBezTo>
                    <a:pt x="1" y="577"/>
                    <a:pt x="36" y="613"/>
                    <a:pt x="72" y="613"/>
                  </a:cubicBezTo>
                  <a:cubicBezTo>
                    <a:pt x="107" y="613"/>
                    <a:pt x="143" y="577"/>
                    <a:pt x="143" y="542"/>
                  </a:cubicBezTo>
                  <a:lnTo>
                    <a:pt x="250" y="506"/>
                  </a:lnTo>
                  <a:lnTo>
                    <a:pt x="250" y="435"/>
                  </a:lnTo>
                  <a:cubicBezTo>
                    <a:pt x="250" y="399"/>
                    <a:pt x="250" y="399"/>
                    <a:pt x="250" y="364"/>
                  </a:cubicBezTo>
                  <a:lnTo>
                    <a:pt x="250" y="328"/>
                  </a:lnTo>
                  <a:cubicBezTo>
                    <a:pt x="250" y="328"/>
                    <a:pt x="285" y="293"/>
                    <a:pt x="285" y="257"/>
                  </a:cubicBezTo>
                  <a:lnTo>
                    <a:pt x="356" y="186"/>
                  </a:lnTo>
                  <a:lnTo>
                    <a:pt x="356" y="150"/>
                  </a:lnTo>
                  <a:lnTo>
                    <a:pt x="428" y="115"/>
                  </a:lnTo>
                  <a:cubicBezTo>
                    <a:pt x="489" y="84"/>
                    <a:pt x="471" y="1"/>
                    <a:pt x="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1119;p47">
              <a:extLst>
                <a:ext uri="{FF2B5EF4-FFF2-40B4-BE49-F238E27FC236}">
                  <a16:creationId xmlns:a16="http://schemas.microsoft.com/office/drawing/2014/main" xmlns="" id="{7D9FAF2D-00DB-44B1-97CD-2D70521EC037}"/>
                </a:ext>
              </a:extLst>
            </p:cNvPr>
            <p:cNvSpPr/>
            <p:nvPr/>
          </p:nvSpPr>
          <p:spPr>
            <a:xfrm>
              <a:off x="1692019" y="2108520"/>
              <a:ext cx="11024" cy="14699"/>
            </a:xfrm>
            <a:custGeom>
              <a:avLst/>
              <a:gdLst/>
              <a:ahLst/>
              <a:cxnLst/>
              <a:rect l="l" t="t" r="r" b="b"/>
              <a:pathLst>
                <a:path w="321" h="428" extrusionOk="0">
                  <a:moveTo>
                    <a:pt x="285" y="1"/>
                  </a:moveTo>
                  <a:cubicBezTo>
                    <a:pt x="250" y="1"/>
                    <a:pt x="214" y="1"/>
                    <a:pt x="178" y="36"/>
                  </a:cubicBezTo>
                  <a:cubicBezTo>
                    <a:pt x="178" y="72"/>
                    <a:pt x="143" y="108"/>
                    <a:pt x="143" y="108"/>
                  </a:cubicBezTo>
                  <a:lnTo>
                    <a:pt x="107" y="214"/>
                  </a:lnTo>
                  <a:lnTo>
                    <a:pt x="0" y="357"/>
                  </a:lnTo>
                  <a:cubicBezTo>
                    <a:pt x="0" y="392"/>
                    <a:pt x="0" y="392"/>
                    <a:pt x="0" y="428"/>
                  </a:cubicBezTo>
                  <a:lnTo>
                    <a:pt x="72" y="428"/>
                  </a:lnTo>
                  <a:lnTo>
                    <a:pt x="178" y="285"/>
                  </a:lnTo>
                  <a:lnTo>
                    <a:pt x="250" y="214"/>
                  </a:lnTo>
                  <a:lnTo>
                    <a:pt x="321" y="108"/>
                  </a:lnTo>
                  <a:cubicBezTo>
                    <a:pt x="321" y="72"/>
                    <a:pt x="321" y="36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1120;p47">
              <a:extLst>
                <a:ext uri="{FF2B5EF4-FFF2-40B4-BE49-F238E27FC236}">
                  <a16:creationId xmlns:a16="http://schemas.microsoft.com/office/drawing/2014/main" xmlns="" id="{0E8D8C94-20A8-45FD-A664-0A9F9C7153B1}"/>
                </a:ext>
              </a:extLst>
            </p:cNvPr>
            <p:cNvSpPr/>
            <p:nvPr/>
          </p:nvSpPr>
          <p:spPr>
            <a:xfrm>
              <a:off x="1509936" y="2064287"/>
              <a:ext cx="15763" cy="25963"/>
            </a:xfrm>
            <a:custGeom>
              <a:avLst/>
              <a:gdLst/>
              <a:ahLst/>
              <a:cxnLst/>
              <a:rect l="l" t="t" r="r" b="b"/>
              <a:pathLst>
                <a:path w="459" h="756" extrusionOk="0">
                  <a:moveTo>
                    <a:pt x="350" y="1"/>
                  </a:moveTo>
                  <a:cubicBezTo>
                    <a:pt x="341" y="1"/>
                    <a:pt x="331" y="3"/>
                    <a:pt x="321" y="8"/>
                  </a:cubicBezTo>
                  <a:cubicBezTo>
                    <a:pt x="214" y="79"/>
                    <a:pt x="108" y="186"/>
                    <a:pt x="72" y="293"/>
                  </a:cubicBezTo>
                  <a:cubicBezTo>
                    <a:pt x="36" y="364"/>
                    <a:pt x="1" y="435"/>
                    <a:pt x="1" y="470"/>
                  </a:cubicBezTo>
                  <a:cubicBezTo>
                    <a:pt x="1" y="506"/>
                    <a:pt x="1" y="542"/>
                    <a:pt x="1" y="577"/>
                  </a:cubicBezTo>
                  <a:lnTo>
                    <a:pt x="1" y="684"/>
                  </a:lnTo>
                  <a:cubicBezTo>
                    <a:pt x="1" y="720"/>
                    <a:pt x="36" y="755"/>
                    <a:pt x="72" y="755"/>
                  </a:cubicBezTo>
                  <a:cubicBezTo>
                    <a:pt x="108" y="755"/>
                    <a:pt x="143" y="720"/>
                    <a:pt x="143" y="684"/>
                  </a:cubicBezTo>
                  <a:lnTo>
                    <a:pt x="214" y="648"/>
                  </a:lnTo>
                  <a:cubicBezTo>
                    <a:pt x="214" y="613"/>
                    <a:pt x="214" y="577"/>
                    <a:pt x="250" y="506"/>
                  </a:cubicBezTo>
                  <a:lnTo>
                    <a:pt x="250" y="435"/>
                  </a:lnTo>
                  <a:cubicBezTo>
                    <a:pt x="250" y="435"/>
                    <a:pt x="250" y="399"/>
                    <a:pt x="250" y="399"/>
                  </a:cubicBezTo>
                  <a:lnTo>
                    <a:pt x="250" y="364"/>
                  </a:lnTo>
                  <a:cubicBezTo>
                    <a:pt x="250" y="328"/>
                    <a:pt x="286" y="293"/>
                    <a:pt x="321" y="221"/>
                  </a:cubicBezTo>
                  <a:lnTo>
                    <a:pt x="357" y="221"/>
                  </a:lnTo>
                  <a:lnTo>
                    <a:pt x="428" y="150"/>
                  </a:lnTo>
                  <a:cubicBezTo>
                    <a:pt x="459" y="89"/>
                    <a:pt x="410" y="1"/>
                    <a:pt x="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121;p47">
              <a:extLst>
                <a:ext uri="{FF2B5EF4-FFF2-40B4-BE49-F238E27FC236}">
                  <a16:creationId xmlns:a16="http://schemas.microsoft.com/office/drawing/2014/main" xmlns="" id="{E71D236F-86AD-441D-AE0C-5C196BA380F0}"/>
                </a:ext>
              </a:extLst>
            </p:cNvPr>
            <p:cNvSpPr/>
            <p:nvPr/>
          </p:nvSpPr>
          <p:spPr>
            <a:xfrm>
              <a:off x="1604034" y="2026168"/>
              <a:ext cx="13497" cy="17206"/>
            </a:xfrm>
            <a:custGeom>
              <a:avLst/>
              <a:gdLst/>
              <a:ahLst/>
              <a:cxnLst/>
              <a:rect l="l" t="t" r="r" b="b"/>
              <a:pathLst>
                <a:path w="393" h="501" extrusionOk="0">
                  <a:moveTo>
                    <a:pt x="267" y="0"/>
                  </a:moveTo>
                  <a:cubicBezTo>
                    <a:pt x="229" y="0"/>
                    <a:pt x="204" y="25"/>
                    <a:pt x="179" y="50"/>
                  </a:cubicBezTo>
                  <a:lnTo>
                    <a:pt x="1" y="371"/>
                  </a:lnTo>
                  <a:cubicBezTo>
                    <a:pt x="1" y="406"/>
                    <a:pt x="1" y="477"/>
                    <a:pt x="36" y="477"/>
                  </a:cubicBezTo>
                  <a:cubicBezTo>
                    <a:pt x="51" y="492"/>
                    <a:pt x="72" y="501"/>
                    <a:pt x="94" y="501"/>
                  </a:cubicBezTo>
                  <a:cubicBezTo>
                    <a:pt x="125" y="501"/>
                    <a:pt x="158" y="484"/>
                    <a:pt x="179" y="442"/>
                  </a:cubicBezTo>
                  <a:cubicBezTo>
                    <a:pt x="214" y="371"/>
                    <a:pt x="285" y="264"/>
                    <a:pt x="356" y="157"/>
                  </a:cubicBezTo>
                  <a:cubicBezTo>
                    <a:pt x="392" y="86"/>
                    <a:pt x="356" y="50"/>
                    <a:pt x="321" y="15"/>
                  </a:cubicBezTo>
                  <a:cubicBezTo>
                    <a:pt x="300" y="4"/>
                    <a:pt x="282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1122;p47">
              <a:extLst>
                <a:ext uri="{FF2B5EF4-FFF2-40B4-BE49-F238E27FC236}">
                  <a16:creationId xmlns:a16="http://schemas.microsoft.com/office/drawing/2014/main" xmlns="" id="{B396DD0B-CC76-453A-947F-31C052E7DEFA}"/>
                </a:ext>
              </a:extLst>
            </p:cNvPr>
            <p:cNvSpPr/>
            <p:nvPr/>
          </p:nvSpPr>
          <p:spPr>
            <a:xfrm>
              <a:off x="1816647" y="2387136"/>
              <a:ext cx="67243" cy="96571"/>
            </a:xfrm>
            <a:custGeom>
              <a:avLst/>
              <a:gdLst/>
              <a:ahLst/>
              <a:cxnLst/>
              <a:rect l="l" t="t" r="r" b="b"/>
              <a:pathLst>
                <a:path w="1958" h="2812" extrusionOk="0">
                  <a:moveTo>
                    <a:pt x="1602" y="0"/>
                  </a:moveTo>
                  <a:cubicBezTo>
                    <a:pt x="1531" y="107"/>
                    <a:pt x="1495" y="214"/>
                    <a:pt x="1460" y="356"/>
                  </a:cubicBezTo>
                  <a:cubicBezTo>
                    <a:pt x="1282" y="712"/>
                    <a:pt x="1068" y="1103"/>
                    <a:pt x="855" y="1459"/>
                  </a:cubicBezTo>
                  <a:cubicBezTo>
                    <a:pt x="641" y="1779"/>
                    <a:pt x="392" y="2135"/>
                    <a:pt x="107" y="2455"/>
                  </a:cubicBezTo>
                  <a:lnTo>
                    <a:pt x="1" y="2562"/>
                  </a:lnTo>
                  <a:cubicBezTo>
                    <a:pt x="107" y="2633"/>
                    <a:pt x="179" y="2740"/>
                    <a:pt x="250" y="2811"/>
                  </a:cubicBezTo>
                  <a:lnTo>
                    <a:pt x="392" y="2669"/>
                  </a:lnTo>
                  <a:cubicBezTo>
                    <a:pt x="641" y="2349"/>
                    <a:pt x="926" y="1993"/>
                    <a:pt x="1139" y="1637"/>
                  </a:cubicBezTo>
                  <a:cubicBezTo>
                    <a:pt x="1388" y="1246"/>
                    <a:pt x="1602" y="890"/>
                    <a:pt x="1780" y="498"/>
                  </a:cubicBezTo>
                  <a:lnTo>
                    <a:pt x="1958" y="107"/>
                  </a:lnTo>
                  <a:cubicBezTo>
                    <a:pt x="1886" y="107"/>
                    <a:pt x="1780" y="71"/>
                    <a:pt x="1709" y="36"/>
                  </a:cubicBezTo>
                  <a:lnTo>
                    <a:pt x="16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1123;p47">
              <a:extLst>
                <a:ext uri="{FF2B5EF4-FFF2-40B4-BE49-F238E27FC236}">
                  <a16:creationId xmlns:a16="http://schemas.microsoft.com/office/drawing/2014/main" xmlns="" id="{438F1FBC-1068-48A9-8CB7-D65802090B6C}"/>
                </a:ext>
              </a:extLst>
            </p:cNvPr>
            <p:cNvSpPr/>
            <p:nvPr/>
          </p:nvSpPr>
          <p:spPr>
            <a:xfrm>
              <a:off x="1838660" y="2388338"/>
              <a:ext cx="107561" cy="146677"/>
            </a:xfrm>
            <a:custGeom>
              <a:avLst/>
              <a:gdLst/>
              <a:ahLst/>
              <a:cxnLst/>
              <a:rect l="l" t="t" r="r" b="b"/>
              <a:pathLst>
                <a:path w="3132" h="4271" extrusionOk="0">
                  <a:moveTo>
                    <a:pt x="3131" y="1"/>
                  </a:moveTo>
                  <a:cubicBezTo>
                    <a:pt x="2989" y="1"/>
                    <a:pt x="2847" y="1"/>
                    <a:pt x="2704" y="36"/>
                  </a:cubicBezTo>
                  <a:cubicBezTo>
                    <a:pt x="2420" y="748"/>
                    <a:pt x="2064" y="1424"/>
                    <a:pt x="1637" y="2100"/>
                  </a:cubicBezTo>
                  <a:cubicBezTo>
                    <a:pt x="1174" y="2776"/>
                    <a:pt x="605" y="3381"/>
                    <a:pt x="0" y="3950"/>
                  </a:cubicBezTo>
                  <a:cubicBezTo>
                    <a:pt x="0" y="4057"/>
                    <a:pt x="0" y="4164"/>
                    <a:pt x="36" y="4271"/>
                  </a:cubicBezTo>
                  <a:cubicBezTo>
                    <a:pt x="712" y="3666"/>
                    <a:pt x="1317" y="3025"/>
                    <a:pt x="1850" y="2314"/>
                  </a:cubicBezTo>
                  <a:cubicBezTo>
                    <a:pt x="2348" y="1566"/>
                    <a:pt x="2775" y="819"/>
                    <a:pt x="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1124;p47">
              <a:extLst>
                <a:ext uri="{FF2B5EF4-FFF2-40B4-BE49-F238E27FC236}">
                  <a16:creationId xmlns:a16="http://schemas.microsoft.com/office/drawing/2014/main" xmlns="" id="{07BAA5EC-CB9F-41DA-BB86-89F9D3BBEE67}"/>
                </a:ext>
              </a:extLst>
            </p:cNvPr>
            <p:cNvSpPr/>
            <p:nvPr/>
          </p:nvSpPr>
          <p:spPr>
            <a:xfrm>
              <a:off x="1849650" y="2392013"/>
              <a:ext cx="144204" cy="188197"/>
            </a:xfrm>
            <a:custGeom>
              <a:avLst/>
              <a:gdLst/>
              <a:ahLst/>
              <a:cxnLst/>
              <a:rect l="l" t="t" r="r" b="b"/>
              <a:pathLst>
                <a:path w="4199" h="5480" extrusionOk="0">
                  <a:moveTo>
                    <a:pt x="3879" y="1"/>
                  </a:moveTo>
                  <a:cubicBezTo>
                    <a:pt x="3772" y="392"/>
                    <a:pt x="3665" y="783"/>
                    <a:pt x="3487" y="1139"/>
                  </a:cubicBezTo>
                  <a:cubicBezTo>
                    <a:pt x="3203" y="1744"/>
                    <a:pt x="2882" y="2349"/>
                    <a:pt x="2455" y="2883"/>
                  </a:cubicBezTo>
                  <a:cubicBezTo>
                    <a:pt x="2028" y="3452"/>
                    <a:pt x="1566" y="3950"/>
                    <a:pt x="1068" y="4448"/>
                  </a:cubicBezTo>
                  <a:cubicBezTo>
                    <a:pt x="748" y="4768"/>
                    <a:pt x="392" y="5053"/>
                    <a:pt x="0" y="5302"/>
                  </a:cubicBezTo>
                  <a:cubicBezTo>
                    <a:pt x="36" y="5373"/>
                    <a:pt x="72" y="5409"/>
                    <a:pt x="107" y="5480"/>
                  </a:cubicBezTo>
                  <a:cubicBezTo>
                    <a:pt x="499" y="5267"/>
                    <a:pt x="819" y="5017"/>
                    <a:pt x="1103" y="4733"/>
                  </a:cubicBezTo>
                  <a:cubicBezTo>
                    <a:pt x="1673" y="4199"/>
                    <a:pt x="2171" y="3665"/>
                    <a:pt x="2633" y="3096"/>
                  </a:cubicBezTo>
                  <a:cubicBezTo>
                    <a:pt x="3345" y="2207"/>
                    <a:pt x="3879" y="1210"/>
                    <a:pt x="4199" y="143"/>
                  </a:cubicBezTo>
                  <a:cubicBezTo>
                    <a:pt x="4092" y="72"/>
                    <a:pt x="3985" y="36"/>
                    <a:pt x="3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1125;p47">
              <a:extLst>
                <a:ext uri="{FF2B5EF4-FFF2-40B4-BE49-F238E27FC236}">
                  <a16:creationId xmlns:a16="http://schemas.microsoft.com/office/drawing/2014/main" xmlns="" id="{16A238DB-28E1-4494-984D-6635CE505EC0}"/>
                </a:ext>
              </a:extLst>
            </p:cNvPr>
            <p:cNvSpPr/>
            <p:nvPr/>
          </p:nvSpPr>
          <p:spPr>
            <a:xfrm>
              <a:off x="2790692" y="1880443"/>
              <a:ext cx="709099" cy="696681"/>
            </a:xfrm>
            <a:custGeom>
              <a:avLst/>
              <a:gdLst/>
              <a:ahLst/>
              <a:cxnLst/>
              <a:rect l="l" t="t" r="r" b="b"/>
              <a:pathLst>
                <a:path w="21527" h="21150" extrusionOk="0">
                  <a:moveTo>
                    <a:pt x="10226" y="0"/>
                  </a:moveTo>
                  <a:cubicBezTo>
                    <a:pt x="9959" y="0"/>
                    <a:pt x="9726" y="269"/>
                    <a:pt x="9572" y="484"/>
                  </a:cubicBezTo>
                  <a:cubicBezTo>
                    <a:pt x="8860" y="1623"/>
                    <a:pt x="8611" y="3330"/>
                    <a:pt x="8077" y="4789"/>
                  </a:cubicBezTo>
                  <a:cubicBezTo>
                    <a:pt x="7793" y="5643"/>
                    <a:pt x="7223" y="6390"/>
                    <a:pt x="6476" y="6888"/>
                  </a:cubicBezTo>
                  <a:cubicBezTo>
                    <a:pt x="5907" y="7173"/>
                    <a:pt x="5266" y="7315"/>
                    <a:pt x="4626" y="7351"/>
                  </a:cubicBezTo>
                  <a:cubicBezTo>
                    <a:pt x="3630" y="7458"/>
                    <a:pt x="2669" y="7636"/>
                    <a:pt x="1708" y="7920"/>
                  </a:cubicBezTo>
                  <a:cubicBezTo>
                    <a:pt x="926" y="8134"/>
                    <a:pt x="1" y="8739"/>
                    <a:pt x="285" y="9521"/>
                  </a:cubicBezTo>
                  <a:cubicBezTo>
                    <a:pt x="392" y="9735"/>
                    <a:pt x="534" y="9913"/>
                    <a:pt x="748" y="10020"/>
                  </a:cubicBezTo>
                  <a:cubicBezTo>
                    <a:pt x="3274" y="11834"/>
                    <a:pt x="6476" y="11656"/>
                    <a:pt x="5836" y="15926"/>
                  </a:cubicBezTo>
                  <a:cubicBezTo>
                    <a:pt x="5622" y="17314"/>
                    <a:pt x="5017" y="18666"/>
                    <a:pt x="4982" y="20089"/>
                  </a:cubicBezTo>
                  <a:cubicBezTo>
                    <a:pt x="4946" y="20409"/>
                    <a:pt x="5017" y="20694"/>
                    <a:pt x="5195" y="20943"/>
                  </a:cubicBezTo>
                  <a:cubicBezTo>
                    <a:pt x="5341" y="21089"/>
                    <a:pt x="5515" y="21149"/>
                    <a:pt x="5698" y="21149"/>
                  </a:cubicBezTo>
                  <a:cubicBezTo>
                    <a:pt x="6142" y="21149"/>
                    <a:pt x="6647" y="20797"/>
                    <a:pt x="6974" y="20445"/>
                  </a:cubicBezTo>
                  <a:cubicBezTo>
                    <a:pt x="8006" y="19377"/>
                    <a:pt x="8931" y="18239"/>
                    <a:pt x="9785" y="17065"/>
                  </a:cubicBezTo>
                  <a:cubicBezTo>
                    <a:pt x="10070" y="16566"/>
                    <a:pt x="10461" y="16140"/>
                    <a:pt x="10959" y="15926"/>
                  </a:cubicBezTo>
                  <a:cubicBezTo>
                    <a:pt x="11127" y="15860"/>
                    <a:pt x="11294" y="15830"/>
                    <a:pt x="11459" y="15830"/>
                  </a:cubicBezTo>
                  <a:cubicBezTo>
                    <a:pt x="12271" y="15830"/>
                    <a:pt x="13030" y="16550"/>
                    <a:pt x="13592" y="17171"/>
                  </a:cubicBezTo>
                  <a:cubicBezTo>
                    <a:pt x="14216" y="17873"/>
                    <a:pt x="16167" y="20585"/>
                    <a:pt x="17397" y="20585"/>
                  </a:cubicBezTo>
                  <a:cubicBezTo>
                    <a:pt x="17851" y="20585"/>
                    <a:pt x="18207" y="20214"/>
                    <a:pt x="18360" y="19235"/>
                  </a:cubicBezTo>
                  <a:cubicBezTo>
                    <a:pt x="18467" y="18381"/>
                    <a:pt x="18182" y="17563"/>
                    <a:pt x="17898" y="16780"/>
                  </a:cubicBezTo>
                  <a:cubicBezTo>
                    <a:pt x="17293" y="15037"/>
                    <a:pt x="16830" y="13008"/>
                    <a:pt x="17862" y="11478"/>
                  </a:cubicBezTo>
                  <a:cubicBezTo>
                    <a:pt x="18538" y="10518"/>
                    <a:pt x="19641" y="10020"/>
                    <a:pt x="20460" y="9201"/>
                  </a:cubicBezTo>
                  <a:cubicBezTo>
                    <a:pt x="21242" y="8347"/>
                    <a:pt x="21527" y="6746"/>
                    <a:pt x="20495" y="6177"/>
                  </a:cubicBezTo>
                  <a:cubicBezTo>
                    <a:pt x="20171" y="6059"/>
                    <a:pt x="19822" y="5990"/>
                    <a:pt x="19469" y="5990"/>
                  </a:cubicBezTo>
                  <a:cubicBezTo>
                    <a:pt x="19396" y="5990"/>
                    <a:pt x="19323" y="5993"/>
                    <a:pt x="19250" y="5999"/>
                  </a:cubicBezTo>
                  <a:cubicBezTo>
                    <a:pt x="18378" y="5999"/>
                    <a:pt x="17320" y="6141"/>
                    <a:pt x="16297" y="6141"/>
                  </a:cubicBezTo>
                  <a:cubicBezTo>
                    <a:pt x="15274" y="6141"/>
                    <a:pt x="14286" y="5999"/>
                    <a:pt x="13557" y="5430"/>
                  </a:cubicBezTo>
                  <a:cubicBezTo>
                    <a:pt x="11991" y="4184"/>
                    <a:pt x="11849" y="1872"/>
                    <a:pt x="10639" y="270"/>
                  </a:cubicBezTo>
                  <a:cubicBezTo>
                    <a:pt x="10568" y="164"/>
                    <a:pt x="10461" y="93"/>
                    <a:pt x="10355" y="21"/>
                  </a:cubicBezTo>
                  <a:cubicBezTo>
                    <a:pt x="10311" y="7"/>
                    <a:pt x="10268" y="0"/>
                    <a:pt x="102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1126;p47">
              <a:extLst>
                <a:ext uri="{FF2B5EF4-FFF2-40B4-BE49-F238E27FC236}">
                  <a16:creationId xmlns:a16="http://schemas.microsoft.com/office/drawing/2014/main" xmlns="" id="{36E5FBB6-70B9-473B-BED5-2296B78A1DF5}"/>
                </a:ext>
              </a:extLst>
            </p:cNvPr>
            <p:cNvSpPr/>
            <p:nvPr/>
          </p:nvSpPr>
          <p:spPr>
            <a:xfrm>
              <a:off x="2864544" y="1918060"/>
              <a:ext cx="589560" cy="586628"/>
            </a:xfrm>
            <a:custGeom>
              <a:avLst/>
              <a:gdLst/>
              <a:ahLst/>
              <a:cxnLst/>
              <a:rect l="l" t="t" r="r" b="b"/>
              <a:pathLst>
                <a:path w="17898" h="17809" extrusionOk="0">
                  <a:moveTo>
                    <a:pt x="8106" y="0"/>
                  </a:moveTo>
                  <a:cubicBezTo>
                    <a:pt x="7661" y="0"/>
                    <a:pt x="7401" y="961"/>
                    <a:pt x="7401" y="1441"/>
                  </a:cubicBezTo>
                  <a:cubicBezTo>
                    <a:pt x="7330" y="3042"/>
                    <a:pt x="7330" y="4643"/>
                    <a:pt x="7401" y="6245"/>
                  </a:cubicBezTo>
                  <a:cubicBezTo>
                    <a:pt x="7437" y="6529"/>
                    <a:pt x="7365" y="6850"/>
                    <a:pt x="7223" y="7134"/>
                  </a:cubicBezTo>
                  <a:cubicBezTo>
                    <a:pt x="7002" y="7465"/>
                    <a:pt x="6588" y="7540"/>
                    <a:pt x="6165" y="7540"/>
                  </a:cubicBezTo>
                  <a:cubicBezTo>
                    <a:pt x="6042" y="7540"/>
                    <a:pt x="5919" y="7534"/>
                    <a:pt x="5800" y="7526"/>
                  </a:cubicBezTo>
                  <a:lnTo>
                    <a:pt x="1495" y="7241"/>
                  </a:lnTo>
                  <a:cubicBezTo>
                    <a:pt x="1409" y="7231"/>
                    <a:pt x="1323" y="7227"/>
                    <a:pt x="1236" y="7227"/>
                  </a:cubicBezTo>
                  <a:cubicBezTo>
                    <a:pt x="1000" y="7227"/>
                    <a:pt x="759" y="7260"/>
                    <a:pt x="498" y="7312"/>
                  </a:cubicBezTo>
                  <a:cubicBezTo>
                    <a:pt x="178" y="7454"/>
                    <a:pt x="0" y="7775"/>
                    <a:pt x="36" y="8130"/>
                  </a:cubicBezTo>
                  <a:cubicBezTo>
                    <a:pt x="142" y="8379"/>
                    <a:pt x="320" y="8557"/>
                    <a:pt x="534" y="8700"/>
                  </a:cubicBezTo>
                  <a:cubicBezTo>
                    <a:pt x="1708" y="9411"/>
                    <a:pt x="2989" y="9945"/>
                    <a:pt x="4305" y="10194"/>
                  </a:cubicBezTo>
                  <a:cubicBezTo>
                    <a:pt x="4910" y="10301"/>
                    <a:pt x="5657" y="10479"/>
                    <a:pt x="5729" y="11084"/>
                  </a:cubicBezTo>
                  <a:cubicBezTo>
                    <a:pt x="5729" y="11333"/>
                    <a:pt x="5657" y="11582"/>
                    <a:pt x="5515" y="11795"/>
                  </a:cubicBezTo>
                  <a:cubicBezTo>
                    <a:pt x="4768" y="13468"/>
                    <a:pt x="4270" y="15247"/>
                    <a:pt x="4021" y="17061"/>
                  </a:cubicBezTo>
                  <a:cubicBezTo>
                    <a:pt x="3985" y="17310"/>
                    <a:pt x="3985" y="17631"/>
                    <a:pt x="4199" y="17773"/>
                  </a:cubicBezTo>
                  <a:cubicBezTo>
                    <a:pt x="4341" y="17808"/>
                    <a:pt x="4483" y="17808"/>
                    <a:pt x="4590" y="17808"/>
                  </a:cubicBezTo>
                  <a:cubicBezTo>
                    <a:pt x="5231" y="17666"/>
                    <a:pt x="5657" y="17061"/>
                    <a:pt x="6013" y="16527"/>
                  </a:cubicBezTo>
                  <a:lnTo>
                    <a:pt x="8789" y="12400"/>
                  </a:lnTo>
                  <a:cubicBezTo>
                    <a:pt x="8860" y="12222"/>
                    <a:pt x="9002" y="12115"/>
                    <a:pt x="9144" y="12009"/>
                  </a:cubicBezTo>
                  <a:cubicBezTo>
                    <a:pt x="9219" y="11972"/>
                    <a:pt x="9294" y="11955"/>
                    <a:pt x="9369" y="11955"/>
                  </a:cubicBezTo>
                  <a:cubicBezTo>
                    <a:pt x="9726" y="11955"/>
                    <a:pt x="10077" y="12332"/>
                    <a:pt x="10283" y="12685"/>
                  </a:cubicBezTo>
                  <a:lnTo>
                    <a:pt x="12276" y="15816"/>
                  </a:lnTo>
                  <a:cubicBezTo>
                    <a:pt x="12702" y="16527"/>
                    <a:pt x="13236" y="17275"/>
                    <a:pt x="14019" y="17595"/>
                  </a:cubicBezTo>
                  <a:cubicBezTo>
                    <a:pt x="14108" y="17631"/>
                    <a:pt x="14215" y="17648"/>
                    <a:pt x="14321" y="17648"/>
                  </a:cubicBezTo>
                  <a:cubicBezTo>
                    <a:pt x="14428" y="17648"/>
                    <a:pt x="14535" y="17631"/>
                    <a:pt x="14624" y="17595"/>
                  </a:cubicBezTo>
                  <a:cubicBezTo>
                    <a:pt x="14944" y="17417"/>
                    <a:pt x="14944" y="16954"/>
                    <a:pt x="14873" y="16599"/>
                  </a:cubicBezTo>
                  <a:cubicBezTo>
                    <a:pt x="14517" y="14535"/>
                    <a:pt x="13307" y="12685"/>
                    <a:pt x="13023" y="10621"/>
                  </a:cubicBezTo>
                  <a:cubicBezTo>
                    <a:pt x="12952" y="10336"/>
                    <a:pt x="12987" y="10087"/>
                    <a:pt x="13094" y="9838"/>
                  </a:cubicBezTo>
                  <a:cubicBezTo>
                    <a:pt x="13343" y="9518"/>
                    <a:pt x="13699" y="9340"/>
                    <a:pt x="14090" y="9305"/>
                  </a:cubicBezTo>
                  <a:cubicBezTo>
                    <a:pt x="15015" y="9020"/>
                    <a:pt x="15869" y="8629"/>
                    <a:pt x="16652" y="8095"/>
                  </a:cubicBezTo>
                  <a:cubicBezTo>
                    <a:pt x="17257" y="7632"/>
                    <a:pt x="17897" y="6921"/>
                    <a:pt x="17577" y="6245"/>
                  </a:cubicBezTo>
                  <a:cubicBezTo>
                    <a:pt x="17342" y="5744"/>
                    <a:pt x="16766" y="5585"/>
                    <a:pt x="16211" y="5585"/>
                  </a:cubicBezTo>
                  <a:cubicBezTo>
                    <a:pt x="16095" y="5585"/>
                    <a:pt x="15980" y="5592"/>
                    <a:pt x="15869" y="5604"/>
                  </a:cubicBezTo>
                  <a:cubicBezTo>
                    <a:pt x="14802" y="5711"/>
                    <a:pt x="13805" y="6102"/>
                    <a:pt x="12774" y="6173"/>
                  </a:cubicBezTo>
                  <a:cubicBezTo>
                    <a:pt x="12637" y="6188"/>
                    <a:pt x="12497" y="6195"/>
                    <a:pt x="12356" y="6195"/>
                  </a:cubicBezTo>
                  <a:cubicBezTo>
                    <a:pt x="11433" y="6195"/>
                    <a:pt x="10457" y="5883"/>
                    <a:pt x="9963" y="5142"/>
                  </a:cubicBezTo>
                  <a:cubicBezTo>
                    <a:pt x="9749" y="4715"/>
                    <a:pt x="9571" y="4252"/>
                    <a:pt x="9500" y="3790"/>
                  </a:cubicBezTo>
                  <a:cubicBezTo>
                    <a:pt x="9287" y="2936"/>
                    <a:pt x="9109" y="2082"/>
                    <a:pt x="8931" y="1228"/>
                  </a:cubicBezTo>
                  <a:cubicBezTo>
                    <a:pt x="8895" y="908"/>
                    <a:pt x="8789" y="623"/>
                    <a:pt x="8611" y="374"/>
                  </a:cubicBezTo>
                  <a:cubicBezTo>
                    <a:pt x="8424" y="107"/>
                    <a:pt x="8255" y="0"/>
                    <a:pt x="8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1127;p47">
              <a:extLst>
                <a:ext uri="{FF2B5EF4-FFF2-40B4-BE49-F238E27FC236}">
                  <a16:creationId xmlns:a16="http://schemas.microsoft.com/office/drawing/2014/main" xmlns="" id="{7D3CF336-C3B6-47B5-A979-96091478991B}"/>
                </a:ext>
              </a:extLst>
            </p:cNvPr>
            <p:cNvSpPr/>
            <p:nvPr/>
          </p:nvSpPr>
          <p:spPr>
            <a:xfrm>
              <a:off x="3124737" y="2001860"/>
              <a:ext cx="14098" cy="11760"/>
            </a:xfrm>
            <a:custGeom>
              <a:avLst/>
              <a:gdLst/>
              <a:ahLst/>
              <a:cxnLst/>
              <a:rect l="l" t="t" r="r" b="b"/>
              <a:pathLst>
                <a:path w="428" h="357" extrusionOk="0">
                  <a:moveTo>
                    <a:pt x="214" y="0"/>
                  </a:moveTo>
                  <a:cubicBezTo>
                    <a:pt x="0" y="0"/>
                    <a:pt x="0" y="320"/>
                    <a:pt x="214" y="356"/>
                  </a:cubicBezTo>
                  <a:cubicBezTo>
                    <a:pt x="427" y="320"/>
                    <a:pt x="427" y="0"/>
                    <a:pt x="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1128;p47">
              <a:extLst>
                <a:ext uri="{FF2B5EF4-FFF2-40B4-BE49-F238E27FC236}">
                  <a16:creationId xmlns:a16="http://schemas.microsoft.com/office/drawing/2014/main" xmlns="" id="{9E54BB11-90FC-4B35-948B-069A112C6867}"/>
                </a:ext>
              </a:extLst>
            </p:cNvPr>
            <p:cNvSpPr/>
            <p:nvPr/>
          </p:nvSpPr>
          <p:spPr>
            <a:xfrm>
              <a:off x="3125890" y="2053411"/>
              <a:ext cx="17623" cy="15284"/>
            </a:xfrm>
            <a:custGeom>
              <a:avLst/>
              <a:gdLst/>
              <a:ahLst/>
              <a:cxnLst/>
              <a:rect l="l" t="t" r="r" b="b"/>
              <a:pathLst>
                <a:path w="535" h="464" extrusionOk="0">
                  <a:moveTo>
                    <a:pt x="285" y="1"/>
                  </a:moveTo>
                  <a:cubicBezTo>
                    <a:pt x="1" y="36"/>
                    <a:pt x="1" y="428"/>
                    <a:pt x="285" y="463"/>
                  </a:cubicBezTo>
                  <a:cubicBezTo>
                    <a:pt x="534" y="428"/>
                    <a:pt x="534" y="36"/>
                    <a:pt x="2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1129;p47">
              <a:extLst>
                <a:ext uri="{FF2B5EF4-FFF2-40B4-BE49-F238E27FC236}">
                  <a16:creationId xmlns:a16="http://schemas.microsoft.com/office/drawing/2014/main" xmlns="" id="{B036556F-4098-4500-9B0A-D2502EFC16FA}"/>
                </a:ext>
              </a:extLst>
            </p:cNvPr>
            <p:cNvSpPr/>
            <p:nvPr/>
          </p:nvSpPr>
          <p:spPr>
            <a:xfrm>
              <a:off x="3131753" y="2117875"/>
              <a:ext cx="29350" cy="22300"/>
            </a:xfrm>
            <a:custGeom>
              <a:avLst/>
              <a:gdLst/>
              <a:ahLst/>
              <a:cxnLst/>
              <a:rect l="l" t="t" r="r" b="b"/>
              <a:pathLst>
                <a:path w="891" h="677" extrusionOk="0">
                  <a:moveTo>
                    <a:pt x="428" y="1"/>
                  </a:moveTo>
                  <a:cubicBezTo>
                    <a:pt x="1" y="1"/>
                    <a:pt x="1" y="677"/>
                    <a:pt x="428" y="677"/>
                  </a:cubicBezTo>
                  <a:cubicBezTo>
                    <a:pt x="890" y="677"/>
                    <a:pt x="890" y="1"/>
                    <a:pt x="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1130;p47">
              <a:extLst>
                <a:ext uri="{FF2B5EF4-FFF2-40B4-BE49-F238E27FC236}">
                  <a16:creationId xmlns:a16="http://schemas.microsoft.com/office/drawing/2014/main" xmlns="" id="{8D16B054-FC56-46DC-A31D-578723CD32F5}"/>
                </a:ext>
              </a:extLst>
            </p:cNvPr>
            <p:cNvSpPr/>
            <p:nvPr/>
          </p:nvSpPr>
          <p:spPr>
            <a:xfrm>
              <a:off x="3142294" y="2192880"/>
              <a:ext cx="31688" cy="25825"/>
            </a:xfrm>
            <a:custGeom>
              <a:avLst/>
              <a:gdLst/>
              <a:ahLst/>
              <a:cxnLst/>
              <a:rect l="l" t="t" r="r" b="b"/>
              <a:pathLst>
                <a:path w="962" h="784" extrusionOk="0">
                  <a:moveTo>
                    <a:pt x="499" y="1"/>
                  </a:moveTo>
                  <a:cubicBezTo>
                    <a:pt x="1" y="36"/>
                    <a:pt x="1" y="713"/>
                    <a:pt x="499" y="784"/>
                  </a:cubicBezTo>
                  <a:cubicBezTo>
                    <a:pt x="961" y="713"/>
                    <a:pt x="961" y="36"/>
                    <a:pt x="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1131;p47">
              <a:extLst>
                <a:ext uri="{FF2B5EF4-FFF2-40B4-BE49-F238E27FC236}">
                  <a16:creationId xmlns:a16="http://schemas.microsoft.com/office/drawing/2014/main" xmlns="" id="{AB8C1B68-84AD-4C87-BFEB-1D6C7006F2D0}"/>
                </a:ext>
              </a:extLst>
            </p:cNvPr>
            <p:cNvSpPr/>
            <p:nvPr/>
          </p:nvSpPr>
          <p:spPr>
            <a:xfrm>
              <a:off x="3219670" y="2177662"/>
              <a:ext cx="35180" cy="25825"/>
            </a:xfrm>
            <a:custGeom>
              <a:avLst/>
              <a:gdLst/>
              <a:ahLst/>
              <a:cxnLst/>
              <a:rect l="l" t="t" r="r" b="b"/>
              <a:pathLst>
                <a:path w="1068" h="784" extrusionOk="0">
                  <a:moveTo>
                    <a:pt x="534" y="0"/>
                  </a:moveTo>
                  <a:cubicBezTo>
                    <a:pt x="0" y="0"/>
                    <a:pt x="0" y="783"/>
                    <a:pt x="534" y="783"/>
                  </a:cubicBezTo>
                  <a:cubicBezTo>
                    <a:pt x="1068" y="783"/>
                    <a:pt x="1068" y="0"/>
                    <a:pt x="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132;p47">
              <a:extLst>
                <a:ext uri="{FF2B5EF4-FFF2-40B4-BE49-F238E27FC236}">
                  <a16:creationId xmlns:a16="http://schemas.microsoft.com/office/drawing/2014/main" xmlns="" id="{6C0000C3-BF17-4271-A18D-4A85BECA37F7}"/>
                </a:ext>
              </a:extLst>
            </p:cNvPr>
            <p:cNvSpPr/>
            <p:nvPr/>
          </p:nvSpPr>
          <p:spPr>
            <a:xfrm>
              <a:off x="3280609" y="2170613"/>
              <a:ext cx="19962" cy="17623"/>
            </a:xfrm>
            <a:custGeom>
              <a:avLst/>
              <a:gdLst/>
              <a:ahLst/>
              <a:cxnLst/>
              <a:rect l="l" t="t" r="r" b="b"/>
              <a:pathLst>
                <a:path w="606" h="535" extrusionOk="0">
                  <a:moveTo>
                    <a:pt x="321" y="1"/>
                  </a:moveTo>
                  <a:cubicBezTo>
                    <a:pt x="0" y="36"/>
                    <a:pt x="0" y="499"/>
                    <a:pt x="321" y="535"/>
                  </a:cubicBezTo>
                  <a:cubicBezTo>
                    <a:pt x="605" y="499"/>
                    <a:pt x="605" y="36"/>
                    <a:pt x="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1133;p47">
              <a:extLst>
                <a:ext uri="{FF2B5EF4-FFF2-40B4-BE49-F238E27FC236}">
                  <a16:creationId xmlns:a16="http://schemas.microsoft.com/office/drawing/2014/main" xmlns="" id="{EAAEDC97-530B-4C78-B8D1-BB2894071C05}"/>
                </a:ext>
              </a:extLst>
            </p:cNvPr>
            <p:cNvSpPr/>
            <p:nvPr/>
          </p:nvSpPr>
          <p:spPr>
            <a:xfrm>
              <a:off x="3328668" y="2154208"/>
              <a:ext cx="24639" cy="19962"/>
            </a:xfrm>
            <a:custGeom>
              <a:avLst/>
              <a:gdLst/>
              <a:ahLst/>
              <a:cxnLst/>
              <a:rect l="l" t="t" r="r" b="b"/>
              <a:pathLst>
                <a:path w="748" h="606" extrusionOk="0">
                  <a:moveTo>
                    <a:pt x="392" y="1"/>
                  </a:moveTo>
                  <a:cubicBezTo>
                    <a:pt x="0" y="36"/>
                    <a:pt x="0" y="570"/>
                    <a:pt x="392" y="606"/>
                  </a:cubicBezTo>
                  <a:cubicBezTo>
                    <a:pt x="747" y="570"/>
                    <a:pt x="747" y="36"/>
                    <a:pt x="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1134;p47">
              <a:extLst>
                <a:ext uri="{FF2B5EF4-FFF2-40B4-BE49-F238E27FC236}">
                  <a16:creationId xmlns:a16="http://schemas.microsoft.com/office/drawing/2014/main" xmlns="" id="{7BC056EE-4315-4BB3-86E7-0BC94668E7CF}"/>
                </a:ext>
              </a:extLst>
            </p:cNvPr>
            <p:cNvSpPr/>
            <p:nvPr/>
          </p:nvSpPr>
          <p:spPr>
            <a:xfrm>
              <a:off x="3393132" y="2137804"/>
              <a:ext cx="19929" cy="17623"/>
            </a:xfrm>
            <a:custGeom>
              <a:avLst/>
              <a:gdLst/>
              <a:ahLst/>
              <a:cxnLst/>
              <a:rect l="l" t="t" r="r" b="b"/>
              <a:pathLst>
                <a:path w="605" h="535" extrusionOk="0">
                  <a:moveTo>
                    <a:pt x="320" y="1"/>
                  </a:moveTo>
                  <a:cubicBezTo>
                    <a:pt x="0" y="36"/>
                    <a:pt x="0" y="499"/>
                    <a:pt x="320" y="534"/>
                  </a:cubicBezTo>
                  <a:cubicBezTo>
                    <a:pt x="605" y="499"/>
                    <a:pt x="605" y="36"/>
                    <a:pt x="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135;p47">
              <a:extLst>
                <a:ext uri="{FF2B5EF4-FFF2-40B4-BE49-F238E27FC236}">
                  <a16:creationId xmlns:a16="http://schemas.microsoft.com/office/drawing/2014/main" xmlns="" id="{23BC99EA-CCAD-48CC-AAE6-39EDB3B67461}"/>
                </a:ext>
              </a:extLst>
            </p:cNvPr>
            <p:cNvSpPr/>
            <p:nvPr/>
          </p:nvSpPr>
          <p:spPr>
            <a:xfrm>
              <a:off x="3180965" y="2237415"/>
              <a:ext cx="27011" cy="25825"/>
            </a:xfrm>
            <a:custGeom>
              <a:avLst/>
              <a:gdLst/>
              <a:ahLst/>
              <a:cxnLst/>
              <a:rect l="l" t="t" r="r" b="b"/>
              <a:pathLst>
                <a:path w="820" h="784" extrusionOk="0">
                  <a:moveTo>
                    <a:pt x="392" y="1"/>
                  </a:moveTo>
                  <a:cubicBezTo>
                    <a:pt x="321" y="1"/>
                    <a:pt x="286" y="1"/>
                    <a:pt x="250" y="37"/>
                  </a:cubicBezTo>
                  <a:cubicBezTo>
                    <a:pt x="179" y="37"/>
                    <a:pt x="143" y="72"/>
                    <a:pt x="108" y="108"/>
                  </a:cubicBezTo>
                  <a:cubicBezTo>
                    <a:pt x="72" y="143"/>
                    <a:pt x="37" y="179"/>
                    <a:pt x="37" y="250"/>
                  </a:cubicBezTo>
                  <a:cubicBezTo>
                    <a:pt x="1" y="286"/>
                    <a:pt x="1" y="321"/>
                    <a:pt x="1" y="392"/>
                  </a:cubicBezTo>
                  <a:lnTo>
                    <a:pt x="1" y="499"/>
                  </a:lnTo>
                  <a:cubicBezTo>
                    <a:pt x="1" y="535"/>
                    <a:pt x="37" y="606"/>
                    <a:pt x="108" y="641"/>
                  </a:cubicBezTo>
                  <a:lnTo>
                    <a:pt x="179" y="713"/>
                  </a:lnTo>
                  <a:cubicBezTo>
                    <a:pt x="214" y="748"/>
                    <a:pt x="286" y="784"/>
                    <a:pt x="357" y="784"/>
                  </a:cubicBezTo>
                  <a:lnTo>
                    <a:pt x="464" y="784"/>
                  </a:lnTo>
                  <a:cubicBezTo>
                    <a:pt x="499" y="784"/>
                    <a:pt x="570" y="748"/>
                    <a:pt x="606" y="748"/>
                  </a:cubicBezTo>
                  <a:cubicBezTo>
                    <a:pt x="713" y="713"/>
                    <a:pt x="784" y="641"/>
                    <a:pt x="819" y="535"/>
                  </a:cubicBezTo>
                  <a:cubicBezTo>
                    <a:pt x="819" y="499"/>
                    <a:pt x="819" y="428"/>
                    <a:pt x="819" y="392"/>
                  </a:cubicBezTo>
                  <a:lnTo>
                    <a:pt x="819" y="286"/>
                  </a:lnTo>
                  <a:cubicBezTo>
                    <a:pt x="819" y="214"/>
                    <a:pt x="784" y="143"/>
                    <a:pt x="748" y="108"/>
                  </a:cubicBezTo>
                  <a:lnTo>
                    <a:pt x="677" y="37"/>
                  </a:lnTo>
                  <a:cubicBezTo>
                    <a:pt x="606" y="1"/>
                    <a:pt x="535" y="1"/>
                    <a:pt x="4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1136;p47">
              <a:extLst>
                <a:ext uri="{FF2B5EF4-FFF2-40B4-BE49-F238E27FC236}">
                  <a16:creationId xmlns:a16="http://schemas.microsoft.com/office/drawing/2014/main" xmlns="" id="{FB475133-7400-4004-AF38-B6D19F21A842}"/>
                </a:ext>
              </a:extLst>
            </p:cNvPr>
            <p:cNvSpPr/>
            <p:nvPr/>
          </p:nvSpPr>
          <p:spPr>
            <a:xfrm>
              <a:off x="3219670" y="2284322"/>
              <a:ext cx="35180" cy="25792"/>
            </a:xfrm>
            <a:custGeom>
              <a:avLst/>
              <a:gdLst/>
              <a:ahLst/>
              <a:cxnLst/>
              <a:rect l="l" t="t" r="r" b="b"/>
              <a:pathLst>
                <a:path w="1068" h="783" extrusionOk="0">
                  <a:moveTo>
                    <a:pt x="534" y="0"/>
                  </a:moveTo>
                  <a:cubicBezTo>
                    <a:pt x="0" y="0"/>
                    <a:pt x="0" y="783"/>
                    <a:pt x="534" y="783"/>
                  </a:cubicBezTo>
                  <a:cubicBezTo>
                    <a:pt x="1068" y="783"/>
                    <a:pt x="1068" y="0"/>
                    <a:pt x="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1137;p47">
              <a:extLst>
                <a:ext uri="{FF2B5EF4-FFF2-40B4-BE49-F238E27FC236}">
                  <a16:creationId xmlns:a16="http://schemas.microsoft.com/office/drawing/2014/main" xmlns="" id="{B19E44CD-8DF5-4BAB-AE4B-E8CFF2AACEC8}"/>
                </a:ext>
              </a:extLst>
            </p:cNvPr>
            <p:cNvSpPr/>
            <p:nvPr/>
          </p:nvSpPr>
          <p:spPr>
            <a:xfrm>
              <a:off x="3261866" y="2335873"/>
              <a:ext cx="25792" cy="22300"/>
            </a:xfrm>
            <a:custGeom>
              <a:avLst/>
              <a:gdLst/>
              <a:ahLst/>
              <a:cxnLst/>
              <a:rect l="l" t="t" r="r" b="b"/>
              <a:pathLst>
                <a:path w="783" h="677" extrusionOk="0">
                  <a:moveTo>
                    <a:pt x="214" y="1"/>
                  </a:moveTo>
                  <a:cubicBezTo>
                    <a:pt x="178" y="36"/>
                    <a:pt x="142" y="72"/>
                    <a:pt x="107" y="108"/>
                  </a:cubicBezTo>
                  <a:cubicBezTo>
                    <a:pt x="71" y="108"/>
                    <a:pt x="36" y="179"/>
                    <a:pt x="36" y="214"/>
                  </a:cubicBezTo>
                  <a:cubicBezTo>
                    <a:pt x="0" y="250"/>
                    <a:pt x="0" y="285"/>
                    <a:pt x="0" y="321"/>
                  </a:cubicBezTo>
                  <a:lnTo>
                    <a:pt x="0" y="428"/>
                  </a:lnTo>
                  <a:cubicBezTo>
                    <a:pt x="36" y="499"/>
                    <a:pt x="71" y="534"/>
                    <a:pt x="107" y="570"/>
                  </a:cubicBezTo>
                  <a:lnTo>
                    <a:pt x="178" y="641"/>
                  </a:lnTo>
                  <a:cubicBezTo>
                    <a:pt x="214" y="677"/>
                    <a:pt x="285" y="677"/>
                    <a:pt x="356" y="677"/>
                  </a:cubicBezTo>
                  <a:lnTo>
                    <a:pt x="427" y="677"/>
                  </a:lnTo>
                  <a:cubicBezTo>
                    <a:pt x="498" y="677"/>
                    <a:pt x="534" y="677"/>
                    <a:pt x="569" y="641"/>
                  </a:cubicBezTo>
                  <a:cubicBezTo>
                    <a:pt x="640" y="606"/>
                    <a:pt x="712" y="534"/>
                    <a:pt x="747" y="463"/>
                  </a:cubicBezTo>
                  <a:cubicBezTo>
                    <a:pt x="783" y="428"/>
                    <a:pt x="783" y="392"/>
                    <a:pt x="783" y="357"/>
                  </a:cubicBezTo>
                  <a:lnTo>
                    <a:pt x="783" y="250"/>
                  </a:lnTo>
                  <a:cubicBezTo>
                    <a:pt x="783" y="179"/>
                    <a:pt x="747" y="143"/>
                    <a:pt x="676" y="108"/>
                  </a:cubicBezTo>
                  <a:lnTo>
                    <a:pt x="605" y="36"/>
                  </a:lnTo>
                  <a:cubicBezTo>
                    <a:pt x="569" y="1"/>
                    <a:pt x="498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1138;p47">
              <a:extLst>
                <a:ext uri="{FF2B5EF4-FFF2-40B4-BE49-F238E27FC236}">
                  <a16:creationId xmlns:a16="http://schemas.microsoft.com/office/drawing/2014/main" xmlns="" id="{19744781-D665-4583-BA09-2ABAEE04504E}"/>
                </a:ext>
              </a:extLst>
            </p:cNvPr>
            <p:cNvSpPr/>
            <p:nvPr/>
          </p:nvSpPr>
          <p:spPr>
            <a:xfrm>
              <a:off x="3279423" y="2383933"/>
              <a:ext cx="29350" cy="21147"/>
            </a:xfrm>
            <a:custGeom>
              <a:avLst/>
              <a:gdLst/>
              <a:ahLst/>
              <a:cxnLst/>
              <a:rect l="l" t="t" r="r" b="b"/>
              <a:pathLst>
                <a:path w="891" h="642" extrusionOk="0">
                  <a:moveTo>
                    <a:pt x="428" y="1"/>
                  </a:moveTo>
                  <a:cubicBezTo>
                    <a:pt x="1" y="1"/>
                    <a:pt x="1" y="641"/>
                    <a:pt x="428" y="641"/>
                  </a:cubicBezTo>
                  <a:cubicBezTo>
                    <a:pt x="890" y="641"/>
                    <a:pt x="890" y="1"/>
                    <a:pt x="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1139;p47">
              <a:extLst>
                <a:ext uri="{FF2B5EF4-FFF2-40B4-BE49-F238E27FC236}">
                  <a16:creationId xmlns:a16="http://schemas.microsoft.com/office/drawing/2014/main" xmlns="" id="{D583D5B6-A595-4F5E-9A3E-5640E67150AA}"/>
                </a:ext>
              </a:extLst>
            </p:cNvPr>
            <p:cNvSpPr/>
            <p:nvPr/>
          </p:nvSpPr>
          <p:spPr>
            <a:xfrm>
              <a:off x="3311078" y="2442534"/>
              <a:ext cx="18776" cy="15284"/>
            </a:xfrm>
            <a:custGeom>
              <a:avLst/>
              <a:gdLst/>
              <a:ahLst/>
              <a:cxnLst/>
              <a:rect l="l" t="t" r="r" b="b"/>
              <a:pathLst>
                <a:path w="570" h="464" extrusionOk="0">
                  <a:moveTo>
                    <a:pt x="285" y="1"/>
                  </a:moveTo>
                  <a:cubicBezTo>
                    <a:pt x="0" y="1"/>
                    <a:pt x="0" y="463"/>
                    <a:pt x="285" y="463"/>
                  </a:cubicBezTo>
                  <a:cubicBezTo>
                    <a:pt x="570" y="463"/>
                    <a:pt x="570" y="1"/>
                    <a:pt x="2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1140;p47">
              <a:extLst>
                <a:ext uri="{FF2B5EF4-FFF2-40B4-BE49-F238E27FC236}">
                  <a16:creationId xmlns:a16="http://schemas.microsoft.com/office/drawing/2014/main" xmlns="" id="{F479709C-948F-4DCD-B6E4-DEE46E454064}"/>
                </a:ext>
              </a:extLst>
            </p:cNvPr>
            <p:cNvSpPr/>
            <p:nvPr/>
          </p:nvSpPr>
          <p:spPr>
            <a:xfrm>
              <a:off x="3020416" y="2437856"/>
              <a:ext cx="21115" cy="15251"/>
            </a:xfrm>
            <a:custGeom>
              <a:avLst/>
              <a:gdLst/>
              <a:ahLst/>
              <a:cxnLst/>
              <a:rect l="l" t="t" r="r" b="b"/>
              <a:pathLst>
                <a:path w="641" h="463" extrusionOk="0">
                  <a:moveTo>
                    <a:pt x="321" y="0"/>
                  </a:moveTo>
                  <a:cubicBezTo>
                    <a:pt x="0" y="0"/>
                    <a:pt x="0" y="463"/>
                    <a:pt x="321" y="463"/>
                  </a:cubicBezTo>
                  <a:cubicBezTo>
                    <a:pt x="641" y="463"/>
                    <a:pt x="641" y="0"/>
                    <a:pt x="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1141;p47">
              <a:extLst>
                <a:ext uri="{FF2B5EF4-FFF2-40B4-BE49-F238E27FC236}">
                  <a16:creationId xmlns:a16="http://schemas.microsoft.com/office/drawing/2014/main" xmlns="" id="{702AD798-2FFC-4A89-A3D0-B04E960C6E5D}"/>
                </a:ext>
              </a:extLst>
            </p:cNvPr>
            <p:cNvSpPr/>
            <p:nvPr/>
          </p:nvSpPr>
          <p:spPr>
            <a:xfrm>
              <a:off x="3047361" y="2388611"/>
              <a:ext cx="21147" cy="16470"/>
            </a:xfrm>
            <a:custGeom>
              <a:avLst/>
              <a:gdLst/>
              <a:ahLst/>
              <a:cxnLst/>
              <a:rect l="l" t="t" r="r" b="b"/>
              <a:pathLst>
                <a:path w="642" h="500" extrusionOk="0">
                  <a:moveTo>
                    <a:pt x="321" y="1"/>
                  </a:moveTo>
                  <a:cubicBezTo>
                    <a:pt x="1" y="1"/>
                    <a:pt x="1" y="499"/>
                    <a:pt x="321" y="499"/>
                  </a:cubicBezTo>
                  <a:cubicBezTo>
                    <a:pt x="641" y="499"/>
                    <a:pt x="641" y="1"/>
                    <a:pt x="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142;p47">
              <a:extLst>
                <a:ext uri="{FF2B5EF4-FFF2-40B4-BE49-F238E27FC236}">
                  <a16:creationId xmlns:a16="http://schemas.microsoft.com/office/drawing/2014/main" xmlns="" id="{B19C6672-0EBF-440D-836E-38416520A16D}"/>
                </a:ext>
              </a:extLst>
            </p:cNvPr>
            <p:cNvSpPr/>
            <p:nvPr/>
          </p:nvSpPr>
          <p:spPr>
            <a:xfrm>
              <a:off x="3066136" y="2331196"/>
              <a:ext cx="24639" cy="19962"/>
            </a:xfrm>
            <a:custGeom>
              <a:avLst/>
              <a:gdLst/>
              <a:ahLst/>
              <a:cxnLst/>
              <a:rect l="l" t="t" r="r" b="b"/>
              <a:pathLst>
                <a:path w="748" h="606" extrusionOk="0">
                  <a:moveTo>
                    <a:pt x="391" y="0"/>
                  </a:moveTo>
                  <a:cubicBezTo>
                    <a:pt x="0" y="0"/>
                    <a:pt x="0" y="605"/>
                    <a:pt x="391" y="605"/>
                  </a:cubicBezTo>
                  <a:cubicBezTo>
                    <a:pt x="747" y="605"/>
                    <a:pt x="747" y="0"/>
                    <a:pt x="3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1143;p47">
              <a:extLst>
                <a:ext uri="{FF2B5EF4-FFF2-40B4-BE49-F238E27FC236}">
                  <a16:creationId xmlns:a16="http://schemas.microsoft.com/office/drawing/2014/main" xmlns="" id="{9EC0749E-371E-4C05-AB19-BBF33C109C17}"/>
                </a:ext>
              </a:extLst>
            </p:cNvPr>
            <p:cNvSpPr/>
            <p:nvPr/>
          </p:nvSpPr>
          <p:spPr>
            <a:xfrm>
              <a:off x="3089557" y="2278459"/>
              <a:ext cx="24639" cy="24639"/>
            </a:xfrm>
            <a:custGeom>
              <a:avLst/>
              <a:gdLst/>
              <a:ahLst/>
              <a:cxnLst/>
              <a:rect l="l" t="t" r="r" b="b"/>
              <a:pathLst>
                <a:path w="748" h="748" extrusionOk="0">
                  <a:moveTo>
                    <a:pt x="285" y="0"/>
                  </a:moveTo>
                  <a:cubicBezTo>
                    <a:pt x="214" y="0"/>
                    <a:pt x="143" y="36"/>
                    <a:pt x="107" y="107"/>
                  </a:cubicBezTo>
                  <a:lnTo>
                    <a:pt x="36" y="178"/>
                  </a:lnTo>
                  <a:cubicBezTo>
                    <a:pt x="1" y="249"/>
                    <a:pt x="1" y="285"/>
                    <a:pt x="1" y="356"/>
                  </a:cubicBezTo>
                  <a:lnTo>
                    <a:pt x="1" y="463"/>
                  </a:lnTo>
                  <a:cubicBezTo>
                    <a:pt x="1" y="534"/>
                    <a:pt x="36" y="570"/>
                    <a:pt x="72" y="605"/>
                  </a:cubicBezTo>
                  <a:cubicBezTo>
                    <a:pt x="72" y="641"/>
                    <a:pt x="143" y="676"/>
                    <a:pt x="179" y="712"/>
                  </a:cubicBezTo>
                  <a:cubicBezTo>
                    <a:pt x="179" y="712"/>
                    <a:pt x="214" y="712"/>
                    <a:pt x="250" y="748"/>
                  </a:cubicBezTo>
                  <a:lnTo>
                    <a:pt x="463" y="748"/>
                  </a:lnTo>
                  <a:cubicBezTo>
                    <a:pt x="499" y="712"/>
                    <a:pt x="534" y="712"/>
                    <a:pt x="570" y="712"/>
                  </a:cubicBezTo>
                  <a:lnTo>
                    <a:pt x="641" y="641"/>
                  </a:lnTo>
                  <a:cubicBezTo>
                    <a:pt x="677" y="605"/>
                    <a:pt x="712" y="570"/>
                    <a:pt x="712" y="498"/>
                  </a:cubicBezTo>
                  <a:cubicBezTo>
                    <a:pt x="748" y="463"/>
                    <a:pt x="748" y="427"/>
                    <a:pt x="748" y="356"/>
                  </a:cubicBezTo>
                  <a:cubicBezTo>
                    <a:pt x="748" y="321"/>
                    <a:pt x="748" y="249"/>
                    <a:pt x="712" y="214"/>
                  </a:cubicBezTo>
                  <a:cubicBezTo>
                    <a:pt x="712" y="178"/>
                    <a:pt x="677" y="143"/>
                    <a:pt x="641" y="107"/>
                  </a:cubicBezTo>
                  <a:cubicBezTo>
                    <a:pt x="606" y="71"/>
                    <a:pt x="570" y="36"/>
                    <a:pt x="534" y="36"/>
                  </a:cubicBezTo>
                  <a:cubicBezTo>
                    <a:pt x="463" y="0"/>
                    <a:pt x="428" y="0"/>
                    <a:pt x="3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144;p47">
              <a:extLst>
                <a:ext uri="{FF2B5EF4-FFF2-40B4-BE49-F238E27FC236}">
                  <a16:creationId xmlns:a16="http://schemas.microsoft.com/office/drawing/2014/main" xmlns="" id="{5C5E6A4F-776E-4DF5-BFC3-B15888BF84AC}"/>
                </a:ext>
              </a:extLst>
            </p:cNvPr>
            <p:cNvSpPr/>
            <p:nvPr/>
          </p:nvSpPr>
          <p:spPr>
            <a:xfrm>
              <a:off x="3116535" y="2238601"/>
              <a:ext cx="12912" cy="10574"/>
            </a:xfrm>
            <a:custGeom>
              <a:avLst/>
              <a:gdLst/>
              <a:ahLst/>
              <a:cxnLst/>
              <a:rect l="l" t="t" r="r" b="b"/>
              <a:pathLst>
                <a:path w="392" h="321" extrusionOk="0">
                  <a:moveTo>
                    <a:pt x="178" y="1"/>
                  </a:moveTo>
                  <a:cubicBezTo>
                    <a:pt x="0" y="36"/>
                    <a:pt x="0" y="285"/>
                    <a:pt x="178" y="321"/>
                  </a:cubicBezTo>
                  <a:cubicBezTo>
                    <a:pt x="391" y="285"/>
                    <a:pt x="391" y="36"/>
                    <a:pt x="1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1145;p47">
              <a:extLst>
                <a:ext uri="{FF2B5EF4-FFF2-40B4-BE49-F238E27FC236}">
                  <a16:creationId xmlns:a16="http://schemas.microsoft.com/office/drawing/2014/main" xmlns="" id="{618C41B5-3DBA-48E1-98A7-7161C8C0B92C}"/>
                </a:ext>
              </a:extLst>
            </p:cNvPr>
            <p:cNvSpPr/>
            <p:nvPr/>
          </p:nvSpPr>
          <p:spPr>
            <a:xfrm>
              <a:off x="2899691" y="2174137"/>
              <a:ext cx="26978" cy="22300"/>
            </a:xfrm>
            <a:custGeom>
              <a:avLst/>
              <a:gdLst/>
              <a:ahLst/>
              <a:cxnLst/>
              <a:rect l="l" t="t" r="r" b="b"/>
              <a:pathLst>
                <a:path w="819" h="677" extrusionOk="0">
                  <a:moveTo>
                    <a:pt x="392" y="1"/>
                  </a:moveTo>
                  <a:cubicBezTo>
                    <a:pt x="1" y="36"/>
                    <a:pt x="1" y="641"/>
                    <a:pt x="392" y="677"/>
                  </a:cubicBezTo>
                  <a:cubicBezTo>
                    <a:pt x="819" y="641"/>
                    <a:pt x="819" y="36"/>
                    <a:pt x="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1146;p47">
              <a:extLst>
                <a:ext uri="{FF2B5EF4-FFF2-40B4-BE49-F238E27FC236}">
                  <a16:creationId xmlns:a16="http://schemas.microsoft.com/office/drawing/2014/main" xmlns="" id="{334BD7B7-FC8E-4176-B30F-95E8CE7332BE}"/>
                </a:ext>
              </a:extLst>
            </p:cNvPr>
            <p:cNvSpPr/>
            <p:nvPr/>
          </p:nvSpPr>
          <p:spPr>
            <a:xfrm>
              <a:off x="2962968" y="2182339"/>
              <a:ext cx="23486" cy="17623"/>
            </a:xfrm>
            <a:custGeom>
              <a:avLst/>
              <a:gdLst/>
              <a:ahLst/>
              <a:cxnLst/>
              <a:rect l="l" t="t" r="r" b="b"/>
              <a:pathLst>
                <a:path w="713" h="535" extrusionOk="0">
                  <a:moveTo>
                    <a:pt x="357" y="1"/>
                  </a:moveTo>
                  <a:cubicBezTo>
                    <a:pt x="1" y="1"/>
                    <a:pt x="1" y="534"/>
                    <a:pt x="357" y="534"/>
                  </a:cubicBezTo>
                  <a:cubicBezTo>
                    <a:pt x="713" y="534"/>
                    <a:pt x="713" y="1"/>
                    <a:pt x="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1147;p47">
              <a:extLst>
                <a:ext uri="{FF2B5EF4-FFF2-40B4-BE49-F238E27FC236}">
                  <a16:creationId xmlns:a16="http://schemas.microsoft.com/office/drawing/2014/main" xmlns="" id="{3A875F28-BF56-46F0-B86E-95E860AC692F}"/>
                </a:ext>
              </a:extLst>
            </p:cNvPr>
            <p:cNvSpPr/>
            <p:nvPr/>
          </p:nvSpPr>
          <p:spPr>
            <a:xfrm>
              <a:off x="3019230" y="2190014"/>
              <a:ext cx="25825" cy="25166"/>
            </a:xfrm>
            <a:custGeom>
              <a:avLst/>
              <a:gdLst/>
              <a:ahLst/>
              <a:cxnLst/>
              <a:rect l="l" t="t" r="r" b="b"/>
              <a:pathLst>
                <a:path w="784" h="764" extrusionOk="0">
                  <a:moveTo>
                    <a:pt x="312" y="1"/>
                  </a:moveTo>
                  <a:cubicBezTo>
                    <a:pt x="278" y="1"/>
                    <a:pt x="238" y="17"/>
                    <a:pt x="214" y="17"/>
                  </a:cubicBezTo>
                  <a:cubicBezTo>
                    <a:pt x="143" y="52"/>
                    <a:pt x="72" y="123"/>
                    <a:pt x="36" y="230"/>
                  </a:cubicBezTo>
                  <a:cubicBezTo>
                    <a:pt x="1" y="266"/>
                    <a:pt x="1" y="337"/>
                    <a:pt x="1" y="373"/>
                  </a:cubicBezTo>
                  <a:lnTo>
                    <a:pt x="1" y="479"/>
                  </a:lnTo>
                  <a:cubicBezTo>
                    <a:pt x="1" y="550"/>
                    <a:pt x="36" y="586"/>
                    <a:pt x="72" y="657"/>
                  </a:cubicBezTo>
                  <a:lnTo>
                    <a:pt x="143" y="693"/>
                  </a:lnTo>
                  <a:cubicBezTo>
                    <a:pt x="214" y="728"/>
                    <a:pt x="285" y="764"/>
                    <a:pt x="357" y="764"/>
                  </a:cubicBezTo>
                  <a:lnTo>
                    <a:pt x="392" y="764"/>
                  </a:lnTo>
                  <a:cubicBezTo>
                    <a:pt x="428" y="764"/>
                    <a:pt x="499" y="728"/>
                    <a:pt x="535" y="728"/>
                  </a:cubicBezTo>
                  <a:cubicBezTo>
                    <a:pt x="570" y="693"/>
                    <a:pt x="641" y="693"/>
                    <a:pt x="677" y="657"/>
                  </a:cubicBezTo>
                  <a:cubicBezTo>
                    <a:pt x="712" y="622"/>
                    <a:pt x="712" y="550"/>
                    <a:pt x="748" y="515"/>
                  </a:cubicBezTo>
                  <a:cubicBezTo>
                    <a:pt x="748" y="479"/>
                    <a:pt x="784" y="408"/>
                    <a:pt x="784" y="373"/>
                  </a:cubicBezTo>
                  <a:lnTo>
                    <a:pt x="784" y="266"/>
                  </a:lnTo>
                  <a:cubicBezTo>
                    <a:pt x="748" y="195"/>
                    <a:pt x="712" y="159"/>
                    <a:pt x="677" y="123"/>
                  </a:cubicBezTo>
                  <a:lnTo>
                    <a:pt x="606" y="52"/>
                  </a:lnTo>
                  <a:cubicBezTo>
                    <a:pt x="555" y="27"/>
                    <a:pt x="505" y="2"/>
                    <a:pt x="455" y="2"/>
                  </a:cubicBezTo>
                  <a:cubicBezTo>
                    <a:pt x="434" y="2"/>
                    <a:pt x="413" y="6"/>
                    <a:pt x="392" y="17"/>
                  </a:cubicBezTo>
                  <a:lnTo>
                    <a:pt x="357" y="17"/>
                  </a:lnTo>
                  <a:cubicBezTo>
                    <a:pt x="345" y="5"/>
                    <a:pt x="329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1148;p47">
              <a:extLst>
                <a:ext uri="{FF2B5EF4-FFF2-40B4-BE49-F238E27FC236}">
                  <a16:creationId xmlns:a16="http://schemas.microsoft.com/office/drawing/2014/main" xmlns="" id="{8CD5DC6C-EF29-4977-BBDB-1050CE7EC5D5}"/>
                </a:ext>
              </a:extLst>
            </p:cNvPr>
            <p:cNvSpPr/>
            <p:nvPr/>
          </p:nvSpPr>
          <p:spPr>
            <a:xfrm>
              <a:off x="3074339" y="2201082"/>
              <a:ext cx="14098" cy="14098"/>
            </a:xfrm>
            <a:custGeom>
              <a:avLst/>
              <a:gdLst/>
              <a:ahLst/>
              <a:cxnLst/>
              <a:rect l="l" t="t" r="r" b="b"/>
              <a:pathLst>
                <a:path w="428" h="428" extrusionOk="0">
                  <a:moveTo>
                    <a:pt x="214" y="1"/>
                  </a:moveTo>
                  <a:cubicBezTo>
                    <a:pt x="0" y="72"/>
                    <a:pt x="0" y="357"/>
                    <a:pt x="214" y="428"/>
                  </a:cubicBezTo>
                  <a:cubicBezTo>
                    <a:pt x="427" y="357"/>
                    <a:pt x="427" y="72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1149;p47">
              <a:extLst>
                <a:ext uri="{FF2B5EF4-FFF2-40B4-BE49-F238E27FC236}">
                  <a16:creationId xmlns:a16="http://schemas.microsoft.com/office/drawing/2014/main" xmlns="" id="{805F2E65-6AF8-4D2C-B12A-87FE3BD7D241}"/>
                </a:ext>
              </a:extLst>
            </p:cNvPr>
            <p:cNvSpPr/>
            <p:nvPr/>
          </p:nvSpPr>
          <p:spPr>
            <a:xfrm>
              <a:off x="3115349" y="1944412"/>
              <a:ext cx="19962" cy="14098"/>
            </a:xfrm>
            <a:custGeom>
              <a:avLst/>
              <a:gdLst/>
              <a:ahLst/>
              <a:cxnLst/>
              <a:rect l="l" t="t" r="r" b="b"/>
              <a:pathLst>
                <a:path w="606" h="428" extrusionOk="0">
                  <a:moveTo>
                    <a:pt x="321" y="1"/>
                  </a:moveTo>
                  <a:cubicBezTo>
                    <a:pt x="0" y="1"/>
                    <a:pt x="0" y="428"/>
                    <a:pt x="321" y="428"/>
                  </a:cubicBezTo>
                  <a:cubicBezTo>
                    <a:pt x="605" y="428"/>
                    <a:pt x="605" y="1"/>
                    <a:pt x="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1150;p47">
              <a:extLst>
                <a:ext uri="{FF2B5EF4-FFF2-40B4-BE49-F238E27FC236}">
                  <a16:creationId xmlns:a16="http://schemas.microsoft.com/office/drawing/2014/main" xmlns="" id="{019BD093-CAD3-4F74-A158-F65CE059A63F}"/>
                </a:ext>
              </a:extLst>
            </p:cNvPr>
            <p:cNvSpPr/>
            <p:nvPr/>
          </p:nvSpPr>
          <p:spPr>
            <a:xfrm>
              <a:off x="3141141" y="2155394"/>
              <a:ext cx="16437" cy="11760"/>
            </a:xfrm>
            <a:custGeom>
              <a:avLst/>
              <a:gdLst/>
              <a:ahLst/>
              <a:cxnLst/>
              <a:rect l="l" t="t" r="r" b="b"/>
              <a:pathLst>
                <a:path w="499" h="357" extrusionOk="0">
                  <a:moveTo>
                    <a:pt x="249" y="0"/>
                  </a:moveTo>
                  <a:cubicBezTo>
                    <a:pt x="0" y="0"/>
                    <a:pt x="0" y="356"/>
                    <a:pt x="249" y="356"/>
                  </a:cubicBezTo>
                  <a:cubicBezTo>
                    <a:pt x="498" y="356"/>
                    <a:pt x="498" y="0"/>
                    <a:pt x="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1151;p47">
              <a:extLst>
                <a:ext uri="{FF2B5EF4-FFF2-40B4-BE49-F238E27FC236}">
                  <a16:creationId xmlns:a16="http://schemas.microsoft.com/office/drawing/2014/main" xmlns="" id="{862BFCE6-C216-4451-9F5D-D961892A1684}"/>
                </a:ext>
              </a:extLst>
            </p:cNvPr>
            <p:cNvSpPr/>
            <p:nvPr/>
          </p:nvSpPr>
          <p:spPr>
            <a:xfrm>
              <a:off x="1628150" y="1757425"/>
              <a:ext cx="101450" cy="101425"/>
            </a:xfrm>
            <a:custGeom>
              <a:avLst/>
              <a:gdLst/>
              <a:ahLst/>
              <a:cxnLst/>
              <a:rect l="l" t="t" r="r" b="b"/>
              <a:pathLst>
                <a:path w="4058" h="4057" extrusionOk="0">
                  <a:moveTo>
                    <a:pt x="2029" y="1"/>
                  </a:moveTo>
                  <a:cubicBezTo>
                    <a:pt x="926" y="1"/>
                    <a:pt x="1" y="926"/>
                    <a:pt x="1" y="2029"/>
                  </a:cubicBezTo>
                  <a:cubicBezTo>
                    <a:pt x="1" y="3132"/>
                    <a:pt x="926" y="4057"/>
                    <a:pt x="2029" y="4057"/>
                  </a:cubicBezTo>
                  <a:cubicBezTo>
                    <a:pt x="3132" y="4057"/>
                    <a:pt x="4057" y="3132"/>
                    <a:pt x="4057" y="2029"/>
                  </a:cubicBezTo>
                  <a:cubicBezTo>
                    <a:pt x="4057" y="926"/>
                    <a:pt x="3132" y="1"/>
                    <a:pt x="20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1152;p47">
              <a:extLst>
                <a:ext uri="{FF2B5EF4-FFF2-40B4-BE49-F238E27FC236}">
                  <a16:creationId xmlns:a16="http://schemas.microsoft.com/office/drawing/2014/main" xmlns="" id="{A34CCBCC-68E2-4F0A-956C-89ED98ECB350}"/>
                </a:ext>
              </a:extLst>
            </p:cNvPr>
            <p:cNvSpPr/>
            <p:nvPr/>
          </p:nvSpPr>
          <p:spPr>
            <a:xfrm>
              <a:off x="1809625" y="1567975"/>
              <a:ext cx="41825" cy="36625"/>
            </a:xfrm>
            <a:custGeom>
              <a:avLst/>
              <a:gdLst/>
              <a:ahLst/>
              <a:cxnLst/>
              <a:rect l="l" t="t" r="r" b="b"/>
              <a:pathLst>
                <a:path w="1673" h="1465" extrusionOk="0">
                  <a:moveTo>
                    <a:pt x="961" y="0"/>
                  </a:moveTo>
                  <a:cubicBezTo>
                    <a:pt x="321" y="0"/>
                    <a:pt x="0" y="783"/>
                    <a:pt x="463" y="1245"/>
                  </a:cubicBezTo>
                  <a:cubicBezTo>
                    <a:pt x="603" y="1397"/>
                    <a:pt x="780" y="1464"/>
                    <a:pt x="956" y="1464"/>
                  </a:cubicBezTo>
                  <a:cubicBezTo>
                    <a:pt x="1318" y="1464"/>
                    <a:pt x="1673" y="1178"/>
                    <a:pt x="1673" y="747"/>
                  </a:cubicBezTo>
                  <a:cubicBezTo>
                    <a:pt x="1673" y="320"/>
                    <a:pt x="1352" y="0"/>
                    <a:pt x="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1153;p47">
              <a:extLst>
                <a:ext uri="{FF2B5EF4-FFF2-40B4-BE49-F238E27FC236}">
                  <a16:creationId xmlns:a16="http://schemas.microsoft.com/office/drawing/2014/main" xmlns="" id="{72D3757F-00FC-42DA-A214-CA59A3B0A280}"/>
                </a:ext>
              </a:extLst>
            </p:cNvPr>
            <p:cNvSpPr/>
            <p:nvPr/>
          </p:nvSpPr>
          <p:spPr>
            <a:xfrm>
              <a:off x="2755175" y="1497700"/>
              <a:ext cx="32950" cy="32925"/>
            </a:xfrm>
            <a:custGeom>
              <a:avLst/>
              <a:gdLst/>
              <a:ahLst/>
              <a:cxnLst/>
              <a:rect l="l" t="t" r="r" b="b"/>
              <a:pathLst>
                <a:path w="1318" h="1317" extrusionOk="0">
                  <a:moveTo>
                    <a:pt x="641" y="0"/>
                  </a:moveTo>
                  <a:cubicBezTo>
                    <a:pt x="285" y="0"/>
                    <a:pt x="1" y="285"/>
                    <a:pt x="1" y="641"/>
                  </a:cubicBezTo>
                  <a:cubicBezTo>
                    <a:pt x="1" y="1032"/>
                    <a:pt x="285" y="1317"/>
                    <a:pt x="641" y="1317"/>
                  </a:cubicBezTo>
                  <a:cubicBezTo>
                    <a:pt x="1033" y="1317"/>
                    <a:pt x="1317" y="1032"/>
                    <a:pt x="1317" y="641"/>
                  </a:cubicBezTo>
                  <a:cubicBezTo>
                    <a:pt x="1317" y="285"/>
                    <a:pt x="1033" y="0"/>
                    <a:pt x="6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1154;p47">
              <a:extLst>
                <a:ext uri="{FF2B5EF4-FFF2-40B4-BE49-F238E27FC236}">
                  <a16:creationId xmlns:a16="http://schemas.microsoft.com/office/drawing/2014/main" xmlns="" id="{1EE9B8CB-B63C-4085-B46C-73840F8A5895}"/>
                </a:ext>
              </a:extLst>
            </p:cNvPr>
            <p:cNvSpPr/>
            <p:nvPr/>
          </p:nvSpPr>
          <p:spPr>
            <a:xfrm>
              <a:off x="2924200" y="1634650"/>
              <a:ext cx="96975" cy="83150"/>
            </a:xfrm>
            <a:custGeom>
              <a:avLst/>
              <a:gdLst/>
              <a:ahLst/>
              <a:cxnLst/>
              <a:rect l="l" t="t" r="r" b="b"/>
              <a:pathLst>
                <a:path w="3879" h="3326" extrusionOk="0">
                  <a:moveTo>
                    <a:pt x="2270" y="0"/>
                  </a:moveTo>
                  <a:cubicBezTo>
                    <a:pt x="2249" y="0"/>
                    <a:pt x="2227" y="1"/>
                    <a:pt x="2206" y="2"/>
                  </a:cubicBezTo>
                  <a:cubicBezTo>
                    <a:pt x="712" y="2"/>
                    <a:pt x="0" y="1781"/>
                    <a:pt x="1032" y="2848"/>
                  </a:cubicBezTo>
                  <a:cubicBezTo>
                    <a:pt x="1373" y="3178"/>
                    <a:pt x="1787" y="3326"/>
                    <a:pt x="2192" y="3326"/>
                  </a:cubicBezTo>
                  <a:cubicBezTo>
                    <a:pt x="3055" y="3326"/>
                    <a:pt x="3879" y="2655"/>
                    <a:pt x="3879" y="1638"/>
                  </a:cubicBezTo>
                  <a:cubicBezTo>
                    <a:pt x="3879" y="734"/>
                    <a:pt x="3165" y="0"/>
                    <a:pt x="2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1155;p47">
              <a:extLst>
                <a:ext uri="{FF2B5EF4-FFF2-40B4-BE49-F238E27FC236}">
                  <a16:creationId xmlns:a16="http://schemas.microsoft.com/office/drawing/2014/main" xmlns="" id="{52710B2D-AFDA-46B9-8F5F-450A80690D5A}"/>
                </a:ext>
              </a:extLst>
            </p:cNvPr>
            <p:cNvSpPr/>
            <p:nvPr/>
          </p:nvSpPr>
          <p:spPr>
            <a:xfrm>
              <a:off x="3060300" y="1822375"/>
              <a:ext cx="26700" cy="26700"/>
            </a:xfrm>
            <a:custGeom>
              <a:avLst/>
              <a:gdLst/>
              <a:ahLst/>
              <a:cxnLst/>
              <a:rect l="l" t="t" r="r" b="b"/>
              <a:pathLst>
                <a:path w="1068" h="1068" extrusionOk="0">
                  <a:moveTo>
                    <a:pt x="534" y="0"/>
                  </a:moveTo>
                  <a:cubicBezTo>
                    <a:pt x="249" y="0"/>
                    <a:pt x="0" y="214"/>
                    <a:pt x="0" y="534"/>
                  </a:cubicBezTo>
                  <a:cubicBezTo>
                    <a:pt x="0" y="819"/>
                    <a:pt x="249" y="1068"/>
                    <a:pt x="534" y="1068"/>
                  </a:cubicBezTo>
                  <a:cubicBezTo>
                    <a:pt x="854" y="1068"/>
                    <a:pt x="1068" y="819"/>
                    <a:pt x="1068" y="534"/>
                  </a:cubicBezTo>
                  <a:cubicBezTo>
                    <a:pt x="1068" y="214"/>
                    <a:pt x="854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1156;p47">
              <a:extLst>
                <a:ext uri="{FF2B5EF4-FFF2-40B4-BE49-F238E27FC236}">
                  <a16:creationId xmlns:a16="http://schemas.microsoft.com/office/drawing/2014/main" xmlns="" id="{686A3C55-D3A8-4B4C-AFB7-2CBF08509FDE}"/>
                </a:ext>
              </a:extLst>
            </p:cNvPr>
            <p:cNvSpPr/>
            <p:nvPr/>
          </p:nvSpPr>
          <p:spPr>
            <a:xfrm>
              <a:off x="1588125" y="2595350"/>
              <a:ext cx="99650" cy="100550"/>
            </a:xfrm>
            <a:custGeom>
              <a:avLst/>
              <a:gdLst/>
              <a:ahLst/>
              <a:cxnLst/>
              <a:rect l="l" t="t" r="r" b="b"/>
              <a:pathLst>
                <a:path w="3986" h="4022" extrusionOk="0">
                  <a:moveTo>
                    <a:pt x="1993" y="1"/>
                  </a:moveTo>
                  <a:cubicBezTo>
                    <a:pt x="890" y="1"/>
                    <a:pt x="1" y="890"/>
                    <a:pt x="1" y="2029"/>
                  </a:cubicBezTo>
                  <a:cubicBezTo>
                    <a:pt x="1" y="3132"/>
                    <a:pt x="890" y="4022"/>
                    <a:pt x="1993" y="4022"/>
                  </a:cubicBezTo>
                  <a:cubicBezTo>
                    <a:pt x="3096" y="4022"/>
                    <a:pt x="3986" y="3132"/>
                    <a:pt x="3986" y="2029"/>
                  </a:cubicBezTo>
                  <a:cubicBezTo>
                    <a:pt x="3986" y="890"/>
                    <a:pt x="3096" y="1"/>
                    <a:pt x="1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1157;p47">
              <a:extLst>
                <a:ext uri="{FF2B5EF4-FFF2-40B4-BE49-F238E27FC236}">
                  <a16:creationId xmlns:a16="http://schemas.microsoft.com/office/drawing/2014/main" xmlns="" id="{269B8A3F-4205-4B76-A2F6-D2F3C0F64700}"/>
                </a:ext>
              </a:extLst>
            </p:cNvPr>
            <p:cNvSpPr/>
            <p:nvPr/>
          </p:nvSpPr>
          <p:spPr>
            <a:xfrm>
              <a:off x="1780275" y="2888900"/>
              <a:ext cx="21375" cy="20700"/>
            </a:xfrm>
            <a:custGeom>
              <a:avLst/>
              <a:gdLst/>
              <a:ahLst/>
              <a:cxnLst/>
              <a:rect l="l" t="t" r="r" b="b"/>
              <a:pathLst>
                <a:path w="855" h="828" extrusionOk="0">
                  <a:moveTo>
                    <a:pt x="427" y="1"/>
                  </a:moveTo>
                  <a:cubicBezTo>
                    <a:pt x="214" y="1"/>
                    <a:pt x="0" y="143"/>
                    <a:pt x="0" y="428"/>
                  </a:cubicBezTo>
                  <a:cubicBezTo>
                    <a:pt x="0" y="694"/>
                    <a:pt x="214" y="828"/>
                    <a:pt x="427" y="828"/>
                  </a:cubicBezTo>
                  <a:cubicBezTo>
                    <a:pt x="641" y="828"/>
                    <a:pt x="854" y="694"/>
                    <a:pt x="854" y="428"/>
                  </a:cubicBezTo>
                  <a:cubicBezTo>
                    <a:pt x="854" y="143"/>
                    <a:pt x="641" y="1"/>
                    <a:pt x="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1158;p47">
              <a:extLst>
                <a:ext uri="{FF2B5EF4-FFF2-40B4-BE49-F238E27FC236}">
                  <a16:creationId xmlns:a16="http://schemas.microsoft.com/office/drawing/2014/main" xmlns="" id="{A93FE470-B18F-4854-9917-5213FCB3D881}"/>
                </a:ext>
              </a:extLst>
            </p:cNvPr>
            <p:cNvSpPr/>
            <p:nvPr/>
          </p:nvSpPr>
          <p:spPr>
            <a:xfrm>
              <a:off x="1967950" y="3047225"/>
              <a:ext cx="103225" cy="104100"/>
            </a:xfrm>
            <a:custGeom>
              <a:avLst/>
              <a:gdLst/>
              <a:ahLst/>
              <a:cxnLst/>
              <a:rect l="l" t="t" r="r" b="b"/>
              <a:pathLst>
                <a:path w="4129" h="4164" extrusionOk="0">
                  <a:moveTo>
                    <a:pt x="2064" y="1"/>
                  </a:moveTo>
                  <a:cubicBezTo>
                    <a:pt x="926" y="1"/>
                    <a:pt x="1" y="926"/>
                    <a:pt x="1" y="2065"/>
                  </a:cubicBezTo>
                  <a:cubicBezTo>
                    <a:pt x="1" y="3203"/>
                    <a:pt x="926" y="4164"/>
                    <a:pt x="2064" y="4164"/>
                  </a:cubicBezTo>
                  <a:cubicBezTo>
                    <a:pt x="3203" y="4164"/>
                    <a:pt x="4128" y="3203"/>
                    <a:pt x="4128" y="2065"/>
                  </a:cubicBezTo>
                  <a:cubicBezTo>
                    <a:pt x="4128" y="926"/>
                    <a:pt x="3203" y="1"/>
                    <a:pt x="2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1159;p47">
              <a:extLst>
                <a:ext uri="{FF2B5EF4-FFF2-40B4-BE49-F238E27FC236}">
                  <a16:creationId xmlns:a16="http://schemas.microsoft.com/office/drawing/2014/main" xmlns="" id="{A1D5B01B-1A74-42BE-A23F-C58B7C75673A}"/>
                </a:ext>
              </a:extLst>
            </p:cNvPr>
            <p:cNvSpPr/>
            <p:nvPr/>
          </p:nvSpPr>
          <p:spPr>
            <a:xfrm>
              <a:off x="2267725" y="3148650"/>
              <a:ext cx="88975" cy="76225"/>
            </a:xfrm>
            <a:custGeom>
              <a:avLst/>
              <a:gdLst/>
              <a:ahLst/>
              <a:cxnLst/>
              <a:rect l="l" t="t" r="r" b="b"/>
              <a:pathLst>
                <a:path w="3559" h="3049" extrusionOk="0">
                  <a:moveTo>
                    <a:pt x="2029" y="0"/>
                  </a:moveTo>
                  <a:cubicBezTo>
                    <a:pt x="677" y="0"/>
                    <a:pt x="1" y="1637"/>
                    <a:pt x="961" y="2598"/>
                  </a:cubicBezTo>
                  <a:cubicBezTo>
                    <a:pt x="1273" y="2909"/>
                    <a:pt x="1656" y="3049"/>
                    <a:pt x="2030" y="3049"/>
                  </a:cubicBezTo>
                  <a:cubicBezTo>
                    <a:pt x="2811" y="3049"/>
                    <a:pt x="3559" y="2444"/>
                    <a:pt x="3559" y="1530"/>
                  </a:cubicBezTo>
                  <a:cubicBezTo>
                    <a:pt x="3559" y="676"/>
                    <a:pt x="2883" y="0"/>
                    <a:pt x="20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1160;p47">
              <a:extLst>
                <a:ext uri="{FF2B5EF4-FFF2-40B4-BE49-F238E27FC236}">
                  <a16:creationId xmlns:a16="http://schemas.microsoft.com/office/drawing/2014/main" xmlns="" id="{12B73C4B-7E30-4D8F-B4ED-9171FBED6FE0}"/>
                </a:ext>
              </a:extLst>
            </p:cNvPr>
            <p:cNvSpPr/>
            <p:nvPr/>
          </p:nvSpPr>
          <p:spPr>
            <a:xfrm>
              <a:off x="2581725" y="3113950"/>
              <a:ext cx="80075" cy="67825"/>
            </a:xfrm>
            <a:custGeom>
              <a:avLst/>
              <a:gdLst/>
              <a:ahLst/>
              <a:cxnLst/>
              <a:rect l="l" t="t" r="r" b="b"/>
              <a:pathLst>
                <a:path w="3203" h="2713" extrusionOk="0">
                  <a:moveTo>
                    <a:pt x="1815" y="1"/>
                  </a:moveTo>
                  <a:cubicBezTo>
                    <a:pt x="605" y="1"/>
                    <a:pt x="1" y="1459"/>
                    <a:pt x="855" y="2313"/>
                  </a:cubicBezTo>
                  <a:cubicBezTo>
                    <a:pt x="1131" y="2589"/>
                    <a:pt x="1474" y="2713"/>
                    <a:pt x="1811" y="2713"/>
                  </a:cubicBezTo>
                  <a:cubicBezTo>
                    <a:pt x="2518" y="2713"/>
                    <a:pt x="3203" y="2171"/>
                    <a:pt x="3203" y="1353"/>
                  </a:cubicBezTo>
                  <a:cubicBezTo>
                    <a:pt x="3167" y="605"/>
                    <a:pt x="2562" y="1"/>
                    <a:pt x="18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1161;p47">
              <a:extLst>
                <a:ext uri="{FF2B5EF4-FFF2-40B4-BE49-F238E27FC236}">
                  <a16:creationId xmlns:a16="http://schemas.microsoft.com/office/drawing/2014/main" xmlns="" id="{3108C133-2EFA-490C-8B18-7295F63F6A68}"/>
                </a:ext>
              </a:extLst>
            </p:cNvPr>
            <p:cNvSpPr/>
            <p:nvPr/>
          </p:nvSpPr>
          <p:spPr>
            <a:xfrm>
              <a:off x="2865475" y="3025000"/>
              <a:ext cx="47175" cy="47175"/>
            </a:xfrm>
            <a:custGeom>
              <a:avLst/>
              <a:gdLst/>
              <a:ahLst/>
              <a:cxnLst/>
              <a:rect l="l" t="t" r="r" b="b"/>
              <a:pathLst>
                <a:path w="1887" h="1887" extrusionOk="0">
                  <a:moveTo>
                    <a:pt x="926" y="0"/>
                  </a:moveTo>
                  <a:cubicBezTo>
                    <a:pt x="392" y="0"/>
                    <a:pt x="1" y="427"/>
                    <a:pt x="1" y="926"/>
                  </a:cubicBezTo>
                  <a:cubicBezTo>
                    <a:pt x="1" y="1459"/>
                    <a:pt x="392" y="1886"/>
                    <a:pt x="926" y="1886"/>
                  </a:cubicBezTo>
                  <a:cubicBezTo>
                    <a:pt x="1460" y="1886"/>
                    <a:pt x="1887" y="1459"/>
                    <a:pt x="1887" y="926"/>
                  </a:cubicBezTo>
                  <a:cubicBezTo>
                    <a:pt x="1887" y="427"/>
                    <a:pt x="1460" y="0"/>
                    <a:pt x="9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1162;p47">
              <a:extLst>
                <a:ext uri="{FF2B5EF4-FFF2-40B4-BE49-F238E27FC236}">
                  <a16:creationId xmlns:a16="http://schemas.microsoft.com/office/drawing/2014/main" xmlns="" id="{3BE95FFD-2B4D-4980-B0ED-54681AED61AC}"/>
                </a:ext>
              </a:extLst>
            </p:cNvPr>
            <p:cNvSpPr/>
            <p:nvPr/>
          </p:nvSpPr>
          <p:spPr>
            <a:xfrm>
              <a:off x="3027375" y="2815950"/>
              <a:ext cx="84525" cy="71775"/>
            </a:xfrm>
            <a:custGeom>
              <a:avLst/>
              <a:gdLst/>
              <a:ahLst/>
              <a:cxnLst/>
              <a:rect l="l" t="t" r="r" b="b"/>
              <a:pathLst>
                <a:path w="3381" h="2871" extrusionOk="0">
                  <a:moveTo>
                    <a:pt x="1922" y="1"/>
                  </a:moveTo>
                  <a:cubicBezTo>
                    <a:pt x="641" y="1"/>
                    <a:pt x="1" y="1567"/>
                    <a:pt x="926" y="2456"/>
                  </a:cubicBezTo>
                  <a:cubicBezTo>
                    <a:pt x="1212" y="2743"/>
                    <a:pt x="1569" y="2870"/>
                    <a:pt x="1921" y="2870"/>
                  </a:cubicBezTo>
                  <a:cubicBezTo>
                    <a:pt x="2661" y="2870"/>
                    <a:pt x="3381" y="2304"/>
                    <a:pt x="3381" y="1460"/>
                  </a:cubicBezTo>
                  <a:cubicBezTo>
                    <a:pt x="3381" y="641"/>
                    <a:pt x="2740" y="1"/>
                    <a:pt x="1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1163;p47">
              <a:extLst>
                <a:ext uri="{FF2B5EF4-FFF2-40B4-BE49-F238E27FC236}">
                  <a16:creationId xmlns:a16="http://schemas.microsoft.com/office/drawing/2014/main" xmlns="" id="{DC2D300E-8808-4AD5-BE97-A3CDB986159C}"/>
                </a:ext>
              </a:extLst>
            </p:cNvPr>
            <p:cNvSpPr/>
            <p:nvPr/>
          </p:nvSpPr>
          <p:spPr>
            <a:xfrm>
              <a:off x="3109225" y="2553550"/>
              <a:ext cx="92525" cy="79275"/>
            </a:xfrm>
            <a:custGeom>
              <a:avLst/>
              <a:gdLst/>
              <a:ahLst/>
              <a:cxnLst/>
              <a:rect l="l" t="t" r="r" b="b"/>
              <a:pathLst>
                <a:path w="3701" h="3171" extrusionOk="0">
                  <a:moveTo>
                    <a:pt x="2135" y="1"/>
                  </a:moveTo>
                  <a:cubicBezTo>
                    <a:pt x="712" y="1"/>
                    <a:pt x="0" y="1708"/>
                    <a:pt x="996" y="2705"/>
                  </a:cubicBezTo>
                  <a:cubicBezTo>
                    <a:pt x="1318" y="3027"/>
                    <a:pt x="1715" y="3170"/>
                    <a:pt x="2104" y="3170"/>
                  </a:cubicBezTo>
                  <a:cubicBezTo>
                    <a:pt x="2918" y="3170"/>
                    <a:pt x="3700" y="2541"/>
                    <a:pt x="3700" y="1602"/>
                  </a:cubicBezTo>
                  <a:cubicBezTo>
                    <a:pt x="3700" y="712"/>
                    <a:pt x="2989" y="1"/>
                    <a:pt x="2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1164;p47">
              <a:extLst>
                <a:ext uri="{FF2B5EF4-FFF2-40B4-BE49-F238E27FC236}">
                  <a16:creationId xmlns:a16="http://schemas.microsoft.com/office/drawing/2014/main" xmlns="" id="{7FAAA8BD-7431-45C0-B0F9-703C3871E936}"/>
                </a:ext>
              </a:extLst>
            </p:cNvPr>
            <p:cNvSpPr/>
            <p:nvPr/>
          </p:nvSpPr>
          <p:spPr>
            <a:xfrm>
              <a:off x="1818350" y="1558050"/>
              <a:ext cx="528325" cy="471950"/>
            </a:xfrm>
            <a:custGeom>
              <a:avLst/>
              <a:gdLst/>
              <a:ahLst/>
              <a:cxnLst/>
              <a:rect l="l" t="t" r="r" b="b"/>
              <a:pathLst>
                <a:path w="21133" h="18878" extrusionOk="0">
                  <a:moveTo>
                    <a:pt x="20892" y="1"/>
                  </a:moveTo>
                  <a:cubicBezTo>
                    <a:pt x="20845" y="1"/>
                    <a:pt x="20796" y="23"/>
                    <a:pt x="20751" y="77"/>
                  </a:cubicBezTo>
                  <a:lnTo>
                    <a:pt x="20786" y="41"/>
                  </a:lnTo>
                  <a:lnTo>
                    <a:pt x="20786" y="41"/>
                  </a:lnTo>
                  <a:cubicBezTo>
                    <a:pt x="19292" y="1678"/>
                    <a:pt x="17086" y="2496"/>
                    <a:pt x="14951" y="2888"/>
                  </a:cubicBezTo>
                  <a:cubicBezTo>
                    <a:pt x="13706" y="3101"/>
                    <a:pt x="12425" y="3243"/>
                    <a:pt x="11144" y="3350"/>
                  </a:cubicBezTo>
                  <a:cubicBezTo>
                    <a:pt x="10041" y="3421"/>
                    <a:pt x="8938" y="3564"/>
                    <a:pt x="7871" y="3777"/>
                  </a:cubicBezTo>
                  <a:cubicBezTo>
                    <a:pt x="6945" y="3955"/>
                    <a:pt x="6092" y="4382"/>
                    <a:pt x="5451" y="5058"/>
                  </a:cubicBezTo>
                  <a:cubicBezTo>
                    <a:pt x="4775" y="5841"/>
                    <a:pt x="4455" y="6873"/>
                    <a:pt x="4597" y="7905"/>
                  </a:cubicBezTo>
                  <a:cubicBezTo>
                    <a:pt x="4704" y="9008"/>
                    <a:pt x="5060" y="10075"/>
                    <a:pt x="5131" y="11178"/>
                  </a:cubicBezTo>
                  <a:cubicBezTo>
                    <a:pt x="5202" y="12103"/>
                    <a:pt x="5060" y="13064"/>
                    <a:pt x="4739" y="13953"/>
                  </a:cubicBezTo>
                  <a:cubicBezTo>
                    <a:pt x="3992" y="16017"/>
                    <a:pt x="2356" y="17654"/>
                    <a:pt x="292" y="18330"/>
                  </a:cubicBezTo>
                  <a:cubicBezTo>
                    <a:pt x="0" y="18427"/>
                    <a:pt x="92" y="18878"/>
                    <a:pt x="352" y="18878"/>
                  </a:cubicBezTo>
                  <a:cubicBezTo>
                    <a:pt x="378" y="18878"/>
                    <a:pt x="405" y="18873"/>
                    <a:pt x="434" y="18863"/>
                  </a:cubicBezTo>
                  <a:cubicBezTo>
                    <a:pt x="3174" y="17903"/>
                    <a:pt x="5166" y="15483"/>
                    <a:pt x="5593" y="12601"/>
                  </a:cubicBezTo>
                  <a:cubicBezTo>
                    <a:pt x="5665" y="11569"/>
                    <a:pt x="5629" y="10538"/>
                    <a:pt x="5380" y="9541"/>
                  </a:cubicBezTo>
                  <a:cubicBezTo>
                    <a:pt x="5166" y="8474"/>
                    <a:pt x="4882" y="7300"/>
                    <a:pt x="5273" y="6232"/>
                  </a:cubicBezTo>
                  <a:cubicBezTo>
                    <a:pt x="5629" y="5272"/>
                    <a:pt x="6518" y="4773"/>
                    <a:pt x="7479" y="4489"/>
                  </a:cubicBezTo>
                  <a:cubicBezTo>
                    <a:pt x="8547" y="4240"/>
                    <a:pt x="9614" y="4097"/>
                    <a:pt x="10681" y="4062"/>
                  </a:cubicBezTo>
                  <a:cubicBezTo>
                    <a:pt x="11962" y="3955"/>
                    <a:pt x="13243" y="3848"/>
                    <a:pt x="14524" y="3635"/>
                  </a:cubicBezTo>
                  <a:cubicBezTo>
                    <a:pt x="16979" y="3172"/>
                    <a:pt x="19328" y="2212"/>
                    <a:pt x="21000" y="326"/>
                  </a:cubicBezTo>
                  <a:cubicBezTo>
                    <a:pt x="21133" y="193"/>
                    <a:pt x="21027" y="1"/>
                    <a:pt x="208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165;p47">
              <a:extLst>
                <a:ext uri="{FF2B5EF4-FFF2-40B4-BE49-F238E27FC236}">
                  <a16:creationId xmlns:a16="http://schemas.microsoft.com/office/drawing/2014/main" xmlns="" id="{BEFA6E95-55C0-41B6-A538-9A22B3F3E6FE}"/>
                </a:ext>
              </a:extLst>
            </p:cNvPr>
            <p:cNvSpPr/>
            <p:nvPr/>
          </p:nvSpPr>
          <p:spPr>
            <a:xfrm>
              <a:off x="1780761" y="2496870"/>
              <a:ext cx="135975" cy="400700"/>
            </a:xfrm>
            <a:custGeom>
              <a:avLst/>
              <a:gdLst/>
              <a:ahLst/>
              <a:cxnLst/>
              <a:rect l="l" t="t" r="r" b="b"/>
              <a:pathLst>
                <a:path w="5439" h="16028" extrusionOk="0">
                  <a:moveTo>
                    <a:pt x="311" y="1"/>
                  </a:moveTo>
                  <a:cubicBezTo>
                    <a:pt x="141" y="1"/>
                    <a:pt x="0" y="203"/>
                    <a:pt x="138" y="342"/>
                  </a:cubicBezTo>
                  <a:lnTo>
                    <a:pt x="174" y="342"/>
                  </a:lnTo>
                  <a:cubicBezTo>
                    <a:pt x="1917" y="1872"/>
                    <a:pt x="2166" y="4291"/>
                    <a:pt x="2131" y="6462"/>
                  </a:cubicBezTo>
                  <a:cubicBezTo>
                    <a:pt x="2095" y="8846"/>
                    <a:pt x="1811" y="11301"/>
                    <a:pt x="2807" y="13542"/>
                  </a:cubicBezTo>
                  <a:cubicBezTo>
                    <a:pt x="3234" y="14574"/>
                    <a:pt x="4017" y="15428"/>
                    <a:pt x="5013" y="15997"/>
                  </a:cubicBezTo>
                  <a:cubicBezTo>
                    <a:pt x="5050" y="16019"/>
                    <a:pt x="5087" y="16028"/>
                    <a:pt x="5121" y="16028"/>
                  </a:cubicBezTo>
                  <a:cubicBezTo>
                    <a:pt x="5315" y="16028"/>
                    <a:pt x="5438" y="15727"/>
                    <a:pt x="5226" y="15606"/>
                  </a:cubicBezTo>
                  <a:cubicBezTo>
                    <a:pt x="3341" y="14503"/>
                    <a:pt x="2665" y="12261"/>
                    <a:pt x="2558" y="10198"/>
                  </a:cubicBezTo>
                  <a:cubicBezTo>
                    <a:pt x="2451" y="7778"/>
                    <a:pt x="2914" y="5323"/>
                    <a:pt x="2238" y="2975"/>
                  </a:cubicBezTo>
                  <a:cubicBezTo>
                    <a:pt x="1917" y="1836"/>
                    <a:pt x="1312" y="840"/>
                    <a:pt x="459" y="57"/>
                  </a:cubicBezTo>
                  <a:cubicBezTo>
                    <a:pt x="411" y="17"/>
                    <a:pt x="360" y="1"/>
                    <a:pt x="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1166;p47">
              <a:extLst>
                <a:ext uri="{FF2B5EF4-FFF2-40B4-BE49-F238E27FC236}">
                  <a16:creationId xmlns:a16="http://schemas.microsoft.com/office/drawing/2014/main" xmlns="" id="{6E4E17AC-C8D9-4AE1-A3E3-48D5E2CCE23C}"/>
                </a:ext>
              </a:extLst>
            </p:cNvPr>
            <p:cNvSpPr/>
            <p:nvPr/>
          </p:nvSpPr>
          <p:spPr>
            <a:xfrm>
              <a:off x="2929725" y="2547756"/>
              <a:ext cx="100350" cy="169975"/>
            </a:xfrm>
            <a:custGeom>
              <a:avLst/>
              <a:gdLst/>
              <a:ahLst/>
              <a:cxnLst/>
              <a:rect l="l" t="t" r="r" b="b"/>
              <a:pathLst>
                <a:path w="4014" h="6799" extrusionOk="0">
                  <a:moveTo>
                    <a:pt x="3675" y="1"/>
                  </a:moveTo>
                  <a:cubicBezTo>
                    <a:pt x="3595" y="1"/>
                    <a:pt x="3515" y="54"/>
                    <a:pt x="3515" y="161"/>
                  </a:cubicBezTo>
                  <a:lnTo>
                    <a:pt x="3515" y="197"/>
                  </a:lnTo>
                  <a:cubicBezTo>
                    <a:pt x="3658" y="1549"/>
                    <a:pt x="3195" y="2901"/>
                    <a:pt x="2234" y="3897"/>
                  </a:cubicBezTo>
                  <a:cubicBezTo>
                    <a:pt x="1416" y="4715"/>
                    <a:pt x="455" y="5427"/>
                    <a:pt x="64" y="6566"/>
                  </a:cubicBezTo>
                  <a:cubicBezTo>
                    <a:pt x="0" y="6714"/>
                    <a:pt x="113" y="6799"/>
                    <a:pt x="229" y="6799"/>
                  </a:cubicBezTo>
                  <a:cubicBezTo>
                    <a:pt x="309" y="6799"/>
                    <a:pt x="391" y="6759"/>
                    <a:pt x="420" y="6672"/>
                  </a:cubicBezTo>
                  <a:cubicBezTo>
                    <a:pt x="882" y="5463"/>
                    <a:pt x="2021" y="4787"/>
                    <a:pt x="2804" y="3862"/>
                  </a:cubicBezTo>
                  <a:cubicBezTo>
                    <a:pt x="3622" y="2830"/>
                    <a:pt x="4013" y="1478"/>
                    <a:pt x="3835" y="161"/>
                  </a:cubicBezTo>
                  <a:cubicBezTo>
                    <a:pt x="3835" y="54"/>
                    <a:pt x="3755" y="1"/>
                    <a:pt x="3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1167;p47">
              <a:extLst>
                <a:ext uri="{FF2B5EF4-FFF2-40B4-BE49-F238E27FC236}">
                  <a16:creationId xmlns:a16="http://schemas.microsoft.com/office/drawing/2014/main" xmlns="" id="{A3FE7A0C-8F44-4E4F-ABC9-365C67D9E92F}"/>
                </a:ext>
              </a:extLst>
            </p:cNvPr>
            <p:cNvSpPr/>
            <p:nvPr/>
          </p:nvSpPr>
          <p:spPr>
            <a:xfrm>
              <a:off x="2840650" y="1774975"/>
              <a:ext cx="124875" cy="272750"/>
            </a:xfrm>
            <a:custGeom>
              <a:avLst/>
              <a:gdLst/>
              <a:ahLst/>
              <a:cxnLst/>
              <a:rect l="l" t="t" r="r" b="b"/>
              <a:pathLst>
                <a:path w="4995" h="10910" extrusionOk="0">
                  <a:moveTo>
                    <a:pt x="362" y="1"/>
                  </a:moveTo>
                  <a:cubicBezTo>
                    <a:pt x="161" y="1"/>
                    <a:pt x="0" y="291"/>
                    <a:pt x="176" y="437"/>
                  </a:cubicBezTo>
                  <a:cubicBezTo>
                    <a:pt x="1599" y="1647"/>
                    <a:pt x="1101" y="3675"/>
                    <a:pt x="1065" y="5312"/>
                  </a:cubicBezTo>
                  <a:cubicBezTo>
                    <a:pt x="994" y="6877"/>
                    <a:pt x="1599" y="8372"/>
                    <a:pt x="2666" y="9546"/>
                  </a:cubicBezTo>
                  <a:cubicBezTo>
                    <a:pt x="3235" y="10151"/>
                    <a:pt x="3947" y="10613"/>
                    <a:pt x="4730" y="10898"/>
                  </a:cubicBezTo>
                  <a:cubicBezTo>
                    <a:pt x="4749" y="10906"/>
                    <a:pt x="4768" y="10909"/>
                    <a:pt x="4786" y="10909"/>
                  </a:cubicBezTo>
                  <a:cubicBezTo>
                    <a:pt x="4928" y="10909"/>
                    <a:pt x="4995" y="10677"/>
                    <a:pt x="4837" y="10613"/>
                  </a:cubicBezTo>
                  <a:lnTo>
                    <a:pt x="4872" y="10613"/>
                  </a:lnTo>
                  <a:cubicBezTo>
                    <a:pt x="3485" y="9973"/>
                    <a:pt x="2417" y="8799"/>
                    <a:pt x="1919" y="7340"/>
                  </a:cubicBezTo>
                  <a:cubicBezTo>
                    <a:pt x="1670" y="6522"/>
                    <a:pt x="1563" y="5668"/>
                    <a:pt x="1670" y="4849"/>
                  </a:cubicBezTo>
                  <a:cubicBezTo>
                    <a:pt x="1777" y="3960"/>
                    <a:pt x="1777" y="3035"/>
                    <a:pt x="1670" y="2181"/>
                  </a:cubicBezTo>
                  <a:cubicBezTo>
                    <a:pt x="1563" y="1327"/>
                    <a:pt x="1136" y="580"/>
                    <a:pt x="496" y="46"/>
                  </a:cubicBezTo>
                  <a:cubicBezTo>
                    <a:pt x="451" y="14"/>
                    <a:pt x="406" y="1"/>
                    <a:pt x="3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1168;p47">
              <a:extLst>
                <a:ext uri="{FF2B5EF4-FFF2-40B4-BE49-F238E27FC236}">
                  <a16:creationId xmlns:a16="http://schemas.microsoft.com/office/drawing/2014/main" xmlns="" id="{6ED77F18-C832-40CF-BCC2-4B35D66B44E6}"/>
                </a:ext>
              </a:extLst>
            </p:cNvPr>
            <p:cNvSpPr/>
            <p:nvPr/>
          </p:nvSpPr>
          <p:spPr>
            <a:xfrm>
              <a:off x="2511150" y="1604850"/>
              <a:ext cx="190175" cy="78075"/>
            </a:xfrm>
            <a:custGeom>
              <a:avLst/>
              <a:gdLst/>
              <a:ahLst/>
              <a:cxnLst/>
              <a:rect l="l" t="t" r="r" b="b"/>
              <a:pathLst>
                <a:path w="7607" h="3123" extrusionOk="0">
                  <a:moveTo>
                    <a:pt x="3565" y="1"/>
                  </a:moveTo>
                  <a:cubicBezTo>
                    <a:pt x="3208" y="1"/>
                    <a:pt x="2850" y="62"/>
                    <a:pt x="2503" y="197"/>
                  </a:cubicBezTo>
                  <a:cubicBezTo>
                    <a:pt x="1944" y="374"/>
                    <a:pt x="1360" y="624"/>
                    <a:pt x="751" y="624"/>
                  </a:cubicBezTo>
                  <a:cubicBezTo>
                    <a:pt x="625" y="624"/>
                    <a:pt x="497" y="613"/>
                    <a:pt x="368" y="589"/>
                  </a:cubicBezTo>
                  <a:cubicBezTo>
                    <a:pt x="345" y="583"/>
                    <a:pt x="323" y="580"/>
                    <a:pt x="302" y="580"/>
                  </a:cubicBezTo>
                  <a:cubicBezTo>
                    <a:pt x="69" y="580"/>
                    <a:pt x="1" y="915"/>
                    <a:pt x="262" y="980"/>
                  </a:cubicBezTo>
                  <a:cubicBezTo>
                    <a:pt x="442" y="1029"/>
                    <a:pt x="620" y="1050"/>
                    <a:pt x="796" y="1050"/>
                  </a:cubicBezTo>
                  <a:cubicBezTo>
                    <a:pt x="1775" y="1050"/>
                    <a:pt x="2697" y="410"/>
                    <a:pt x="3703" y="410"/>
                  </a:cubicBezTo>
                  <a:cubicBezTo>
                    <a:pt x="3835" y="410"/>
                    <a:pt x="3969" y="421"/>
                    <a:pt x="4104" y="446"/>
                  </a:cubicBezTo>
                  <a:cubicBezTo>
                    <a:pt x="5492" y="731"/>
                    <a:pt x="6524" y="1976"/>
                    <a:pt x="7342" y="3079"/>
                  </a:cubicBezTo>
                  <a:cubicBezTo>
                    <a:pt x="7363" y="3110"/>
                    <a:pt x="7394" y="3123"/>
                    <a:pt x="7427" y="3123"/>
                  </a:cubicBezTo>
                  <a:cubicBezTo>
                    <a:pt x="7512" y="3123"/>
                    <a:pt x="7607" y="3039"/>
                    <a:pt x="7556" y="2937"/>
                  </a:cubicBezTo>
                  <a:cubicBezTo>
                    <a:pt x="6737" y="1763"/>
                    <a:pt x="5919" y="553"/>
                    <a:pt x="4460" y="126"/>
                  </a:cubicBezTo>
                  <a:cubicBezTo>
                    <a:pt x="4167" y="45"/>
                    <a:pt x="3866" y="1"/>
                    <a:pt x="35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1171;p47">
              <a:extLst>
                <a:ext uri="{FF2B5EF4-FFF2-40B4-BE49-F238E27FC236}">
                  <a16:creationId xmlns:a16="http://schemas.microsoft.com/office/drawing/2014/main" xmlns="" id="{FDF89E4D-DDA3-4B56-90D2-BD14D9B60468}"/>
                </a:ext>
              </a:extLst>
            </p:cNvPr>
            <p:cNvSpPr/>
            <p:nvPr/>
          </p:nvSpPr>
          <p:spPr>
            <a:xfrm>
              <a:off x="1445625" y="1228575"/>
              <a:ext cx="1873975" cy="788625"/>
            </a:xfrm>
            <a:custGeom>
              <a:avLst/>
              <a:gdLst/>
              <a:ahLst/>
              <a:cxnLst/>
              <a:rect l="l" t="t" r="r" b="b"/>
              <a:pathLst>
                <a:path w="74959" h="31545" extrusionOk="0">
                  <a:moveTo>
                    <a:pt x="37548" y="1"/>
                  </a:moveTo>
                  <a:cubicBezTo>
                    <a:pt x="34582" y="1"/>
                    <a:pt x="31611" y="314"/>
                    <a:pt x="28686" y="945"/>
                  </a:cubicBezTo>
                  <a:cubicBezTo>
                    <a:pt x="22175" y="2297"/>
                    <a:pt x="16090" y="5250"/>
                    <a:pt x="10967" y="9520"/>
                  </a:cubicBezTo>
                  <a:cubicBezTo>
                    <a:pt x="6128" y="13576"/>
                    <a:pt x="2249" y="18913"/>
                    <a:pt x="542" y="25033"/>
                  </a:cubicBezTo>
                  <a:cubicBezTo>
                    <a:pt x="328" y="25780"/>
                    <a:pt x="186" y="26599"/>
                    <a:pt x="43" y="27381"/>
                  </a:cubicBezTo>
                  <a:cubicBezTo>
                    <a:pt x="0" y="27531"/>
                    <a:pt x="126" y="27630"/>
                    <a:pt x="247" y="27630"/>
                  </a:cubicBezTo>
                  <a:cubicBezTo>
                    <a:pt x="328" y="27630"/>
                    <a:pt x="406" y="27587"/>
                    <a:pt x="435" y="27488"/>
                  </a:cubicBezTo>
                  <a:lnTo>
                    <a:pt x="470" y="27488"/>
                  </a:lnTo>
                  <a:cubicBezTo>
                    <a:pt x="1218" y="24464"/>
                    <a:pt x="2427" y="21617"/>
                    <a:pt x="4028" y="18949"/>
                  </a:cubicBezTo>
                  <a:cubicBezTo>
                    <a:pt x="5630" y="16316"/>
                    <a:pt x="7587" y="13861"/>
                    <a:pt x="9864" y="11761"/>
                  </a:cubicBezTo>
                  <a:cubicBezTo>
                    <a:pt x="14489" y="7385"/>
                    <a:pt x="20111" y="4218"/>
                    <a:pt x="26266" y="2475"/>
                  </a:cubicBezTo>
                  <a:cubicBezTo>
                    <a:pt x="29974" y="1435"/>
                    <a:pt x="33781" y="917"/>
                    <a:pt x="37593" y="917"/>
                  </a:cubicBezTo>
                  <a:cubicBezTo>
                    <a:pt x="40952" y="917"/>
                    <a:pt x="44315" y="1319"/>
                    <a:pt x="47615" y="2119"/>
                  </a:cubicBezTo>
                  <a:cubicBezTo>
                    <a:pt x="54197" y="3756"/>
                    <a:pt x="60175" y="7207"/>
                    <a:pt x="64872" y="12082"/>
                  </a:cubicBezTo>
                  <a:cubicBezTo>
                    <a:pt x="69319" y="16707"/>
                    <a:pt x="72379" y="22507"/>
                    <a:pt x="73660" y="28805"/>
                  </a:cubicBezTo>
                  <a:cubicBezTo>
                    <a:pt x="73838" y="29587"/>
                    <a:pt x="73945" y="30335"/>
                    <a:pt x="74016" y="31117"/>
                  </a:cubicBezTo>
                  <a:cubicBezTo>
                    <a:pt x="74052" y="31402"/>
                    <a:pt x="74301" y="31544"/>
                    <a:pt x="74527" y="31544"/>
                  </a:cubicBezTo>
                  <a:cubicBezTo>
                    <a:pt x="74754" y="31544"/>
                    <a:pt x="74959" y="31402"/>
                    <a:pt x="74906" y="31117"/>
                  </a:cubicBezTo>
                  <a:cubicBezTo>
                    <a:pt x="74123" y="24571"/>
                    <a:pt x="71454" y="18415"/>
                    <a:pt x="67184" y="13363"/>
                  </a:cubicBezTo>
                  <a:cubicBezTo>
                    <a:pt x="62808" y="8097"/>
                    <a:pt x="57044" y="4183"/>
                    <a:pt x="50533" y="2048"/>
                  </a:cubicBezTo>
                  <a:cubicBezTo>
                    <a:pt x="46326" y="688"/>
                    <a:pt x="41943" y="1"/>
                    <a:pt x="37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172;p47">
              <a:extLst>
                <a:ext uri="{FF2B5EF4-FFF2-40B4-BE49-F238E27FC236}">
                  <a16:creationId xmlns:a16="http://schemas.microsoft.com/office/drawing/2014/main" xmlns="" id="{74CD8090-287C-4C60-B1B8-CEAEBB5EF6AD}"/>
                </a:ext>
              </a:extLst>
            </p:cNvPr>
            <p:cNvSpPr/>
            <p:nvPr/>
          </p:nvSpPr>
          <p:spPr>
            <a:xfrm>
              <a:off x="1459600" y="2474725"/>
              <a:ext cx="1837325" cy="855175"/>
            </a:xfrm>
            <a:custGeom>
              <a:avLst/>
              <a:gdLst/>
              <a:ahLst/>
              <a:cxnLst/>
              <a:rect l="l" t="t" r="r" b="b"/>
              <a:pathLst>
                <a:path w="73493" h="34207" extrusionOk="0">
                  <a:moveTo>
                    <a:pt x="284" y="0"/>
                  </a:moveTo>
                  <a:cubicBezTo>
                    <a:pt x="137" y="0"/>
                    <a:pt x="1" y="98"/>
                    <a:pt x="18" y="307"/>
                  </a:cubicBezTo>
                  <a:cubicBezTo>
                    <a:pt x="338" y="6854"/>
                    <a:pt x="2260" y="13223"/>
                    <a:pt x="5640" y="18880"/>
                  </a:cubicBezTo>
                  <a:cubicBezTo>
                    <a:pt x="7312" y="21656"/>
                    <a:pt x="9376" y="24146"/>
                    <a:pt x="11795" y="26317"/>
                  </a:cubicBezTo>
                  <a:cubicBezTo>
                    <a:pt x="14357" y="28594"/>
                    <a:pt x="17310" y="30373"/>
                    <a:pt x="20513" y="31618"/>
                  </a:cubicBezTo>
                  <a:cubicBezTo>
                    <a:pt x="24035" y="32970"/>
                    <a:pt x="27736" y="33753"/>
                    <a:pt x="31507" y="34038"/>
                  </a:cubicBezTo>
                  <a:cubicBezTo>
                    <a:pt x="33015" y="34149"/>
                    <a:pt x="34522" y="34206"/>
                    <a:pt x="36025" y="34206"/>
                  </a:cubicBezTo>
                  <a:cubicBezTo>
                    <a:pt x="38354" y="34206"/>
                    <a:pt x="40672" y="34070"/>
                    <a:pt x="42964" y="33789"/>
                  </a:cubicBezTo>
                  <a:cubicBezTo>
                    <a:pt x="50329" y="32899"/>
                    <a:pt x="57588" y="30444"/>
                    <a:pt x="63316" y="25570"/>
                  </a:cubicBezTo>
                  <a:cubicBezTo>
                    <a:pt x="65949" y="23399"/>
                    <a:pt x="68120" y="20766"/>
                    <a:pt x="69721" y="17777"/>
                  </a:cubicBezTo>
                  <a:cubicBezTo>
                    <a:pt x="71536" y="14326"/>
                    <a:pt x="72390" y="10554"/>
                    <a:pt x="72994" y="6747"/>
                  </a:cubicBezTo>
                  <a:cubicBezTo>
                    <a:pt x="73172" y="5787"/>
                    <a:pt x="73279" y="4826"/>
                    <a:pt x="73457" y="3865"/>
                  </a:cubicBezTo>
                  <a:cubicBezTo>
                    <a:pt x="73493" y="3616"/>
                    <a:pt x="73350" y="3367"/>
                    <a:pt x="73137" y="3296"/>
                  </a:cubicBezTo>
                  <a:cubicBezTo>
                    <a:pt x="73093" y="3284"/>
                    <a:pt x="73050" y="3278"/>
                    <a:pt x="73008" y="3278"/>
                  </a:cubicBezTo>
                  <a:cubicBezTo>
                    <a:pt x="72806" y="3278"/>
                    <a:pt x="72626" y="3410"/>
                    <a:pt x="72568" y="3616"/>
                  </a:cubicBezTo>
                  <a:cubicBezTo>
                    <a:pt x="71998" y="7459"/>
                    <a:pt x="71429" y="11373"/>
                    <a:pt x="70006" y="15002"/>
                  </a:cubicBezTo>
                  <a:cubicBezTo>
                    <a:pt x="68760" y="18098"/>
                    <a:pt x="66875" y="20908"/>
                    <a:pt x="64526" y="23257"/>
                  </a:cubicBezTo>
                  <a:cubicBezTo>
                    <a:pt x="59438" y="28380"/>
                    <a:pt x="52642" y="31262"/>
                    <a:pt x="45597" y="32472"/>
                  </a:cubicBezTo>
                  <a:cubicBezTo>
                    <a:pt x="42522" y="33004"/>
                    <a:pt x="39374" y="33291"/>
                    <a:pt x="36233" y="33291"/>
                  </a:cubicBezTo>
                  <a:cubicBezTo>
                    <a:pt x="35594" y="33291"/>
                    <a:pt x="34956" y="33279"/>
                    <a:pt x="34318" y="33255"/>
                  </a:cubicBezTo>
                  <a:cubicBezTo>
                    <a:pt x="30653" y="33219"/>
                    <a:pt x="27024" y="32650"/>
                    <a:pt x="23466" y="31654"/>
                  </a:cubicBezTo>
                  <a:cubicBezTo>
                    <a:pt x="20086" y="30693"/>
                    <a:pt x="16919" y="29128"/>
                    <a:pt x="14108" y="27028"/>
                  </a:cubicBezTo>
                  <a:cubicBezTo>
                    <a:pt x="11617" y="25143"/>
                    <a:pt x="9447" y="22865"/>
                    <a:pt x="7704" y="20304"/>
                  </a:cubicBezTo>
                  <a:cubicBezTo>
                    <a:pt x="4039" y="15109"/>
                    <a:pt x="1904" y="8918"/>
                    <a:pt x="943" y="2655"/>
                  </a:cubicBezTo>
                  <a:cubicBezTo>
                    <a:pt x="836" y="1873"/>
                    <a:pt x="730" y="1090"/>
                    <a:pt x="623" y="307"/>
                  </a:cubicBezTo>
                  <a:cubicBezTo>
                    <a:pt x="605" y="107"/>
                    <a:pt x="438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C99E676-DA4A-4AC6-81A9-8F228245EC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292" y="877742"/>
            <a:ext cx="2556872" cy="1913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D2635A2C-7994-45DE-99EF-631D2BD3BF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19" y="2420471"/>
            <a:ext cx="3187255" cy="2385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77B88037-81A6-448B-858C-7ECE679B59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878" y="2776817"/>
            <a:ext cx="2907697" cy="217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25248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47"/>
          <p:cNvSpPr/>
          <p:nvPr/>
        </p:nvSpPr>
        <p:spPr>
          <a:xfrm>
            <a:off x="1094949" y="7366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9" name="Google Shape;1059;p47"/>
          <p:cNvSpPr/>
          <p:nvPr/>
        </p:nvSpPr>
        <p:spPr>
          <a:xfrm rot="10800000">
            <a:off x="5910209" y="190528"/>
            <a:ext cx="2992861" cy="1575147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0" name="Google Shape;1060;p47"/>
          <p:cNvSpPr/>
          <p:nvPr/>
        </p:nvSpPr>
        <p:spPr>
          <a:xfrm rot="10800000">
            <a:off x="319252" y="77936"/>
            <a:ext cx="3505179" cy="2727815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2" name="Google Shape;1062;p47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1063" name="Google Shape;1063;p47"/>
          <p:cNvSpPr/>
          <p:nvPr/>
        </p:nvSpPr>
        <p:spPr>
          <a:xfrm rot="10800000">
            <a:off x="101845" y="4472378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4" name="Google Shape;1064;p47">
            <a:hlinkClick r:id="" action="ppaction://noaction"/>
          </p:cNvPr>
          <p:cNvSpPr txBox="1"/>
          <p:nvPr/>
        </p:nvSpPr>
        <p:spPr>
          <a:xfrm>
            <a:off x="2068563" y="3654388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65" name="Google Shape;1065;p47"/>
          <p:cNvSpPr/>
          <p:nvPr/>
        </p:nvSpPr>
        <p:spPr>
          <a:xfrm>
            <a:off x="-68850" y="-188475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2" name="Google Shape;1072;p47"/>
          <p:cNvSpPr txBox="1">
            <a:spLocks noGrp="1"/>
          </p:cNvSpPr>
          <p:nvPr>
            <p:ph type="subTitle" idx="1"/>
          </p:nvPr>
        </p:nvSpPr>
        <p:spPr>
          <a:xfrm>
            <a:off x="1145225" y="1234725"/>
            <a:ext cx="32346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grpSp>
        <p:nvGrpSpPr>
          <p:cNvPr id="1076" name="Google Shape;1076;p47"/>
          <p:cNvGrpSpPr/>
          <p:nvPr/>
        </p:nvGrpSpPr>
        <p:grpSpPr>
          <a:xfrm>
            <a:off x="30419" y="3840090"/>
            <a:ext cx="1528684" cy="1156144"/>
            <a:chOff x="1199585" y="1228575"/>
            <a:chExt cx="2300206" cy="2101325"/>
          </a:xfrm>
        </p:grpSpPr>
        <p:sp>
          <p:nvSpPr>
            <p:cNvPr id="1077" name="Google Shape;1077;p47"/>
            <p:cNvSpPr/>
            <p:nvPr/>
          </p:nvSpPr>
          <p:spPr>
            <a:xfrm>
              <a:off x="1672625" y="1496975"/>
              <a:ext cx="1477525" cy="1592100"/>
            </a:xfrm>
            <a:custGeom>
              <a:avLst/>
              <a:gdLst/>
              <a:ahLst/>
              <a:cxnLst/>
              <a:rect l="l" t="t" r="r" b="b"/>
              <a:pathLst>
                <a:path w="59101" h="63684" extrusionOk="0">
                  <a:moveTo>
                    <a:pt x="27765" y="426"/>
                  </a:moveTo>
                  <a:cubicBezTo>
                    <a:pt x="27915" y="426"/>
                    <a:pt x="28066" y="436"/>
                    <a:pt x="28217" y="456"/>
                  </a:cubicBezTo>
                  <a:cubicBezTo>
                    <a:pt x="29248" y="563"/>
                    <a:pt x="30138" y="1132"/>
                    <a:pt x="31063" y="1737"/>
                  </a:cubicBezTo>
                  <a:cubicBezTo>
                    <a:pt x="32171" y="2648"/>
                    <a:pt x="33535" y="3133"/>
                    <a:pt x="34919" y="3133"/>
                  </a:cubicBezTo>
                  <a:cubicBezTo>
                    <a:pt x="35534" y="3133"/>
                    <a:pt x="36153" y="3037"/>
                    <a:pt x="36756" y="2840"/>
                  </a:cubicBezTo>
                  <a:cubicBezTo>
                    <a:pt x="37457" y="2695"/>
                    <a:pt x="38125" y="2550"/>
                    <a:pt x="38772" y="2550"/>
                  </a:cubicBezTo>
                  <a:cubicBezTo>
                    <a:pt x="39077" y="2550"/>
                    <a:pt x="39377" y="2582"/>
                    <a:pt x="39674" y="2662"/>
                  </a:cubicBezTo>
                  <a:cubicBezTo>
                    <a:pt x="41132" y="3054"/>
                    <a:pt x="41986" y="4299"/>
                    <a:pt x="42911" y="5615"/>
                  </a:cubicBezTo>
                  <a:cubicBezTo>
                    <a:pt x="43730" y="6789"/>
                    <a:pt x="44584" y="7999"/>
                    <a:pt x="45865" y="8640"/>
                  </a:cubicBezTo>
                  <a:cubicBezTo>
                    <a:pt x="46327" y="8853"/>
                    <a:pt x="46825" y="8996"/>
                    <a:pt x="47359" y="9138"/>
                  </a:cubicBezTo>
                  <a:cubicBezTo>
                    <a:pt x="48035" y="9245"/>
                    <a:pt x="48676" y="9529"/>
                    <a:pt x="49245" y="9885"/>
                  </a:cubicBezTo>
                  <a:cubicBezTo>
                    <a:pt x="50419" y="10810"/>
                    <a:pt x="50526" y="12376"/>
                    <a:pt x="50597" y="14048"/>
                  </a:cubicBezTo>
                  <a:cubicBezTo>
                    <a:pt x="50633" y="15400"/>
                    <a:pt x="50704" y="16788"/>
                    <a:pt x="51344" y="17926"/>
                  </a:cubicBezTo>
                  <a:cubicBezTo>
                    <a:pt x="51949" y="18958"/>
                    <a:pt x="52945" y="19599"/>
                    <a:pt x="53906" y="20239"/>
                  </a:cubicBezTo>
                  <a:cubicBezTo>
                    <a:pt x="54333" y="20559"/>
                    <a:pt x="54795" y="20844"/>
                    <a:pt x="55222" y="21200"/>
                  </a:cubicBezTo>
                  <a:cubicBezTo>
                    <a:pt x="57749" y="23370"/>
                    <a:pt x="58638" y="26928"/>
                    <a:pt x="57357" y="30059"/>
                  </a:cubicBezTo>
                  <a:cubicBezTo>
                    <a:pt x="57037" y="30700"/>
                    <a:pt x="56681" y="31340"/>
                    <a:pt x="56290" y="31981"/>
                  </a:cubicBezTo>
                  <a:cubicBezTo>
                    <a:pt x="55614" y="33084"/>
                    <a:pt x="54902" y="34293"/>
                    <a:pt x="54760" y="35574"/>
                  </a:cubicBezTo>
                  <a:cubicBezTo>
                    <a:pt x="54618" y="36855"/>
                    <a:pt x="55009" y="38101"/>
                    <a:pt x="55400" y="39310"/>
                  </a:cubicBezTo>
                  <a:cubicBezTo>
                    <a:pt x="55827" y="40591"/>
                    <a:pt x="56183" y="41801"/>
                    <a:pt x="56005" y="43046"/>
                  </a:cubicBezTo>
                  <a:cubicBezTo>
                    <a:pt x="55721" y="44648"/>
                    <a:pt x="54618" y="45786"/>
                    <a:pt x="53408" y="47031"/>
                  </a:cubicBezTo>
                  <a:cubicBezTo>
                    <a:pt x="52518" y="47885"/>
                    <a:pt x="51736" y="48846"/>
                    <a:pt x="51131" y="49949"/>
                  </a:cubicBezTo>
                  <a:cubicBezTo>
                    <a:pt x="50597" y="51088"/>
                    <a:pt x="50241" y="52297"/>
                    <a:pt x="50099" y="53543"/>
                  </a:cubicBezTo>
                  <a:cubicBezTo>
                    <a:pt x="49850" y="55179"/>
                    <a:pt x="49565" y="56745"/>
                    <a:pt x="48498" y="57919"/>
                  </a:cubicBezTo>
                  <a:cubicBezTo>
                    <a:pt x="47003" y="59556"/>
                    <a:pt x="44726" y="59663"/>
                    <a:pt x="42271" y="59734"/>
                  </a:cubicBezTo>
                  <a:cubicBezTo>
                    <a:pt x="40741" y="59805"/>
                    <a:pt x="39140" y="59841"/>
                    <a:pt x="37717" y="60339"/>
                  </a:cubicBezTo>
                  <a:cubicBezTo>
                    <a:pt x="36792" y="60659"/>
                    <a:pt x="35902" y="61121"/>
                    <a:pt x="35084" y="61620"/>
                  </a:cubicBezTo>
                  <a:cubicBezTo>
                    <a:pt x="34123" y="62260"/>
                    <a:pt x="33091" y="62723"/>
                    <a:pt x="32024" y="63043"/>
                  </a:cubicBezTo>
                  <a:cubicBezTo>
                    <a:pt x="31529" y="63162"/>
                    <a:pt x="31043" y="63216"/>
                    <a:pt x="30564" y="63216"/>
                  </a:cubicBezTo>
                  <a:cubicBezTo>
                    <a:pt x="28318" y="63216"/>
                    <a:pt x="26211" y="62033"/>
                    <a:pt x="23982" y="60801"/>
                  </a:cubicBezTo>
                  <a:cubicBezTo>
                    <a:pt x="21990" y="59698"/>
                    <a:pt x="19962" y="58524"/>
                    <a:pt x="17720" y="58239"/>
                  </a:cubicBezTo>
                  <a:cubicBezTo>
                    <a:pt x="17258" y="58168"/>
                    <a:pt x="16760" y="58168"/>
                    <a:pt x="16297" y="58168"/>
                  </a:cubicBezTo>
                  <a:cubicBezTo>
                    <a:pt x="15692" y="58168"/>
                    <a:pt x="15123" y="58204"/>
                    <a:pt x="14589" y="58204"/>
                  </a:cubicBezTo>
                  <a:cubicBezTo>
                    <a:pt x="14073" y="58257"/>
                    <a:pt x="13548" y="58284"/>
                    <a:pt x="13024" y="58284"/>
                  </a:cubicBezTo>
                  <a:cubicBezTo>
                    <a:pt x="12499" y="58284"/>
                    <a:pt x="11974" y="58257"/>
                    <a:pt x="11458" y="58204"/>
                  </a:cubicBezTo>
                  <a:cubicBezTo>
                    <a:pt x="8327" y="57812"/>
                    <a:pt x="4449" y="52618"/>
                    <a:pt x="4164" y="49451"/>
                  </a:cubicBezTo>
                  <a:cubicBezTo>
                    <a:pt x="4128" y="48668"/>
                    <a:pt x="4164" y="47850"/>
                    <a:pt x="4271" y="47067"/>
                  </a:cubicBezTo>
                  <a:cubicBezTo>
                    <a:pt x="4377" y="45822"/>
                    <a:pt x="4484" y="44541"/>
                    <a:pt x="4057" y="43331"/>
                  </a:cubicBezTo>
                  <a:cubicBezTo>
                    <a:pt x="3666" y="42335"/>
                    <a:pt x="3132" y="41445"/>
                    <a:pt x="2420" y="40662"/>
                  </a:cubicBezTo>
                  <a:cubicBezTo>
                    <a:pt x="1638" y="39702"/>
                    <a:pt x="926" y="38777"/>
                    <a:pt x="748" y="37603"/>
                  </a:cubicBezTo>
                  <a:cubicBezTo>
                    <a:pt x="535" y="36250"/>
                    <a:pt x="1140" y="34970"/>
                    <a:pt x="1816" y="33653"/>
                  </a:cubicBezTo>
                  <a:cubicBezTo>
                    <a:pt x="2385" y="32443"/>
                    <a:pt x="2954" y="31234"/>
                    <a:pt x="2954" y="29917"/>
                  </a:cubicBezTo>
                  <a:cubicBezTo>
                    <a:pt x="2954" y="28743"/>
                    <a:pt x="2527" y="27640"/>
                    <a:pt x="2065" y="26572"/>
                  </a:cubicBezTo>
                  <a:cubicBezTo>
                    <a:pt x="1531" y="25256"/>
                    <a:pt x="997" y="23975"/>
                    <a:pt x="1389" y="22694"/>
                  </a:cubicBezTo>
                  <a:cubicBezTo>
                    <a:pt x="1816" y="21164"/>
                    <a:pt x="3274" y="20346"/>
                    <a:pt x="4840" y="19492"/>
                  </a:cubicBezTo>
                  <a:cubicBezTo>
                    <a:pt x="6263" y="18709"/>
                    <a:pt x="7758" y="17855"/>
                    <a:pt x="8434" y="16432"/>
                  </a:cubicBezTo>
                  <a:cubicBezTo>
                    <a:pt x="9074" y="15044"/>
                    <a:pt x="8825" y="13479"/>
                    <a:pt x="8576" y="11984"/>
                  </a:cubicBezTo>
                  <a:cubicBezTo>
                    <a:pt x="8362" y="10775"/>
                    <a:pt x="8149" y="9529"/>
                    <a:pt x="8434" y="8355"/>
                  </a:cubicBezTo>
                  <a:cubicBezTo>
                    <a:pt x="9359" y="4761"/>
                    <a:pt x="12810" y="4477"/>
                    <a:pt x="16439" y="4228"/>
                  </a:cubicBezTo>
                  <a:cubicBezTo>
                    <a:pt x="18574" y="4050"/>
                    <a:pt x="20745" y="3872"/>
                    <a:pt x="22310" y="2982"/>
                  </a:cubicBezTo>
                  <a:cubicBezTo>
                    <a:pt x="22773" y="2733"/>
                    <a:pt x="23200" y="2449"/>
                    <a:pt x="23662" y="2164"/>
                  </a:cubicBezTo>
                  <a:cubicBezTo>
                    <a:pt x="23947" y="1986"/>
                    <a:pt x="24196" y="1808"/>
                    <a:pt x="24481" y="1630"/>
                  </a:cubicBezTo>
                  <a:cubicBezTo>
                    <a:pt x="25489" y="1000"/>
                    <a:pt x="26608" y="426"/>
                    <a:pt x="27765" y="426"/>
                  </a:cubicBezTo>
                  <a:close/>
                  <a:moveTo>
                    <a:pt x="27768" y="0"/>
                  </a:moveTo>
                  <a:cubicBezTo>
                    <a:pt x="26471" y="0"/>
                    <a:pt x="25305" y="613"/>
                    <a:pt x="24196" y="1310"/>
                  </a:cubicBezTo>
                  <a:cubicBezTo>
                    <a:pt x="23911" y="1452"/>
                    <a:pt x="23662" y="1630"/>
                    <a:pt x="23378" y="1808"/>
                  </a:cubicBezTo>
                  <a:cubicBezTo>
                    <a:pt x="22986" y="2093"/>
                    <a:pt x="22524" y="2377"/>
                    <a:pt x="22097" y="2627"/>
                  </a:cubicBezTo>
                  <a:cubicBezTo>
                    <a:pt x="20602" y="3480"/>
                    <a:pt x="18467" y="3658"/>
                    <a:pt x="16404" y="3801"/>
                  </a:cubicBezTo>
                  <a:cubicBezTo>
                    <a:pt x="12739" y="4085"/>
                    <a:pt x="8967" y="4370"/>
                    <a:pt x="7935" y="8284"/>
                  </a:cubicBezTo>
                  <a:cubicBezTo>
                    <a:pt x="7615" y="9529"/>
                    <a:pt x="7864" y="10846"/>
                    <a:pt x="8078" y="12127"/>
                  </a:cubicBezTo>
                  <a:cubicBezTo>
                    <a:pt x="8327" y="13621"/>
                    <a:pt x="8611" y="14973"/>
                    <a:pt x="7971" y="16290"/>
                  </a:cubicBezTo>
                  <a:cubicBezTo>
                    <a:pt x="7331" y="17606"/>
                    <a:pt x="5907" y="18353"/>
                    <a:pt x="4555" y="19136"/>
                  </a:cubicBezTo>
                  <a:cubicBezTo>
                    <a:pt x="2990" y="19990"/>
                    <a:pt x="1389" y="20880"/>
                    <a:pt x="890" y="22587"/>
                  </a:cubicBezTo>
                  <a:cubicBezTo>
                    <a:pt x="463" y="24046"/>
                    <a:pt x="1068" y="25469"/>
                    <a:pt x="1602" y="26786"/>
                  </a:cubicBezTo>
                  <a:cubicBezTo>
                    <a:pt x="2029" y="27818"/>
                    <a:pt x="2456" y="28885"/>
                    <a:pt x="2456" y="29953"/>
                  </a:cubicBezTo>
                  <a:cubicBezTo>
                    <a:pt x="2456" y="31162"/>
                    <a:pt x="1887" y="32337"/>
                    <a:pt x="1353" y="33475"/>
                  </a:cubicBezTo>
                  <a:cubicBezTo>
                    <a:pt x="677" y="34827"/>
                    <a:pt x="1" y="36215"/>
                    <a:pt x="250" y="37709"/>
                  </a:cubicBezTo>
                  <a:cubicBezTo>
                    <a:pt x="463" y="38990"/>
                    <a:pt x="1246" y="40022"/>
                    <a:pt x="2029" y="41018"/>
                  </a:cubicBezTo>
                  <a:cubicBezTo>
                    <a:pt x="2669" y="41730"/>
                    <a:pt x="3203" y="42584"/>
                    <a:pt x="3595" y="43509"/>
                  </a:cubicBezTo>
                  <a:cubicBezTo>
                    <a:pt x="3986" y="44612"/>
                    <a:pt x="3879" y="45786"/>
                    <a:pt x="3772" y="47067"/>
                  </a:cubicBezTo>
                  <a:cubicBezTo>
                    <a:pt x="3666" y="47885"/>
                    <a:pt x="3630" y="48668"/>
                    <a:pt x="3666" y="49487"/>
                  </a:cubicBezTo>
                  <a:cubicBezTo>
                    <a:pt x="3950" y="52902"/>
                    <a:pt x="7971" y="58239"/>
                    <a:pt x="11351" y="58702"/>
                  </a:cubicBezTo>
                  <a:cubicBezTo>
                    <a:pt x="11885" y="58755"/>
                    <a:pt x="12419" y="58782"/>
                    <a:pt x="12952" y="58782"/>
                  </a:cubicBezTo>
                  <a:cubicBezTo>
                    <a:pt x="13486" y="58782"/>
                    <a:pt x="14020" y="58755"/>
                    <a:pt x="14553" y="58702"/>
                  </a:cubicBezTo>
                  <a:cubicBezTo>
                    <a:pt x="15069" y="58649"/>
                    <a:pt x="15585" y="58622"/>
                    <a:pt x="16106" y="58622"/>
                  </a:cubicBezTo>
                  <a:cubicBezTo>
                    <a:pt x="16626" y="58622"/>
                    <a:pt x="17151" y="58649"/>
                    <a:pt x="17685" y="58702"/>
                  </a:cubicBezTo>
                  <a:cubicBezTo>
                    <a:pt x="19784" y="58951"/>
                    <a:pt x="21812" y="60090"/>
                    <a:pt x="23733" y="61193"/>
                  </a:cubicBezTo>
                  <a:cubicBezTo>
                    <a:pt x="25939" y="62402"/>
                    <a:pt x="28181" y="63683"/>
                    <a:pt x="30600" y="63683"/>
                  </a:cubicBezTo>
                  <a:cubicBezTo>
                    <a:pt x="31099" y="63683"/>
                    <a:pt x="31597" y="63612"/>
                    <a:pt x="32095" y="63505"/>
                  </a:cubicBezTo>
                  <a:cubicBezTo>
                    <a:pt x="33233" y="63185"/>
                    <a:pt x="34301" y="62687"/>
                    <a:pt x="35297" y="62047"/>
                  </a:cubicBezTo>
                  <a:cubicBezTo>
                    <a:pt x="36080" y="61548"/>
                    <a:pt x="36934" y="61121"/>
                    <a:pt x="37859" y="60766"/>
                  </a:cubicBezTo>
                  <a:cubicBezTo>
                    <a:pt x="39211" y="60303"/>
                    <a:pt x="40777" y="60268"/>
                    <a:pt x="42307" y="60196"/>
                  </a:cubicBezTo>
                  <a:cubicBezTo>
                    <a:pt x="44726" y="60125"/>
                    <a:pt x="47217" y="60054"/>
                    <a:pt x="48853" y="58239"/>
                  </a:cubicBezTo>
                  <a:cubicBezTo>
                    <a:pt x="49992" y="56958"/>
                    <a:pt x="50277" y="55286"/>
                    <a:pt x="50561" y="53649"/>
                  </a:cubicBezTo>
                  <a:cubicBezTo>
                    <a:pt x="50704" y="51194"/>
                    <a:pt x="51842" y="48953"/>
                    <a:pt x="53728" y="47352"/>
                  </a:cubicBezTo>
                  <a:cubicBezTo>
                    <a:pt x="54902" y="46142"/>
                    <a:pt x="56148" y="44861"/>
                    <a:pt x="56432" y="43153"/>
                  </a:cubicBezTo>
                  <a:cubicBezTo>
                    <a:pt x="56646" y="41801"/>
                    <a:pt x="56219" y="40485"/>
                    <a:pt x="55827" y="39204"/>
                  </a:cubicBezTo>
                  <a:cubicBezTo>
                    <a:pt x="55472" y="38029"/>
                    <a:pt x="55080" y="36855"/>
                    <a:pt x="55187" y="35646"/>
                  </a:cubicBezTo>
                  <a:cubicBezTo>
                    <a:pt x="55329" y="34400"/>
                    <a:pt x="55970" y="33333"/>
                    <a:pt x="56681" y="32230"/>
                  </a:cubicBezTo>
                  <a:cubicBezTo>
                    <a:pt x="57073" y="31589"/>
                    <a:pt x="57428" y="30949"/>
                    <a:pt x="57749" y="30237"/>
                  </a:cubicBezTo>
                  <a:cubicBezTo>
                    <a:pt x="59101" y="26964"/>
                    <a:pt x="58176" y="23157"/>
                    <a:pt x="55472" y="20844"/>
                  </a:cubicBezTo>
                  <a:cubicBezTo>
                    <a:pt x="55045" y="20488"/>
                    <a:pt x="54618" y="20168"/>
                    <a:pt x="54155" y="19883"/>
                  </a:cubicBezTo>
                  <a:cubicBezTo>
                    <a:pt x="53194" y="19243"/>
                    <a:pt x="52269" y="18638"/>
                    <a:pt x="51736" y="17713"/>
                  </a:cubicBezTo>
                  <a:cubicBezTo>
                    <a:pt x="51131" y="16645"/>
                    <a:pt x="51095" y="15329"/>
                    <a:pt x="51024" y="14048"/>
                  </a:cubicBezTo>
                  <a:cubicBezTo>
                    <a:pt x="50953" y="12340"/>
                    <a:pt x="50882" y="10561"/>
                    <a:pt x="49494" y="9529"/>
                  </a:cubicBezTo>
                  <a:cubicBezTo>
                    <a:pt x="48853" y="9102"/>
                    <a:pt x="48177" y="8818"/>
                    <a:pt x="47430" y="8711"/>
                  </a:cubicBezTo>
                  <a:cubicBezTo>
                    <a:pt x="46932" y="8604"/>
                    <a:pt x="46470" y="8462"/>
                    <a:pt x="46007" y="8248"/>
                  </a:cubicBezTo>
                  <a:cubicBezTo>
                    <a:pt x="44833" y="7679"/>
                    <a:pt x="44050" y="6540"/>
                    <a:pt x="43267" y="5402"/>
                  </a:cubicBezTo>
                  <a:cubicBezTo>
                    <a:pt x="42307" y="4050"/>
                    <a:pt x="41346" y="2698"/>
                    <a:pt x="39780" y="2271"/>
                  </a:cubicBezTo>
                  <a:cubicBezTo>
                    <a:pt x="39424" y="2172"/>
                    <a:pt x="39063" y="2134"/>
                    <a:pt x="38702" y="2134"/>
                  </a:cubicBezTo>
                  <a:cubicBezTo>
                    <a:pt x="38015" y="2134"/>
                    <a:pt x="37325" y="2273"/>
                    <a:pt x="36649" y="2413"/>
                  </a:cubicBezTo>
                  <a:cubicBezTo>
                    <a:pt x="36009" y="2573"/>
                    <a:pt x="35348" y="2653"/>
                    <a:pt x="34698" y="2653"/>
                  </a:cubicBezTo>
                  <a:cubicBezTo>
                    <a:pt x="34481" y="2653"/>
                    <a:pt x="34265" y="2644"/>
                    <a:pt x="34052" y="2627"/>
                  </a:cubicBezTo>
                  <a:cubicBezTo>
                    <a:pt x="33091" y="2484"/>
                    <a:pt x="32237" y="1950"/>
                    <a:pt x="31312" y="1381"/>
                  </a:cubicBezTo>
                  <a:cubicBezTo>
                    <a:pt x="30351" y="776"/>
                    <a:pt x="29391" y="171"/>
                    <a:pt x="28252" y="29"/>
                  </a:cubicBezTo>
                  <a:cubicBezTo>
                    <a:pt x="28089" y="10"/>
                    <a:pt x="27927" y="0"/>
                    <a:pt x="27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1199585" y="1957140"/>
              <a:ext cx="808938" cy="638221"/>
            </a:xfrm>
            <a:custGeom>
              <a:avLst/>
              <a:gdLst/>
              <a:ahLst/>
              <a:cxnLst/>
              <a:rect l="l" t="t" r="r" b="b"/>
              <a:pathLst>
                <a:path w="23555" h="18584" extrusionOk="0">
                  <a:moveTo>
                    <a:pt x="5782" y="1"/>
                  </a:moveTo>
                  <a:cubicBezTo>
                    <a:pt x="5539" y="1"/>
                    <a:pt x="5296" y="11"/>
                    <a:pt x="5053" y="32"/>
                  </a:cubicBezTo>
                  <a:cubicBezTo>
                    <a:pt x="3452" y="175"/>
                    <a:pt x="1851" y="922"/>
                    <a:pt x="997" y="2238"/>
                  </a:cubicBezTo>
                  <a:cubicBezTo>
                    <a:pt x="0" y="3875"/>
                    <a:pt x="321" y="6010"/>
                    <a:pt x="1068" y="7789"/>
                  </a:cubicBezTo>
                  <a:cubicBezTo>
                    <a:pt x="3128" y="12175"/>
                    <a:pt x="7546" y="14947"/>
                    <a:pt x="12323" y="14947"/>
                  </a:cubicBezTo>
                  <a:cubicBezTo>
                    <a:pt x="12662" y="14947"/>
                    <a:pt x="13002" y="14933"/>
                    <a:pt x="13343" y="14905"/>
                  </a:cubicBezTo>
                  <a:cubicBezTo>
                    <a:pt x="14339" y="14727"/>
                    <a:pt x="15336" y="14621"/>
                    <a:pt x="16332" y="14621"/>
                  </a:cubicBezTo>
                  <a:cubicBezTo>
                    <a:pt x="17222" y="14692"/>
                    <a:pt x="18218" y="14870"/>
                    <a:pt x="18502" y="15830"/>
                  </a:cubicBezTo>
                  <a:cubicBezTo>
                    <a:pt x="18645" y="16400"/>
                    <a:pt x="18609" y="17004"/>
                    <a:pt x="18751" y="17574"/>
                  </a:cubicBezTo>
                  <a:cubicBezTo>
                    <a:pt x="18914" y="18094"/>
                    <a:pt x="19343" y="18584"/>
                    <a:pt x="19877" y="18584"/>
                  </a:cubicBezTo>
                  <a:cubicBezTo>
                    <a:pt x="19928" y="18584"/>
                    <a:pt x="19980" y="18579"/>
                    <a:pt x="20032" y="18570"/>
                  </a:cubicBezTo>
                  <a:cubicBezTo>
                    <a:pt x="20281" y="18499"/>
                    <a:pt x="20495" y="18356"/>
                    <a:pt x="20673" y="18179"/>
                  </a:cubicBezTo>
                  <a:cubicBezTo>
                    <a:pt x="21883" y="17111"/>
                    <a:pt x="22808" y="15795"/>
                    <a:pt x="23413" y="14300"/>
                  </a:cubicBezTo>
                  <a:cubicBezTo>
                    <a:pt x="23519" y="14087"/>
                    <a:pt x="23555" y="13838"/>
                    <a:pt x="23555" y="13624"/>
                  </a:cubicBezTo>
                  <a:cubicBezTo>
                    <a:pt x="23485" y="12739"/>
                    <a:pt x="22789" y="12556"/>
                    <a:pt x="21983" y="12556"/>
                  </a:cubicBezTo>
                  <a:cubicBezTo>
                    <a:pt x="21418" y="12556"/>
                    <a:pt x="20799" y="12646"/>
                    <a:pt x="20304" y="12646"/>
                  </a:cubicBezTo>
                  <a:cubicBezTo>
                    <a:pt x="20057" y="12646"/>
                    <a:pt x="19840" y="12624"/>
                    <a:pt x="19677" y="12557"/>
                  </a:cubicBezTo>
                  <a:cubicBezTo>
                    <a:pt x="18787" y="12237"/>
                    <a:pt x="18538" y="11169"/>
                    <a:pt x="18289" y="10244"/>
                  </a:cubicBezTo>
                  <a:cubicBezTo>
                    <a:pt x="17115" y="5583"/>
                    <a:pt x="14517" y="2025"/>
                    <a:pt x="9785" y="708"/>
                  </a:cubicBezTo>
                  <a:cubicBezTo>
                    <a:pt x="8488" y="316"/>
                    <a:pt x="7139" y="1"/>
                    <a:pt x="57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1370644" y="2024210"/>
              <a:ext cx="453390" cy="411526"/>
            </a:xfrm>
            <a:custGeom>
              <a:avLst/>
              <a:gdLst/>
              <a:ahLst/>
              <a:cxnLst/>
              <a:rect l="l" t="t" r="r" b="b"/>
              <a:pathLst>
                <a:path w="13202" h="11983" extrusionOk="0">
                  <a:moveTo>
                    <a:pt x="5480" y="1"/>
                  </a:moveTo>
                  <a:cubicBezTo>
                    <a:pt x="5124" y="36"/>
                    <a:pt x="4840" y="285"/>
                    <a:pt x="4733" y="641"/>
                  </a:cubicBezTo>
                  <a:cubicBezTo>
                    <a:pt x="4733" y="926"/>
                    <a:pt x="4840" y="1210"/>
                    <a:pt x="5018" y="1424"/>
                  </a:cubicBezTo>
                  <a:lnTo>
                    <a:pt x="5765" y="2740"/>
                  </a:lnTo>
                  <a:cubicBezTo>
                    <a:pt x="6049" y="3132"/>
                    <a:pt x="6227" y="3594"/>
                    <a:pt x="6334" y="4057"/>
                  </a:cubicBezTo>
                  <a:cubicBezTo>
                    <a:pt x="6370" y="4484"/>
                    <a:pt x="6263" y="4911"/>
                    <a:pt x="6049" y="5302"/>
                  </a:cubicBezTo>
                  <a:cubicBezTo>
                    <a:pt x="5594" y="6242"/>
                    <a:pt x="4613" y="6977"/>
                    <a:pt x="3620" y="6977"/>
                  </a:cubicBezTo>
                  <a:cubicBezTo>
                    <a:pt x="3372" y="6977"/>
                    <a:pt x="3124" y="6932"/>
                    <a:pt x="2883" y="6832"/>
                  </a:cubicBezTo>
                  <a:cubicBezTo>
                    <a:pt x="2634" y="6690"/>
                    <a:pt x="2349" y="6583"/>
                    <a:pt x="2064" y="6476"/>
                  </a:cubicBezTo>
                  <a:cubicBezTo>
                    <a:pt x="1975" y="6455"/>
                    <a:pt x="1884" y="6445"/>
                    <a:pt x="1794" y="6445"/>
                  </a:cubicBezTo>
                  <a:cubicBezTo>
                    <a:pt x="1128" y="6445"/>
                    <a:pt x="460" y="6989"/>
                    <a:pt x="179" y="7615"/>
                  </a:cubicBezTo>
                  <a:cubicBezTo>
                    <a:pt x="36" y="7829"/>
                    <a:pt x="1" y="8078"/>
                    <a:pt x="1" y="8327"/>
                  </a:cubicBezTo>
                  <a:cubicBezTo>
                    <a:pt x="36" y="8896"/>
                    <a:pt x="499" y="9287"/>
                    <a:pt x="997" y="9536"/>
                  </a:cubicBezTo>
                  <a:cubicBezTo>
                    <a:pt x="3879" y="11280"/>
                    <a:pt x="7437" y="11209"/>
                    <a:pt x="10711" y="11849"/>
                  </a:cubicBezTo>
                  <a:cubicBezTo>
                    <a:pt x="10995" y="11938"/>
                    <a:pt x="11289" y="11983"/>
                    <a:pt x="11582" y="11983"/>
                  </a:cubicBezTo>
                  <a:cubicBezTo>
                    <a:pt x="11876" y="11983"/>
                    <a:pt x="12169" y="11938"/>
                    <a:pt x="12454" y="11849"/>
                  </a:cubicBezTo>
                  <a:cubicBezTo>
                    <a:pt x="13023" y="11600"/>
                    <a:pt x="13201" y="10853"/>
                    <a:pt x="12845" y="10355"/>
                  </a:cubicBezTo>
                  <a:cubicBezTo>
                    <a:pt x="12347" y="9679"/>
                    <a:pt x="11742" y="9358"/>
                    <a:pt x="11422" y="8505"/>
                  </a:cubicBezTo>
                  <a:cubicBezTo>
                    <a:pt x="11173" y="7793"/>
                    <a:pt x="10995" y="7046"/>
                    <a:pt x="10853" y="6299"/>
                  </a:cubicBezTo>
                  <a:cubicBezTo>
                    <a:pt x="10212" y="3772"/>
                    <a:pt x="8825" y="1282"/>
                    <a:pt x="6476" y="214"/>
                  </a:cubicBezTo>
                  <a:cubicBezTo>
                    <a:pt x="6156" y="72"/>
                    <a:pt x="5800" y="1"/>
                    <a:pt x="5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1560213" y="1985061"/>
              <a:ext cx="169721" cy="91729"/>
            </a:xfrm>
            <a:custGeom>
              <a:avLst/>
              <a:gdLst/>
              <a:ahLst/>
              <a:cxnLst/>
              <a:rect l="l" t="t" r="r" b="b"/>
              <a:pathLst>
                <a:path w="4942" h="2671" extrusionOk="0">
                  <a:moveTo>
                    <a:pt x="1566" y="1"/>
                  </a:moveTo>
                  <a:cubicBezTo>
                    <a:pt x="870" y="1"/>
                    <a:pt x="0" y="153"/>
                    <a:pt x="423" y="892"/>
                  </a:cubicBezTo>
                  <a:cubicBezTo>
                    <a:pt x="601" y="1212"/>
                    <a:pt x="1419" y="1354"/>
                    <a:pt x="1739" y="1532"/>
                  </a:cubicBezTo>
                  <a:cubicBezTo>
                    <a:pt x="2202" y="1781"/>
                    <a:pt x="2664" y="2066"/>
                    <a:pt x="3056" y="2422"/>
                  </a:cubicBezTo>
                  <a:cubicBezTo>
                    <a:pt x="3198" y="2564"/>
                    <a:pt x="3376" y="2671"/>
                    <a:pt x="3589" y="2671"/>
                  </a:cubicBezTo>
                  <a:cubicBezTo>
                    <a:pt x="3696" y="2635"/>
                    <a:pt x="3803" y="2564"/>
                    <a:pt x="3874" y="2493"/>
                  </a:cubicBezTo>
                  <a:cubicBezTo>
                    <a:pt x="4265" y="2137"/>
                    <a:pt x="4586" y="1710"/>
                    <a:pt x="4870" y="1247"/>
                  </a:cubicBezTo>
                  <a:cubicBezTo>
                    <a:pt x="4906" y="1176"/>
                    <a:pt x="4941" y="1070"/>
                    <a:pt x="4941" y="963"/>
                  </a:cubicBezTo>
                  <a:cubicBezTo>
                    <a:pt x="4941" y="820"/>
                    <a:pt x="4764" y="714"/>
                    <a:pt x="4586" y="678"/>
                  </a:cubicBezTo>
                  <a:cubicBezTo>
                    <a:pt x="3803" y="358"/>
                    <a:pt x="2985" y="144"/>
                    <a:pt x="2166" y="38"/>
                  </a:cubicBezTo>
                  <a:cubicBezTo>
                    <a:pt x="2028" y="19"/>
                    <a:pt x="1808" y="1"/>
                    <a:pt x="1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1277783" y="1974105"/>
              <a:ext cx="241977" cy="328761"/>
            </a:xfrm>
            <a:custGeom>
              <a:avLst/>
              <a:gdLst/>
              <a:ahLst/>
              <a:cxnLst/>
              <a:rect l="l" t="t" r="r" b="b"/>
              <a:pathLst>
                <a:path w="7046" h="9573" extrusionOk="0">
                  <a:moveTo>
                    <a:pt x="6690" y="1"/>
                  </a:moveTo>
                  <a:cubicBezTo>
                    <a:pt x="5800" y="2990"/>
                    <a:pt x="4092" y="5729"/>
                    <a:pt x="1815" y="7864"/>
                  </a:cubicBezTo>
                  <a:cubicBezTo>
                    <a:pt x="1246" y="8398"/>
                    <a:pt x="641" y="8896"/>
                    <a:pt x="1" y="9359"/>
                  </a:cubicBezTo>
                  <a:cubicBezTo>
                    <a:pt x="36" y="9430"/>
                    <a:pt x="107" y="9501"/>
                    <a:pt x="143" y="9572"/>
                  </a:cubicBezTo>
                  <a:cubicBezTo>
                    <a:pt x="677" y="9181"/>
                    <a:pt x="1210" y="8754"/>
                    <a:pt x="1708" y="8327"/>
                  </a:cubicBezTo>
                  <a:cubicBezTo>
                    <a:pt x="2384" y="7722"/>
                    <a:pt x="3025" y="7081"/>
                    <a:pt x="3630" y="6370"/>
                  </a:cubicBezTo>
                  <a:cubicBezTo>
                    <a:pt x="4768" y="4982"/>
                    <a:pt x="5729" y="3417"/>
                    <a:pt x="6441" y="1780"/>
                  </a:cubicBezTo>
                  <a:cubicBezTo>
                    <a:pt x="6654" y="1211"/>
                    <a:pt x="6868" y="641"/>
                    <a:pt x="7046" y="72"/>
                  </a:cubicBezTo>
                  <a:lnTo>
                    <a:pt x="66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1553929" y="2071877"/>
              <a:ext cx="35476" cy="38532"/>
            </a:xfrm>
            <a:custGeom>
              <a:avLst/>
              <a:gdLst/>
              <a:ahLst/>
              <a:cxnLst/>
              <a:rect l="l" t="t" r="r" b="b"/>
              <a:pathLst>
                <a:path w="1033" h="1122" extrusionOk="0">
                  <a:moveTo>
                    <a:pt x="926" y="0"/>
                  </a:moveTo>
                  <a:cubicBezTo>
                    <a:pt x="392" y="36"/>
                    <a:pt x="1" y="534"/>
                    <a:pt x="72" y="1068"/>
                  </a:cubicBezTo>
                  <a:cubicBezTo>
                    <a:pt x="72" y="1103"/>
                    <a:pt x="108" y="1121"/>
                    <a:pt x="143" y="1121"/>
                  </a:cubicBezTo>
                  <a:cubicBezTo>
                    <a:pt x="179" y="1121"/>
                    <a:pt x="214" y="1103"/>
                    <a:pt x="214" y="1068"/>
                  </a:cubicBezTo>
                  <a:cubicBezTo>
                    <a:pt x="214" y="854"/>
                    <a:pt x="285" y="641"/>
                    <a:pt x="428" y="463"/>
                  </a:cubicBezTo>
                  <a:cubicBezTo>
                    <a:pt x="535" y="321"/>
                    <a:pt x="748" y="214"/>
                    <a:pt x="926" y="178"/>
                  </a:cubicBezTo>
                  <a:cubicBezTo>
                    <a:pt x="1033" y="178"/>
                    <a:pt x="1033" y="0"/>
                    <a:pt x="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0" name="Google Shape;1090;p47"/>
            <p:cNvSpPr/>
            <p:nvPr/>
          </p:nvSpPr>
          <p:spPr>
            <a:xfrm>
              <a:off x="1595483" y="2115182"/>
              <a:ext cx="24005" cy="37983"/>
            </a:xfrm>
            <a:custGeom>
              <a:avLst/>
              <a:gdLst/>
              <a:ahLst/>
              <a:cxnLst/>
              <a:rect l="l" t="t" r="r" b="b"/>
              <a:pathLst>
                <a:path w="699" h="1106" extrusionOk="0">
                  <a:moveTo>
                    <a:pt x="591" y="1"/>
                  </a:moveTo>
                  <a:cubicBezTo>
                    <a:pt x="574" y="1"/>
                    <a:pt x="555" y="7"/>
                    <a:pt x="534" y="20"/>
                  </a:cubicBezTo>
                  <a:cubicBezTo>
                    <a:pt x="214" y="269"/>
                    <a:pt x="1" y="625"/>
                    <a:pt x="1" y="1052"/>
                  </a:cubicBezTo>
                  <a:cubicBezTo>
                    <a:pt x="18" y="1088"/>
                    <a:pt x="54" y="1105"/>
                    <a:pt x="90" y="1105"/>
                  </a:cubicBezTo>
                  <a:cubicBezTo>
                    <a:pt x="125" y="1105"/>
                    <a:pt x="161" y="1088"/>
                    <a:pt x="178" y="1052"/>
                  </a:cubicBezTo>
                  <a:cubicBezTo>
                    <a:pt x="214" y="696"/>
                    <a:pt x="356" y="376"/>
                    <a:pt x="641" y="163"/>
                  </a:cubicBezTo>
                  <a:cubicBezTo>
                    <a:pt x="699" y="105"/>
                    <a:pt x="663" y="1"/>
                    <a:pt x="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1" name="Google Shape;1091;p47"/>
            <p:cNvSpPr/>
            <p:nvPr/>
          </p:nvSpPr>
          <p:spPr>
            <a:xfrm>
              <a:off x="1635801" y="2185274"/>
              <a:ext cx="23078" cy="45263"/>
            </a:xfrm>
            <a:custGeom>
              <a:avLst/>
              <a:gdLst/>
              <a:ahLst/>
              <a:cxnLst/>
              <a:rect l="l" t="t" r="r" b="b"/>
              <a:pathLst>
                <a:path w="672" h="1318" extrusionOk="0">
                  <a:moveTo>
                    <a:pt x="563" y="0"/>
                  </a:moveTo>
                  <a:cubicBezTo>
                    <a:pt x="554" y="0"/>
                    <a:pt x="544" y="3"/>
                    <a:pt x="534" y="7"/>
                  </a:cubicBezTo>
                  <a:cubicBezTo>
                    <a:pt x="143" y="292"/>
                    <a:pt x="1" y="826"/>
                    <a:pt x="179" y="1253"/>
                  </a:cubicBezTo>
                  <a:cubicBezTo>
                    <a:pt x="194" y="1297"/>
                    <a:pt x="227" y="1317"/>
                    <a:pt x="259" y="1317"/>
                  </a:cubicBezTo>
                  <a:cubicBezTo>
                    <a:pt x="302" y="1317"/>
                    <a:pt x="342" y="1279"/>
                    <a:pt x="321" y="1217"/>
                  </a:cubicBezTo>
                  <a:cubicBezTo>
                    <a:pt x="214" y="826"/>
                    <a:pt x="321" y="434"/>
                    <a:pt x="641" y="150"/>
                  </a:cubicBezTo>
                  <a:cubicBezTo>
                    <a:pt x="672" y="88"/>
                    <a:pt x="623" y="0"/>
                    <a:pt x="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1690783" y="2240015"/>
              <a:ext cx="28161" cy="37159"/>
            </a:xfrm>
            <a:custGeom>
              <a:avLst/>
              <a:gdLst/>
              <a:ahLst/>
              <a:cxnLst/>
              <a:rect l="l" t="t" r="r" b="b"/>
              <a:pathLst>
                <a:path w="820" h="1082" extrusionOk="0">
                  <a:moveTo>
                    <a:pt x="711" y="1"/>
                  </a:moveTo>
                  <a:cubicBezTo>
                    <a:pt x="699" y="1"/>
                    <a:pt x="686" y="5"/>
                    <a:pt x="677" y="15"/>
                  </a:cubicBezTo>
                  <a:cubicBezTo>
                    <a:pt x="250" y="157"/>
                    <a:pt x="1" y="548"/>
                    <a:pt x="36" y="975"/>
                  </a:cubicBezTo>
                  <a:cubicBezTo>
                    <a:pt x="1" y="1011"/>
                    <a:pt x="72" y="1082"/>
                    <a:pt x="108" y="1082"/>
                  </a:cubicBezTo>
                  <a:cubicBezTo>
                    <a:pt x="179" y="1046"/>
                    <a:pt x="214" y="1011"/>
                    <a:pt x="214" y="975"/>
                  </a:cubicBezTo>
                  <a:cubicBezTo>
                    <a:pt x="214" y="619"/>
                    <a:pt x="392" y="335"/>
                    <a:pt x="712" y="192"/>
                  </a:cubicBezTo>
                  <a:cubicBezTo>
                    <a:pt x="784" y="192"/>
                    <a:pt x="819" y="121"/>
                    <a:pt x="784" y="86"/>
                  </a:cubicBezTo>
                  <a:cubicBezTo>
                    <a:pt x="784" y="34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1684670" y="2146227"/>
              <a:ext cx="26684" cy="32145"/>
            </a:xfrm>
            <a:custGeom>
              <a:avLst/>
              <a:gdLst/>
              <a:ahLst/>
              <a:cxnLst/>
              <a:rect l="l" t="t" r="r" b="b"/>
              <a:pathLst>
                <a:path w="777" h="936" extrusionOk="0">
                  <a:moveTo>
                    <a:pt x="639" y="0"/>
                  </a:moveTo>
                  <a:cubicBezTo>
                    <a:pt x="629" y="0"/>
                    <a:pt x="617" y="2"/>
                    <a:pt x="606" y="6"/>
                  </a:cubicBezTo>
                  <a:cubicBezTo>
                    <a:pt x="428" y="77"/>
                    <a:pt x="286" y="184"/>
                    <a:pt x="214" y="326"/>
                  </a:cubicBezTo>
                  <a:cubicBezTo>
                    <a:pt x="108" y="468"/>
                    <a:pt x="37" y="611"/>
                    <a:pt x="1" y="753"/>
                  </a:cubicBezTo>
                  <a:cubicBezTo>
                    <a:pt x="1" y="866"/>
                    <a:pt x="87" y="935"/>
                    <a:pt x="167" y="935"/>
                  </a:cubicBezTo>
                  <a:cubicBezTo>
                    <a:pt x="214" y="935"/>
                    <a:pt x="260" y="912"/>
                    <a:pt x="286" y="860"/>
                  </a:cubicBezTo>
                  <a:lnTo>
                    <a:pt x="321" y="753"/>
                  </a:lnTo>
                  <a:cubicBezTo>
                    <a:pt x="321" y="682"/>
                    <a:pt x="357" y="611"/>
                    <a:pt x="392" y="575"/>
                  </a:cubicBezTo>
                  <a:lnTo>
                    <a:pt x="392" y="504"/>
                  </a:lnTo>
                  <a:cubicBezTo>
                    <a:pt x="428" y="468"/>
                    <a:pt x="428" y="433"/>
                    <a:pt x="464" y="433"/>
                  </a:cubicBezTo>
                  <a:lnTo>
                    <a:pt x="499" y="362"/>
                  </a:lnTo>
                  <a:lnTo>
                    <a:pt x="570" y="290"/>
                  </a:lnTo>
                  <a:lnTo>
                    <a:pt x="641" y="219"/>
                  </a:lnTo>
                  <a:lnTo>
                    <a:pt x="713" y="184"/>
                  </a:lnTo>
                  <a:cubicBezTo>
                    <a:pt x="776" y="120"/>
                    <a:pt x="726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1667567" y="2352108"/>
              <a:ext cx="22460" cy="48389"/>
            </a:xfrm>
            <a:custGeom>
              <a:avLst/>
              <a:gdLst/>
              <a:ahLst/>
              <a:cxnLst/>
              <a:rect l="l" t="t" r="r" b="b"/>
              <a:pathLst>
                <a:path w="654" h="1409" extrusionOk="0">
                  <a:moveTo>
                    <a:pt x="299" y="1"/>
                  </a:moveTo>
                  <a:cubicBezTo>
                    <a:pt x="268" y="1"/>
                    <a:pt x="235" y="18"/>
                    <a:pt x="214" y="60"/>
                  </a:cubicBezTo>
                  <a:cubicBezTo>
                    <a:pt x="1" y="487"/>
                    <a:pt x="72" y="1020"/>
                    <a:pt x="428" y="1376"/>
                  </a:cubicBezTo>
                  <a:cubicBezTo>
                    <a:pt x="451" y="1399"/>
                    <a:pt x="476" y="1409"/>
                    <a:pt x="499" y="1409"/>
                  </a:cubicBezTo>
                  <a:cubicBezTo>
                    <a:pt x="585" y="1409"/>
                    <a:pt x="654" y="1282"/>
                    <a:pt x="570" y="1198"/>
                  </a:cubicBezTo>
                  <a:cubicBezTo>
                    <a:pt x="321" y="913"/>
                    <a:pt x="250" y="522"/>
                    <a:pt x="392" y="166"/>
                  </a:cubicBezTo>
                  <a:cubicBezTo>
                    <a:pt x="428" y="131"/>
                    <a:pt x="428" y="60"/>
                    <a:pt x="357" y="24"/>
                  </a:cubicBezTo>
                  <a:cubicBezTo>
                    <a:pt x="342" y="9"/>
                    <a:pt x="321" y="1"/>
                    <a:pt x="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1593044" y="2325973"/>
              <a:ext cx="24795" cy="50861"/>
            </a:xfrm>
            <a:custGeom>
              <a:avLst/>
              <a:gdLst/>
              <a:ahLst/>
              <a:cxnLst/>
              <a:rect l="l" t="t" r="r" b="b"/>
              <a:pathLst>
                <a:path w="722" h="1481" extrusionOk="0">
                  <a:moveTo>
                    <a:pt x="549" y="1"/>
                  </a:moveTo>
                  <a:cubicBezTo>
                    <a:pt x="519" y="1"/>
                    <a:pt x="489" y="12"/>
                    <a:pt x="463" y="38"/>
                  </a:cubicBezTo>
                  <a:cubicBezTo>
                    <a:pt x="143" y="394"/>
                    <a:pt x="0" y="927"/>
                    <a:pt x="107" y="1390"/>
                  </a:cubicBezTo>
                  <a:cubicBezTo>
                    <a:pt x="123" y="1452"/>
                    <a:pt x="173" y="1480"/>
                    <a:pt x="221" y="1480"/>
                  </a:cubicBezTo>
                  <a:cubicBezTo>
                    <a:pt x="282" y="1480"/>
                    <a:pt x="341" y="1434"/>
                    <a:pt x="321" y="1354"/>
                  </a:cubicBezTo>
                  <a:cubicBezTo>
                    <a:pt x="249" y="927"/>
                    <a:pt x="356" y="500"/>
                    <a:pt x="641" y="216"/>
                  </a:cubicBezTo>
                  <a:cubicBezTo>
                    <a:pt x="722" y="108"/>
                    <a:pt x="640" y="1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1538063" y="2296027"/>
              <a:ext cx="25207" cy="49934"/>
            </a:xfrm>
            <a:custGeom>
              <a:avLst/>
              <a:gdLst/>
              <a:ahLst/>
              <a:cxnLst/>
              <a:rect l="l" t="t" r="r" b="b"/>
              <a:pathLst>
                <a:path w="734" h="1454" extrusionOk="0">
                  <a:moveTo>
                    <a:pt x="594" y="1"/>
                  </a:moveTo>
                  <a:cubicBezTo>
                    <a:pt x="575" y="1"/>
                    <a:pt x="554" y="7"/>
                    <a:pt x="534" y="20"/>
                  </a:cubicBezTo>
                  <a:cubicBezTo>
                    <a:pt x="107" y="340"/>
                    <a:pt x="0" y="945"/>
                    <a:pt x="249" y="1408"/>
                  </a:cubicBezTo>
                  <a:cubicBezTo>
                    <a:pt x="260" y="1440"/>
                    <a:pt x="284" y="1453"/>
                    <a:pt x="310" y="1453"/>
                  </a:cubicBezTo>
                  <a:cubicBezTo>
                    <a:pt x="370" y="1453"/>
                    <a:pt x="441" y="1386"/>
                    <a:pt x="392" y="1337"/>
                  </a:cubicBezTo>
                  <a:cubicBezTo>
                    <a:pt x="320" y="1123"/>
                    <a:pt x="285" y="910"/>
                    <a:pt x="356" y="696"/>
                  </a:cubicBezTo>
                  <a:cubicBezTo>
                    <a:pt x="392" y="518"/>
                    <a:pt x="498" y="305"/>
                    <a:pt x="676" y="163"/>
                  </a:cubicBezTo>
                  <a:cubicBezTo>
                    <a:pt x="734" y="105"/>
                    <a:pt x="675" y="1"/>
                    <a:pt x="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1534388" y="2211065"/>
              <a:ext cx="21395" cy="35441"/>
            </a:xfrm>
            <a:custGeom>
              <a:avLst/>
              <a:gdLst/>
              <a:ahLst/>
              <a:cxnLst/>
              <a:rect l="l" t="t" r="r" b="b"/>
              <a:pathLst>
                <a:path w="623" h="1032" extrusionOk="0">
                  <a:moveTo>
                    <a:pt x="521" y="1"/>
                  </a:moveTo>
                  <a:cubicBezTo>
                    <a:pt x="502" y="1"/>
                    <a:pt x="481" y="12"/>
                    <a:pt x="463" y="39"/>
                  </a:cubicBezTo>
                  <a:cubicBezTo>
                    <a:pt x="178" y="253"/>
                    <a:pt x="1" y="608"/>
                    <a:pt x="1" y="964"/>
                  </a:cubicBezTo>
                  <a:cubicBezTo>
                    <a:pt x="1" y="1003"/>
                    <a:pt x="43" y="1032"/>
                    <a:pt x="82" y="1032"/>
                  </a:cubicBezTo>
                  <a:cubicBezTo>
                    <a:pt x="114" y="1032"/>
                    <a:pt x="143" y="1012"/>
                    <a:pt x="143" y="964"/>
                  </a:cubicBezTo>
                  <a:cubicBezTo>
                    <a:pt x="178" y="644"/>
                    <a:pt x="321" y="359"/>
                    <a:pt x="570" y="146"/>
                  </a:cubicBezTo>
                  <a:cubicBezTo>
                    <a:pt x="623" y="93"/>
                    <a:pt x="577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8" name="Google Shape;1098;p47"/>
            <p:cNvSpPr/>
            <p:nvPr/>
          </p:nvSpPr>
          <p:spPr>
            <a:xfrm>
              <a:off x="1462304" y="2297126"/>
              <a:ext cx="22700" cy="49728"/>
            </a:xfrm>
            <a:custGeom>
              <a:avLst/>
              <a:gdLst/>
              <a:ahLst/>
              <a:cxnLst/>
              <a:rect l="l" t="t" r="r" b="b"/>
              <a:pathLst>
                <a:path w="661" h="1448" extrusionOk="0">
                  <a:moveTo>
                    <a:pt x="502" y="1"/>
                  </a:moveTo>
                  <a:cubicBezTo>
                    <a:pt x="477" y="1"/>
                    <a:pt x="451" y="8"/>
                    <a:pt x="427" y="24"/>
                  </a:cubicBezTo>
                  <a:cubicBezTo>
                    <a:pt x="71" y="380"/>
                    <a:pt x="0" y="949"/>
                    <a:pt x="320" y="1411"/>
                  </a:cubicBezTo>
                  <a:cubicBezTo>
                    <a:pt x="320" y="1447"/>
                    <a:pt x="392" y="1447"/>
                    <a:pt x="463" y="1447"/>
                  </a:cubicBezTo>
                  <a:cubicBezTo>
                    <a:pt x="498" y="1411"/>
                    <a:pt x="498" y="1340"/>
                    <a:pt x="498" y="1305"/>
                  </a:cubicBezTo>
                  <a:cubicBezTo>
                    <a:pt x="249" y="949"/>
                    <a:pt x="285" y="486"/>
                    <a:pt x="605" y="166"/>
                  </a:cubicBezTo>
                  <a:cubicBezTo>
                    <a:pt x="660" y="83"/>
                    <a:pt x="587" y="1"/>
                    <a:pt x="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1399972" y="2273190"/>
              <a:ext cx="21327" cy="39494"/>
            </a:xfrm>
            <a:custGeom>
              <a:avLst/>
              <a:gdLst/>
              <a:ahLst/>
              <a:cxnLst/>
              <a:rect l="l" t="t" r="r" b="b"/>
              <a:pathLst>
                <a:path w="621" h="1150" extrusionOk="0">
                  <a:moveTo>
                    <a:pt x="473" y="1"/>
                  </a:moveTo>
                  <a:cubicBezTo>
                    <a:pt x="443" y="1"/>
                    <a:pt x="413" y="14"/>
                    <a:pt x="392" y="45"/>
                  </a:cubicBezTo>
                  <a:cubicBezTo>
                    <a:pt x="179" y="365"/>
                    <a:pt x="72" y="685"/>
                    <a:pt x="1" y="1041"/>
                  </a:cubicBezTo>
                  <a:cubicBezTo>
                    <a:pt x="1" y="1110"/>
                    <a:pt x="60" y="1149"/>
                    <a:pt x="112" y="1149"/>
                  </a:cubicBezTo>
                  <a:cubicBezTo>
                    <a:pt x="140" y="1149"/>
                    <a:pt x="166" y="1137"/>
                    <a:pt x="179" y="1112"/>
                  </a:cubicBezTo>
                  <a:cubicBezTo>
                    <a:pt x="250" y="756"/>
                    <a:pt x="356" y="436"/>
                    <a:pt x="570" y="152"/>
                  </a:cubicBezTo>
                  <a:cubicBezTo>
                    <a:pt x="620" y="76"/>
                    <a:pt x="546" y="1"/>
                    <a:pt x="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1742124" y="2291322"/>
              <a:ext cx="20812" cy="31080"/>
            </a:xfrm>
            <a:custGeom>
              <a:avLst/>
              <a:gdLst/>
              <a:ahLst/>
              <a:cxnLst/>
              <a:rect l="l" t="t" r="r" b="b"/>
              <a:pathLst>
                <a:path w="606" h="905" extrusionOk="0">
                  <a:moveTo>
                    <a:pt x="482" y="0"/>
                  </a:moveTo>
                  <a:cubicBezTo>
                    <a:pt x="466" y="0"/>
                    <a:pt x="448" y="5"/>
                    <a:pt x="427" y="15"/>
                  </a:cubicBezTo>
                  <a:cubicBezTo>
                    <a:pt x="214" y="193"/>
                    <a:pt x="36" y="442"/>
                    <a:pt x="0" y="762"/>
                  </a:cubicBezTo>
                  <a:cubicBezTo>
                    <a:pt x="0" y="798"/>
                    <a:pt x="0" y="869"/>
                    <a:pt x="71" y="904"/>
                  </a:cubicBezTo>
                  <a:cubicBezTo>
                    <a:pt x="143" y="904"/>
                    <a:pt x="214" y="869"/>
                    <a:pt x="214" y="798"/>
                  </a:cubicBezTo>
                  <a:lnTo>
                    <a:pt x="285" y="762"/>
                  </a:lnTo>
                  <a:cubicBezTo>
                    <a:pt x="285" y="691"/>
                    <a:pt x="285" y="655"/>
                    <a:pt x="321" y="584"/>
                  </a:cubicBezTo>
                  <a:cubicBezTo>
                    <a:pt x="321" y="549"/>
                    <a:pt x="321" y="549"/>
                    <a:pt x="321" y="549"/>
                  </a:cubicBezTo>
                  <a:cubicBezTo>
                    <a:pt x="321" y="513"/>
                    <a:pt x="356" y="477"/>
                    <a:pt x="356" y="442"/>
                  </a:cubicBezTo>
                  <a:cubicBezTo>
                    <a:pt x="392" y="406"/>
                    <a:pt x="392" y="406"/>
                    <a:pt x="427" y="371"/>
                  </a:cubicBezTo>
                  <a:lnTo>
                    <a:pt x="463" y="335"/>
                  </a:lnTo>
                  <a:cubicBezTo>
                    <a:pt x="498" y="264"/>
                    <a:pt x="534" y="228"/>
                    <a:pt x="570" y="193"/>
                  </a:cubicBezTo>
                  <a:cubicBezTo>
                    <a:pt x="605" y="157"/>
                    <a:pt x="605" y="86"/>
                    <a:pt x="570" y="51"/>
                  </a:cubicBezTo>
                  <a:cubicBezTo>
                    <a:pt x="544" y="25"/>
                    <a:pt x="519" y="0"/>
                    <a:pt x="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1755552" y="2349326"/>
              <a:ext cx="20022" cy="41417"/>
            </a:xfrm>
            <a:custGeom>
              <a:avLst/>
              <a:gdLst/>
              <a:ahLst/>
              <a:cxnLst/>
              <a:rect l="l" t="t" r="r" b="b"/>
              <a:pathLst>
                <a:path w="583" h="1206" extrusionOk="0">
                  <a:moveTo>
                    <a:pt x="397" y="1"/>
                  </a:moveTo>
                  <a:cubicBezTo>
                    <a:pt x="371" y="1"/>
                    <a:pt x="344" y="11"/>
                    <a:pt x="321" y="34"/>
                  </a:cubicBezTo>
                  <a:cubicBezTo>
                    <a:pt x="36" y="354"/>
                    <a:pt x="1" y="852"/>
                    <a:pt x="285" y="1172"/>
                  </a:cubicBezTo>
                  <a:cubicBezTo>
                    <a:pt x="301" y="1196"/>
                    <a:pt x="322" y="1206"/>
                    <a:pt x="344" y="1206"/>
                  </a:cubicBezTo>
                  <a:cubicBezTo>
                    <a:pt x="421" y="1206"/>
                    <a:pt x="511" y="1085"/>
                    <a:pt x="428" y="1030"/>
                  </a:cubicBezTo>
                  <a:lnTo>
                    <a:pt x="463" y="1030"/>
                  </a:lnTo>
                  <a:cubicBezTo>
                    <a:pt x="392" y="888"/>
                    <a:pt x="321" y="745"/>
                    <a:pt x="356" y="603"/>
                  </a:cubicBezTo>
                  <a:cubicBezTo>
                    <a:pt x="356" y="568"/>
                    <a:pt x="356" y="532"/>
                    <a:pt x="356" y="496"/>
                  </a:cubicBezTo>
                  <a:cubicBezTo>
                    <a:pt x="356" y="461"/>
                    <a:pt x="356" y="461"/>
                    <a:pt x="356" y="425"/>
                  </a:cubicBezTo>
                  <a:cubicBezTo>
                    <a:pt x="356" y="425"/>
                    <a:pt x="356" y="425"/>
                    <a:pt x="356" y="390"/>
                  </a:cubicBezTo>
                  <a:cubicBezTo>
                    <a:pt x="392" y="318"/>
                    <a:pt x="428" y="247"/>
                    <a:pt x="499" y="212"/>
                  </a:cubicBezTo>
                  <a:cubicBezTo>
                    <a:pt x="582" y="128"/>
                    <a:pt x="491" y="1"/>
                    <a:pt x="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1421986" y="2102751"/>
              <a:ext cx="117314" cy="120370"/>
            </a:xfrm>
            <a:custGeom>
              <a:avLst/>
              <a:gdLst/>
              <a:ahLst/>
              <a:cxnLst/>
              <a:rect l="l" t="t" r="r" b="b"/>
              <a:pathLst>
                <a:path w="3416" h="3505" extrusionOk="0">
                  <a:moveTo>
                    <a:pt x="1293" y="0"/>
                  </a:moveTo>
                  <a:cubicBezTo>
                    <a:pt x="1216" y="0"/>
                    <a:pt x="1149" y="16"/>
                    <a:pt x="1103" y="62"/>
                  </a:cubicBezTo>
                  <a:cubicBezTo>
                    <a:pt x="996" y="169"/>
                    <a:pt x="890" y="347"/>
                    <a:pt x="783" y="489"/>
                  </a:cubicBezTo>
                  <a:cubicBezTo>
                    <a:pt x="676" y="631"/>
                    <a:pt x="534" y="809"/>
                    <a:pt x="427" y="952"/>
                  </a:cubicBezTo>
                  <a:cubicBezTo>
                    <a:pt x="178" y="1165"/>
                    <a:pt x="36" y="1485"/>
                    <a:pt x="0" y="1841"/>
                  </a:cubicBezTo>
                  <a:cubicBezTo>
                    <a:pt x="0" y="2090"/>
                    <a:pt x="961" y="3122"/>
                    <a:pt x="1210" y="3122"/>
                  </a:cubicBezTo>
                  <a:cubicBezTo>
                    <a:pt x="1388" y="3264"/>
                    <a:pt x="1601" y="3407"/>
                    <a:pt x="1850" y="3478"/>
                  </a:cubicBezTo>
                  <a:cubicBezTo>
                    <a:pt x="1886" y="3496"/>
                    <a:pt x="1921" y="3505"/>
                    <a:pt x="1961" y="3505"/>
                  </a:cubicBezTo>
                  <a:cubicBezTo>
                    <a:pt x="2002" y="3505"/>
                    <a:pt x="2046" y="3496"/>
                    <a:pt x="2099" y="3478"/>
                  </a:cubicBezTo>
                  <a:cubicBezTo>
                    <a:pt x="2135" y="3442"/>
                    <a:pt x="2206" y="3407"/>
                    <a:pt x="2242" y="3335"/>
                  </a:cubicBezTo>
                  <a:cubicBezTo>
                    <a:pt x="2740" y="2731"/>
                    <a:pt x="3131" y="2019"/>
                    <a:pt x="3345" y="1272"/>
                  </a:cubicBezTo>
                  <a:cubicBezTo>
                    <a:pt x="3416" y="1094"/>
                    <a:pt x="3416" y="916"/>
                    <a:pt x="3380" y="738"/>
                  </a:cubicBezTo>
                  <a:cubicBezTo>
                    <a:pt x="3274" y="489"/>
                    <a:pt x="2918" y="382"/>
                    <a:pt x="2633" y="311"/>
                  </a:cubicBezTo>
                  <a:lnTo>
                    <a:pt x="1779" y="98"/>
                  </a:lnTo>
                  <a:cubicBezTo>
                    <a:pt x="1658" y="73"/>
                    <a:pt x="1455" y="0"/>
                    <a:pt x="1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1597921" y="2257598"/>
              <a:ext cx="23250" cy="26925"/>
            </a:xfrm>
            <a:custGeom>
              <a:avLst/>
              <a:gdLst/>
              <a:ahLst/>
              <a:cxnLst/>
              <a:rect l="l" t="t" r="r" b="b"/>
              <a:pathLst>
                <a:path w="677" h="784" extrusionOk="0">
                  <a:moveTo>
                    <a:pt x="534" y="1"/>
                  </a:moveTo>
                  <a:cubicBezTo>
                    <a:pt x="463" y="36"/>
                    <a:pt x="392" y="72"/>
                    <a:pt x="321" y="107"/>
                  </a:cubicBezTo>
                  <a:cubicBezTo>
                    <a:pt x="250" y="143"/>
                    <a:pt x="214" y="214"/>
                    <a:pt x="179" y="250"/>
                  </a:cubicBezTo>
                  <a:cubicBezTo>
                    <a:pt x="107" y="321"/>
                    <a:pt x="72" y="356"/>
                    <a:pt x="36" y="428"/>
                  </a:cubicBezTo>
                  <a:cubicBezTo>
                    <a:pt x="36" y="463"/>
                    <a:pt x="1" y="499"/>
                    <a:pt x="1" y="534"/>
                  </a:cubicBezTo>
                  <a:cubicBezTo>
                    <a:pt x="1" y="606"/>
                    <a:pt x="1" y="641"/>
                    <a:pt x="1" y="677"/>
                  </a:cubicBezTo>
                  <a:cubicBezTo>
                    <a:pt x="1" y="748"/>
                    <a:pt x="54" y="783"/>
                    <a:pt x="107" y="783"/>
                  </a:cubicBezTo>
                  <a:cubicBezTo>
                    <a:pt x="161" y="783"/>
                    <a:pt x="214" y="748"/>
                    <a:pt x="214" y="677"/>
                  </a:cubicBezTo>
                  <a:lnTo>
                    <a:pt x="285" y="606"/>
                  </a:lnTo>
                  <a:lnTo>
                    <a:pt x="285" y="534"/>
                  </a:lnTo>
                  <a:lnTo>
                    <a:pt x="285" y="499"/>
                  </a:lnTo>
                  <a:lnTo>
                    <a:pt x="285" y="463"/>
                  </a:lnTo>
                  <a:cubicBezTo>
                    <a:pt x="321" y="428"/>
                    <a:pt x="321" y="428"/>
                    <a:pt x="357" y="392"/>
                  </a:cubicBezTo>
                  <a:lnTo>
                    <a:pt x="357" y="356"/>
                  </a:lnTo>
                  <a:cubicBezTo>
                    <a:pt x="392" y="321"/>
                    <a:pt x="392" y="321"/>
                    <a:pt x="428" y="285"/>
                  </a:cubicBezTo>
                  <a:lnTo>
                    <a:pt x="463" y="250"/>
                  </a:lnTo>
                  <a:lnTo>
                    <a:pt x="534" y="214"/>
                  </a:lnTo>
                  <a:lnTo>
                    <a:pt x="606" y="214"/>
                  </a:lnTo>
                  <a:cubicBezTo>
                    <a:pt x="641" y="179"/>
                    <a:pt x="677" y="143"/>
                    <a:pt x="641" y="72"/>
                  </a:cubicBezTo>
                  <a:cubicBezTo>
                    <a:pt x="641" y="36"/>
                    <a:pt x="570" y="1"/>
                    <a:pt x="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1640712" y="2101205"/>
              <a:ext cx="28127" cy="29363"/>
            </a:xfrm>
            <a:custGeom>
              <a:avLst/>
              <a:gdLst/>
              <a:ahLst/>
              <a:cxnLst/>
              <a:rect l="l" t="t" r="r" b="b"/>
              <a:pathLst>
                <a:path w="819" h="855" extrusionOk="0">
                  <a:moveTo>
                    <a:pt x="712" y="0"/>
                  </a:moveTo>
                  <a:cubicBezTo>
                    <a:pt x="605" y="0"/>
                    <a:pt x="498" y="36"/>
                    <a:pt x="427" y="71"/>
                  </a:cubicBezTo>
                  <a:cubicBezTo>
                    <a:pt x="356" y="143"/>
                    <a:pt x="285" y="178"/>
                    <a:pt x="214" y="249"/>
                  </a:cubicBezTo>
                  <a:cubicBezTo>
                    <a:pt x="107" y="392"/>
                    <a:pt x="36" y="570"/>
                    <a:pt x="0" y="748"/>
                  </a:cubicBezTo>
                  <a:cubicBezTo>
                    <a:pt x="0" y="819"/>
                    <a:pt x="36" y="854"/>
                    <a:pt x="107" y="854"/>
                  </a:cubicBezTo>
                  <a:cubicBezTo>
                    <a:pt x="142" y="854"/>
                    <a:pt x="178" y="819"/>
                    <a:pt x="178" y="748"/>
                  </a:cubicBezTo>
                  <a:lnTo>
                    <a:pt x="285" y="676"/>
                  </a:lnTo>
                  <a:lnTo>
                    <a:pt x="285" y="605"/>
                  </a:lnTo>
                  <a:cubicBezTo>
                    <a:pt x="249" y="605"/>
                    <a:pt x="249" y="570"/>
                    <a:pt x="285" y="570"/>
                  </a:cubicBezTo>
                  <a:cubicBezTo>
                    <a:pt x="249" y="534"/>
                    <a:pt x="249" y="534"/>
                    <a:pt x="285" y="534"/>
                  </a:cubicBezTo>
                  <a:cubicBezTo>
                    <a:pt x="285" y="498"/>
                    <a:pt x="320" y="463"/>
                    <a:pt x="320" y="427"/>
                  </a:cubicBezTo>
                  <a:cubicBezTo>
                    <a:pt x="356" y="392"/>
                    <a:pt x="356" y="356"/>
                    <a:pt x="391" y="356"/>
                  </a:cubicBezTo>
                  <a:cubicBezTo>
                    <a:pt x="427" y="321"/>
                    <a:pt x="427" y="285"/>
                    <a:pt x="463" y="249"/>
                  </a:cubicBezTo>
                  <a:lnTo>
                    <a:pt x="498" y="249"/>
                  </a:lnTo>
                  <a:lnTo>
                    <a:pt x="534" y="214"/>
                  </a:lnTo>
                  <a:cubicBezTo>
                    <a:pt x="569" y="214"/>
                    <a:pt x="605" y="178"/>
                    <a:pt x="641" y="178"/>
                  </a:cubicBezTo>
                  <a:lnTo>
                    <a:pt x="676" y="178"/>
                  </a:lnTo>
                  <a:cubicBezTo>
                    <a:pt x="676" y="178"/>
                    <a:pt x="712" y="178"/>
                    <a:pt x="747" y="143"/>
                  </a:cubicBezTo>
                  <a:cubicBezTo>
                    <a:pt x="818" y="107"/>
                    <a:pt x="783" y="0"/>
                    <a:pt x="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1618698" y="2066073"/>
              <a:ext cx="13462" cy="15317"/>
            </a:xfrm>
            <a:custGeom>
              <a:avLst/>
              <a:gdLst/>
              <a:ahLst/>
              <a:cxnLst/>
              <a:rect l="l" t="t" r="r" b="b"/>
              <a:pathLst>
                <a:path w="392" h="446" extrusionOk="0">
                  <a:moveTo>
                    <a:pt x="339" y="0"/>
                  </a:moveTo>
                  <a:cubicBezTo>
                    <a:pt x="321" y="0"/>
                    <a:pt x="303" y="9"/>
                    <a:pt x="285" y="27"/>
                  </a:cubicBezTo>
                  <a:lnTo>
                    <a:pt x="36" y="312"/>
                  </a:lnTo>
                  <a:cubicBezTo>
                    <a:pt x="1" y="347"/>
                    <a:pt x="1" y="383"/>
                    <a:pt x="36" y="418"/>
                  </a:cubicBezTo>
                  <a:cubicBezTo>
                    <a:pt x="36" y="436"/>
                    <a:pt x="45" y="445"/>
                    <a:pt x="58" y="445"/>
                  </a:cubicBezTo>
                  <a:cubicBezTo>
                    <a:pt x="72" y="445"/>
                    <a:pt x="90" y="436"/>
                    <a:pt x="107" y="418"/>
                  </a:cubicBezTo>
                  <a:lnTo>
                    <a:pt x="392" y="98"/>
                  </a:lnTo>
                  <a:cubicBezTo>
                    <a:pt x="392" y="63"/>
                    <a:pt x="392" y="27"/>
                    <a:pt x="392" y="27"/>
                  </a:cubicBezTo>
                  <a:cubicBezTo>
                    <a:pt x="374" y="9"/>
                    <a:pt x="356" y="0"/>
                    <a:pt x="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1545377" y="2031044"/>
              <a:ext cx="17137" cy="23147"/>
            </a:xfrm>
            <a:custGeom>
              <a:avLst/>
              <a:gdLst/>
              <a:ahLst/>
              <a:cxnLst/>
              <a:rect l="l" t="t" r="r" b="b"/>
              <a:pathLst>
                <a:path w="499" h="674" extrusionOk="0">
                  <a:moveTo>
                    <a:pt x="423" y="0"/>
                  </a:moveTo>
                  <a:cubicBezTo>
                    <a:pt x="413" y="0"/>
                    <a:pt x="403" y="5"/>
                    <a:pt x="392" y="15"/>
                  </a:cubicBezTo>
                  <a:cubicBezTo>
                    <a:pt x="357" y="15"/>
                    <a:pt x="321" y="15"/>
                    <a:pt x="321" y="51"/>
                  </a:cubicBezTo>
                  <a:cubicBezTo>
                    <a:pt x="285" y="51"/>
                    <a:pt x="250" y="86"/>
                    <a:pt x="214" y="86"/>
                  </a:cubicBezTo>
                  <a:cubicBezTo>
                    <a:pt x="179" y="158"/>
                    <a:pt x="143" y="193"/>
                    <a:pt x="107" y="229"/>
                  </a:cubicBezTo>
                  <a:cubicBezTo>
                    <a:pt x="36" y="371"/>
                    <a:pt x="1" y="478"/>
                    <a:pt x="36" y="620"/>
                  </a:cubicBezTo>
                  <a:cubicBezTo>
                    <a:pt x="36" y="656"/>
                    <a:pt x="72" y="673"/>
                    <a:pt x="107" y="673"/>
                  </a:cubicBezTo>
                  <a:cubicBezTo>
                    <a:pt x="143" y="673"/>
                    <a:pt x="179" y="656"/>
                    <a:pt x="179" y="620"/>
                  </a:cubicBezTo>
                  <a:lnTo>
                    <a:pt x="250" y="478"/>
                  </a:lnTo>
                  <a:lnTo>
                    <a:pt x="250" y="442"/>
                  </a:lnTo>
                  <a:cubicBezTo>
                    <a:pt x="250" y="407"/>
                    <a:pt x="250" y="371"/>
                    <a:pt x="285" y="371"/>
                  </a:cubicBezTo>
                  <a:cubicBezTo>
                    <a:pt x="285" y="335"/>
                    <a:pt x="285" y="335"/>
                    <a:pt x="285" y="335"/>
                  </a:cubicBezTo>
                  <a:cubicBezTo>
                    <a:pt x="285" y="300"/>
                    <a:pt x="285" y="264"/>
                    <a:pt x="321" y="264"/>
                  </a:cubicBezTo>
                  <a:lnTo>
                    <a:pt x="321" y="229"/>
                  </a:lnTo>
                  <a:lnTo>
                    <a:pt x="357" y="158"/>
                  </a:lnTo>
                  <a:lnTo>
                    <a:pt x="463" y="158"/>
                  </a:lnTo>
                  <a:cubicBezTo>
                    <a:pt x="499" y="122"/>
                    <a:pt x="499" y="86"/>
                    <a:pt x="499" y="51"/>
                  </a:cubicBezTo>
                  <a:cubicBezTo>
                    <a:pt x="474" y="26"/>
                    <a:pt x="449" y="0"/>
                    <a:pt x="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1506296" y="2380783"/>
              <a:ext cx="17995" cy="30359"/>
            </a:xfrm>
            <a:custGeom>
              <a:avLst/>
              <a:gdLst/>
              <a:ahLst/>
              <a:cxnLst/>
              <a:rect l="l" t="t" r="r" b="b"/>
              <a:pathLst>
                <a:path w="524" h="884" extrusionOk="0">
                  <a:moveTo>
                    <a:pt x="410" y="0"/>
                  </a:moveTo>
                  <a:cubicBezTo>
                    <a:pt x="403" y="0"/>
                    <a:pt x="397" y="2"/>
                    <a:pt x="392" y="7"/>
                  </a:cubicBezTo>
                  <a:cubicBezTo>
                    <a:pt x="249" y="78"/>
                    <a:pt x="142" y="221"/>
                    <a:pt x="71" y="328"/>
                  </a:cubicBezTo>
                  <a:cubicBezTo>
                    <a:pt x="36" y="399"/>
                    <a:pt x="36" y="505"/>
                    <a:pt x="0" y="577"/>
                  </a:cubicBezTo>
                  <a:cubicBezTo>
                    <a:pt x="0" y="612"/>
                    <a:pt x="0" y="648"/>
                    <a:pt x="0" y="683"/>
                  </a:cubicBezTo>
                  <a:cubicBezTo>
                    <a:pt x="36" y="719"/>
                    <a:pt x="36" y="755"/>
                    <a:pt x="36" y="790"/>
                  </a:cubicBezTo>
                  <a:cubicBezTo>
                    <a:pt x="52" y="856"/>
                    <a:pt x="100" y="884"/>
                    <a:pt x="142" y="884"/>
                  </a:cubicBezTo>
                  <a:cubicBezTo>
                    <a:pt x="191" y="884"/>
                    <a:pt x="233" y="847"/>
                    <a:pt x="214" y="790"/>
                  </a:cubicBezTo>
                  <a:lnTo>
                    <a:pt x="249" y="755"/>
                  </a:lnTo>
                  <a:cubicBezTo>
                    <a:pt x="214" y="683"/>
                    <a:pt x="214" y="612"/>
                    <a:pt x="249" y="577"/>
                  </a:cubicBezTo>
                  <a:cubicBezTo>
                    <a:pt x="214" y="541"/>
                    <a:pt x="214" y="541"/>
                    <a:pt x="249" y="505"/>
                  </a:cubicBezTo>
                  <a:lnTo>
                    <a:pt x="249" y="399"/>
                  </a:lnTo>
                  <a:cubicBezTo>
                    <a:pt x="285" y="292"/>
                    <a:pt x="356" y="185"/>
                    <a:pt x="463" y="114"/>
                  </a:cubicBezTo>
                  <a:cubicBezTo>
                    <a:pt x="524" y="83"/>
                    <a:pt x="453" y="0"/>
                    <a:pt x="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1574706" y="2412275"/>
              <a:ext cx="22048" cy="17652"/>
            </a:xfrm>
            <a:custGeom>
              <a:avLst/>
              <a:gdLst/>
              <a:ahLst/>
              <a:cxnLst/>
              <a:rect l="l" t="t" r="r" b="b"/>
              <a:pathLst>
                <a:path w="642" h="514" extrusionOk="0">
                  <a:moveTo>
                    <a:pt x="566" y="1"/>
                  </a:moveTo>
                  <a:cubicBezTo>
                    <a:pt x="555" y="1"/>
                    <a:pt x="545" y="5"/>
                    <a:pt x="534" y="15"/>
                  </a:cubicBezTo>
                  <a:cubicBezTo>
                    <a:pt x="321" y="51"/>
                    <a:pt x="143" y="193"/>
                    <a:pt x="36" y="407"/>
                  </a:cubicBezTo>
                  <a:cubicBezTo>
                    <a:pt x="1" y="442"/>
                    <a:pt x="36" y="478"/>
                    <a:pt x="72" y="514"/>
                  </a:cubicBezTo>
                  <a:cubicBezTo>
                    <a:pt x="107" y="514"/>
                    <a:pt x="143" y="514"/>
                    <a:pt x="179" y="478"/>
                  </a:cubicBezTo>
                  <a:lnTo>
                    <a:pt x="250" y="407"/>
                  </a:lnTo>
                  <a:lnTo>
                    <a:pt x="285" y="336"/>
                  </a:lnTo>
                  <a:cubicBezTo>
                    <a:pt x="321" y="300"/>
                    <a:pt x="357" y="264"/>
                    <a:pt x="392" y="229"/>
                  </a:cubicBezTo>
                  <a:lnTo>
                    <a:pt x="428" y="193"/>
                  </a:lnTo>
                  <a:lnTo>
                    <a:pt x="499" y="193"/>
                  </a:lnTo>
                  <a:lnTo>
                    <a:pt x="570" y="158"/>
                  </a:lnTo>
                  <a:cubicBezTo>
                    <a:pt x="606" y="122"/>
                    <a:pt x="641" y="87"/>
                    <a:pt x="641" y="51"/>
                  </a:cubicBezTo>
                  <a:cubicBezTo>
                    <a:pt x="616" y="26"/>
                    <a:pt x="591" y="1"/>
                    <a:pt x="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1644352" y="2302827"/>
              <a:ext cx="14699" cy="26306"/>
            </a:xfrm>
            <a:custGeom>
              <a:avLst/>
              <a:gdLst/>
              <a:ahLst/>
              <a:cxnLst/>
              <a:rect l="l" t="t" r="r" b="b"/>
              <a:pathLst>
                <a:path w="428" h="766" extrusionOk="0">
                  <a:moveTo>
                    <a:pt x="285" y="0"/>
                  </a:moveTo>
                  <a:cubicBezTo>
                    <a:pt x="214" y="71"/>
                    <a:pt x="179" y="107"/>
                    <a:pt x="143" y="178"/>
                  </a:cubicBezTo>
                  <a:cubicBezTo>
                    <a:pt x="108" y="214"/>
                    <a:pt x="72" y="285"/>
                    <a:pt x="36" y="356"/>
                  </a:cubicBezTo>
                  <a:cubicBezTo>
                    <a:pt x="1" y="463"/>
                    <a:pt x="1" y="605"/>
                    <a:pt x="36" y="712"/>
                  </a:cubicBezTo>
                  <a:cubicBezTo>
                    <a:pt x="36" y="747"/>
                    <a:pt x="63" y="765"/>
                    <a:pt x="90" y="765"/>
                  </a:cubicBezTo>
                  <a:cubicBezTo>
                    <a:pt x="116" y="765"/>
                    <a:pt x="143" y="747"/>
                    <a:pt x="143" y="712"/>
                  </a:cubicBezTo>
                  <a:lnTo>
                    <a:pt x="321" y="605"/>
                  </a:lnTo>
                  <a:cubicBezTo>
                    <a:pt x="285" y="534"/>
                    <a:pt x="285" y="498"/>
                    <a:pt x="321" y="427"/>
                  </a:cubicBezTo>
                  <a:cubicBezTo>
                    <a:pt x="321" y="427"/>
                    <a:pt x="321" y="392"/>
                    <a:pt x="321" y="356"/>
                  </a:cubicBezTo>
                  <a:cubicBezTo>
                    <a:pt x="321" y="356"/>
                    <a:pt x="321" y="356"/>
                    <a:pt x="321" y="320"/>
                  </a:cubicBezTo>
                  <a:lnTo>
                    <a:pt x="321" y="285"/>
                  </a:lnTo>
                  <a:lnTo>
                    <a:pt x="357" y="214"/>
                  </a:lnTo>
                  <a:lnTo>
                    <a:pt x="357" y="178"/>
                  </a:lnTo>
                  <a:lnTo>
                    <a:pt x="392" y="142"/>
                  </a:lnTo>
                  <a:cubicBezTo>
                    <a:pt x="428" y="107"/>
                    <a:pt x="428" y="71"/>
                    <a:pt x="392" y="36"/>
                  </a:cubicBezTo>
                  <a:cubicBezTo>
                    <a:pt x="357" y="0"/>
                    <a:pt x="321" y="0"/>
                    <a:pt x="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1747001" y="2235276"/>
              <a:ext cx="14458" cy="16244"/>
            </a:xfrm>
            <a:custGeom>
              <a:avLst/>
              <a:gdLst/>
              <a:ahLst/>
              <a:cxnLst/>
              <a:rect l="l" t="t" r="r" b="b"/>
              <a:pathLst>
                <a:path w="421" h="473" extrusionOk="0">
                  <a:moveTo>
                    <a:pt x="357" y="1"/>
                  </a:moveTo>
                  <a:cubicBezTo>
                    <a:pt x="347" y="1"/>
                    <a:pt x="334" y="3"/>
                    <a:pt x="321" y="10"/>
                  </a:cubicBezTo>
                  <a:cubicBezTo>
                    <a:pt x="250" y="46"/>
                    <a:pt x="179" y="81"/>
                    <a:pt x="143" y="153"/>
                  </a:cubicBezTo>
                  <a:cubicBezTo>
                    <a:pt x="72" y="224"/>
                    <a:pt x="36" y="295"/>
                    <a:pt x="1" y="366"/>
                  </a:cubicBezTo>
                  <a:cubicBezTo>
                    <a:pt x="1" y="402"/>
                    <a:pt x="1" y="473"/>
                    <a:pt x="72" y="473"/>
                  </a:cubicBezTo>
                  <a:cubicBezTo>
                    <a:pt x="107" y="473"/>
                    <a:pt x="143" y="473"/>
                    <a:pt x="143" y="437"/>
                  </a:cubicBezTo>
                  <a:lnTo>
                    <a:pt x="214" y="366"/>
                  </a:lnTo>
                  <a:lnTo>
                    <a:pt x="214" y="330"/>
                  </a:lnTo>
                  <a:lnTo>
                    <a:pt x="214" y="295"/>
                  </a:lnTo>
                  <a:lnTo>
                    <a:pt x="285" y="188"/>
                  </a:lnTo>
                  <a:lnTo>
                    <a:pt x="321" y="153"/>
                  </a:lnTo>
                  <a:lnTo>
                    <a:pt x="392" y="81"/>
                  </a:lnTo>
                  <a:cubicBezTo>
                    <a:pt x="421" y="53"/>
                    <a:pt x="403" y="1"/>
                    <a:pt x="3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1723785" y="2192830"/>
              <a:ext cx="12260" cy="20812"/>
            </a:xfrm>
            <a:custGeom>
              <a:avLst/>
              <a:gdLst/>
              <a:ahLst/>
              <a:cxnLst/>
              <a:rect l="l" t="t" r="r" b="b"/>
              <a:pathLst>
                <a:path w="357" h="606" extrusionOk="0">
                  <a:moveTo>
                    <a:pt x="214" y="1"/>
                  </a:moveTo>
                  <a:cubicBezTo>
                    <a:pt x="72" y="143"/>
                    <a:pt x="1" y="321"/>
                    <a:pt x="36" y="499"/>
                  </a:cubicBezTo>
                  <a:cubicBezTo>
                    <a:pt x="36" y="570"/>
                    <a:pt x="36" y="606"/>
                    <a:pt x="107" y="606"/>
                  </a:cubicBezTo>
                  <a:cubicBezTo>
                    <a:pt x="143" y="606"/>
                    <a:pt x="178" y="570"/>
                    <a:pt x="178" y="499"/>
                  </a:cubicBezTo>
                  <a:lnTo>
                    <a:pt x="214" y="499"/>
                  </a:lnTo>
                  <a:cubicBezTo>
                    <a:pt x="214" y="463"/>
                    <a:pt x="214" y="463"/>
                    <a:pt x="214" y="428"/>
                  </a:cubicBezTo>
                  <a:lnTo>
                    <a:pt x="214" y="392"/>
                  </a:lnTo>
                  <a:cubicBezTo>
                    <a:pt x="214" y="357"/>
                    <a:pt x="250" y="321"/>
                    <a:pt x="250" y="286"/>
                  </a:cubicBezTo>
                  <a:lnTo>
                    <a:pt x="250" y="250"/>
                  </a:lnTo>
                  <a:cubicBezTo>
                    <a:pt x="250" y="214"/>
                    <a:pt x="285" y="214"/>
                    <a:pt x="285" y="179"/>
                  </a:cubicBezTo>
                  <a:lnTo>
                    <a:pt x="321" y="108"/>
                  </a:lnTo>
                  <a:cubicBezTo>
                    <a:pt x="356" y="108"/>
                    <a:pt x="356" y="36"/>
                    <a:pt x="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1461067" y="2250593"/>
              <a:ext cx="17137" cy="16519"/>
            </a:xfrm>
            <a:custGeom>
              <a:avLst/>
              <a:gdLst/>
              <a:ahLst/>
              <a:cxnLst/>
              <a:rect l="l" t="t" r="r" b="b"/>
              <a:pathLst>
                <a:path w="499" h="481" extrusionOk="0">
                  <a:moveTo>
                    <a:pt x="445" y="0"/>
                  </a:moveTo>
                  <a:cubicBezTo>
                    <a:pt x="428" y="0"/>
                    <a:pt x="410" y="9"/>
                    <a:pt x="392" y="27"/>
                  </a:cubicBezTo>
                  <a:lnTo>
                    <a:pt x="285" y="98"/>
                  </a:lnTo>
                  <a:lnTo>
                    <a:pt x="214" y="169"/>
                  </a:lnTo>
                  <a:lnTo>
                    <a:pt x="36" y="347"/>
                  </a:lnTo>
                  <a:cubicBezTo>
                    <a:pt x="1" y="347"/>
                    <a:pt x="1" y="418"/>
                    <a:pt x="36" y="454"/>
                  </a:cubicBezTo>
                  <a:cubicBezTo>
                    <a:pt x="54" y="472"/>
                    <a:pt x="72" y="480"/>
                    <a:pt x="90" y="480"/>
                  </a:cubicBezTo>
                  <a:cubicBezTo>
                    <a:pt x="107" y="480"/>
                    <a:pt x="125" y="472"/>
                    <a:pt x="143" y="454"/>
                  </a:cubicBezTo>
                  <a:lnTo>
                    <a:pt x="143" y="418"/>
                  </a:lnTo>
                  <a:lnTo>
                    <a:pt x="321" y="276"/>
                  </a:lnTo>
                  <a:lnTo>
                    <a:pt x="392" y="205"/>
                  </a:lnTo>
                  <a:lnTo>
                    <a:pt x="499" y="98"/>
                  </a:lnTo>
                  <a:cubicBezTo>
                    <a:pt x="499" y="62"/>
                    <a:pt x="499" y="27"/>
                    <a:pt x="499" y="27"/>
                  </a:cubicBezTo>
                  <a:cubicBezTo>
                    <a:pt x="481" y="9"/>
                    <a:pt x="463" y="0"/>
                    <a:pt x="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1419513" y="2350768"/>
              <a:ext cx="11058" cy="26615"/>
            </a:xfrm>
            <a:custGeom>
              <a:avLst/>
              <a:gdLst/>
              <a:ahLst/>
              <a:cxnLst/>
              <a:rect l="l" t="t" r="r" b="b"/>
              <a:pathLst>
                <a:path w="322" h="775" extrusionOk="0">
                  <a:moveTo>
                    <a:pt x="219" y="1"/>
                  </a:moveTo>
                  <a:cubicBezTo>
                    <a:pt x="197" y="1"/>
                    <a:pt x="179" y="10"/>
                    <a:pt x="179" y="27"/>
                  </a:cubicBezTo>
                  <a:cubicBezTo>
                    <a:pt x="72" y="99"/>
                    <a:pt x="37" y="205"/>
                    <a:pt x="1" y="348"/>
                  </a:cubicBezTo>
                  <a:cubicBezTo>
                    <a:pt x="1" y="454"/>
                    <a:pt x="1" y="561"/>
                    <a:pt x="37" y="703"/>
                  </a:cubicBezTo>
                  <a:cubicBezTo>
                    <a:pt x="72" y="739"/>
                    <a:pt x="143" y="775"/>
                    <a:pt x="179" y="775"/>
                  </a:cubicBezTo>
                  <a:cubicBezTo>
                    <a:pt x="250" y="739"/>
                    <a:pt x="286" y="668"/>
                    <a:pt x="250" y="597"/>
                  </a:cubicBezTo>
                  <a:lnTo>
                    <a:pt x="250" y="526"/>
                  </a:lnTo>
                  <a:lnTo>
                    <a:pt x="250" y="490"/>
                  </a:lnTo>
                  <a:lnTo>
                    <a:pt x="250" y="454"/>
                  </a:lnTo>
                  <a:cubicBezTo>
                    <a:pt x="214" y="454"/>
                    <a:pt x="214" y="419"/>
                    <a:pt x="250" y="383"/>
                  </a:cubicBezTo>
                  <a:lnTo>
                    <a:pt x="250" y="348"/>
                  </a:lnTo>
                  <a:cubicBezTo>
                    <a:pt x="250" y="312"/>
                    <a:pt x="250" y="276"/>
                    <a:pt x="286" y="241"/>
                  </a:cubicBezTo>
                  <a:cubicBezTo>
                    <a:pt x="286" y="205"/>
                    <a:pt x="286" y="205"/>
                    <a:pt x="286" y="205"/>
                  </a:cubicBezTo>
                  <a:lnTo>
                    <a:pt x="321" y="134"/>
                  </a:lnTo>
                  <a:cubicBezTo>
                    <a:pt x="321" y="99"/>
                    <a:pt x="321" y="27"/>
                    <a:pt x="286" y="27"/>
                  </a:cubicBezTo>
                  <a:cubicBezTo>
                    <a:pt x="268" y="10"/>
                    <a:pt x="241" y="1"/>
                    <a:pt x="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4" name="Google Shape;1114;p47"/>
            <p:cNvSpPr/>
            <p:nvPr/>
          </p:nvSpPr>
          <p:spPr>
            <a:xfrm>
              <a:off x="1729898" y="2413511"/>
              <a:ext cx="13462" cy="21292"/>
            </a:xfrm>
            <a:custGeom>
              <a:avLst/>
              <a:gdLst/>
              <a:ahLst/>
              <a:cxnLst/>
              <a:rect l="l" t="t" r="r" b="b"/>
              <a:pathLst>
                <a:path w="392" h="620" extrusionOk="0">
                  <a:moveTo>
                    <a:pt x="287" y="0"/>
                  </a:moveTo>
                  <a:cubicBezTo>
                    <a:pt x="273" y="0"/>
                    <a:pt x="260" y="5"/>
                    <a:pt x="250" y="15"/>
                  </a:cubicBezTo>
                  <a:cubicBezTo>
                    <a:pt x="72" y="122"/>
                    <a:pt x="0" y="371"/>
                    <a:pt x="107" y="584"/>
                  </a:cubicBezTo>
                  <a:cubicBezTo>
                    <a:pt x="143" y="620"/>
                    <a:pt x="178" y="620"/>
                    <a:pt x="214" y="620"/>
                  </a:cubicBezTo>
                  <a:cubicBezTo>
                    <a:pt x="250" y="584"/>
                    <a:pt x="250" y="549"/>
                    <a:pt x="250" y="513"/>
                  </a:cubicBezTo>
                  <a:lnTo>
                    <a:pt x="321" y="442"/>
                  </a:lnTo>
                  <a:lnTo>
                    <a:pt x="321" y="406"/>
                  </a:lnTo>
                  <a:lnTo>
                    <a:pt x="321" y="371"/>
                  </a:lnTo>
                  <a:lnTo>
                    <a:pt x="321" y="335"/>
                  </a:lnTo>
                  <a:lnTo>
                    <a:pt x="321" y="300"/>
                  </a:lnTo>
                  <a:cubicBezTo>
                    <a:pt x="321" y="300"/>
                    <a:pt x="321" y="264"/>
                    <a:pt x="321" y="264"/>
                  </a:cubicBezTo>
                  <a:lnTo>
                    <a:pt x="321" y="228"/>
                  </a:lnTo>
                  <a:lnTo>
                    <a:pt x="356" y="157"/>
                  </a:lnTo>
                  <a:cubicBezTo>
                    <a:pt x="392" y="157"/>
                    <a:pt x="392" y="86"/>
                    <a:pt x="356" y="51"/>
                  </a:cubicBezTo>
                  <a:cubicBezTo>
                    <a:pt x="356" y="25"/>
                    <a:pt x="321" y="0"/>
                    <a:pt x="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1808096" y="2399019"/>
              <a:ext cx="15695" cy="29981"/>
            </a:xfrm>
            <a:custGeom>
              <a:avLst/>
              <a:gdLst/>
              <a:ahLst/>
              <a:cxnLst/>
              <a:rect l="l" t="t" r="r" b="b"/>
              <a:pathLst>
                <a:path w="457" h="873" extrusionOk="0">
                  <a:moveTo>
                    <a:pt x="379" y="1"/>
                  </a:moveTo>
                  <a:cubicBezTo>
                    <a:pt x="371" y="1"/>
                    <a:pt x="363" y="4"/>
                    <a:pt x="356" y="10"/>
                  </a:cubicBezTo>
                  <a:cubicBezTo>
                    <a:pt x="214" y="117"/>
                    <a:pt x="143" y="224"/>
                    <a:pt x="72" y="366"/>
                  </a:cubicBezTo>
                  <a:cubicBezTo>
                    <a:pt x="36" y="473"/>
                    <a:pt x="1" y="615"/>
                    <a:pt x="36" y="793"/>
                  </a:cubicBezTo>
                  <a:cubicBezTo>
                    <a:pt x="36" y="846"/>
                    <a:pt x="72" y="873"/>
                    <a:pt x="107" y="873"/>
                  </a:cubicBezTo>
                  <a:cubicBezTo>
                    <a:pt x="143" y="873"/>
                    <a:pt x="179" y="846"/>
                    <a:pt x="179" y="793"/>
                  </a:cubicBezTo>
                  <a:cubicBezTo>
                    <a:pt x="179" y="544"/>
                    <a:pt x="250" y="295"/>
                    <a:pt x="428" y="117"/>
                  </a:cubicBezTo>
                  <a:cubicBezTo>
                    <a:pt x="457" y="59"/>
                    <a:pt x="415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6" name="Google Shape;1116;p47"/>
            <p:cNvSpPr/>
            <p:nvPr/>
          </p:nvSpPr>
          <p:spPr>
            <a:xfrm>
              <a:off x="1794668" y="2329682"/>
              <a:ext cx="15901" cy="15935"/>
            </a:xfrm>
            <a:custGeom>
              <a:avLst/>
              <a:gdLst/>
              <a:ahLst/>
              <a:cxnLst/>
              <a:rect l="l" t="t" r="r" b="b"/>
              <a:pathLst>
                <a:path w="463" h="464" extrusionOk="0">
                  <a:moveTo>
                    <a:pt x="320" y="1"/>
                  </a:moveTo>
                  <a:cubicBezTo>
                    <a:pt x="249" y="1"/>
                    <a:pt x="178" y="37"/>
                    <a:pt x="143" y="108"/>
                  </a:cubicBezTo>
                  <a:cubicBezTo>
                    <a:pt x="71" y="179"/>
                    <a:pt x="36" y="250"/>
                    <a:pt x="36" y="321"/>
                  </a:cubicBezTo>
                  <a:cubicBezTo>
                    <a:pt x="0" y="321"/>
                    <a:pt x="0" y="357"/>
                    <a:pt x="36" y="392"/>
                  </a:cubicBezTo>
                  <a:cubicBezTo>
                    <a:pt x="36" y="428"/>
                    <a:pt x="71" y="463"/>
                    <a:pt x="107" y="463"/>
                  </a:cubicBezTo>
                  <a:cubicBezTo>
                    <a:pt x="178" y="463"/>
                    <a:pt x="249" y="428"/>
                    <a:pt x="249" y="357"/>
                  </a:cubicBezTo>
                  <a:lnTo>
                    <a:pt x="214" y="357"/>
                  </a:lnTo>
                  <a:cubicBezTo>
                    <a:pt x="214" y="321"/>
                    <a:pt x="214" y="286"/>
                    <a:pt x="249" y="286"/>
                  </a:cubicBezTo>
                  <a:cubicBezTo>
                    <a:pt x="249" y="286"/>
                    <a:pt x="285" y="250"/>
                    <a:pt x="285" y="214"/>
                  </a:cubicBezTo>
                  <a:lnTo>
                    <a:pt x="285" y="250"/>
                  </a:lnTo>
                  <a:cubicBezTo>
                    <a:pt x="285" y="214"/>
                    <a:pt x="320" y="214"/>
                    <a:pt x="356" y="179"/>
                  </a:cubicBezTo>
                  <a:lnTo>
                    <a:pt x="320" y="179"/>
                  </a:lnTo>
                  <a:cubicBezTo>
                    <a:pt x="356" y="179"/>
                    <a:pt x="356" y="179"/>
                    <a:pt x="392" y="143"/>
                  </a:cubicBezTo>
                  <a:cubicBezTo>
                    <a:pt x="427" y="143"/>
                    <a:pt x="427" y="108"/>
                    <a:pt x="463" y="108"/>
                  </a:cubicBezTo>
                  <a:cubicBezTo>
                    <a:pt x="463" y="72"/>
                    <a:pt x="463" y="37"/>
                    <a:pt x="463" y="37"/>
                  </a:cubicBezTo>
                  <a:cubicBezTo>
                    <a:pt x="427" y="1"/>
                    <a:pt x="427" y="1"/>
                    <a:pt x="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7" name="Google Shape;1117;p47"/>
            <p:cNvSpPr/>
            <p:nvPr/>
          </p:nvSpPr>
          <p:spPr>
            <a:xfrm>
              <a:off x="1706683" y="2326042"/>
              <a:ext cx="14699" cy="20056"/>
            </a:xfrm>
            <a:custGeom>
              <a:avLst/>
              <a:gdLst/>
              <a:ahLst/>
              <a:cxnLst/>
              <a:rect l="l" t="t" r="r" b="b"/>
              <a:pathLst>
                <a:path w="428" h="584" extrusionOk="0">
                  <a:moveTo>
                    <a:pt x="285" y="0"/>
                  </a:moveTo>
                  <a:cubicBezTo>
                    <a:pt x="143" y="143"/>
                    <a:pt x="72" y="285"/>
                    <a:pt x="36" y="463"/>
                  </a:cubicBezTo>
                  <a:cubicBezTo>
                    <a:pt x="0" y="534"/>
                    <a:pt x="36" y="569"/>
                    <a:pt x="107" y="569"/>
                  </a:cubicBezTo>
                  <a:cubicBezTo>
                    <a:pt x="117" y="579"/>
                    <a:pt x="129" y="583"/>
                    <a:pt x="141" y="583"/>
                  </a:cubicBezTo>
                  <a:cubicBezTo>
                    <a:pt x="176" y="583"/>
                    <a:pt x="214" y="550"/>
                    <a:pt x="214" y="498"/>
                  </a:cubicBezTo>
                  <a:lnTo>
                    <a:pt x="249" y="498"/>
                  </a:lnTo>
                  <a:cubicBezTo>
                    <a:pt x="249" y="463"/>
                    <a:pt x="285" y="427"/>
                    <a:pt x="285" y="392"/>
                  </a:cubicBezTo>
                  <a:lnTo>
                    <a:pt x="321" y="320"/>
                  </a:lnTo>
                  <a:cubicBezTo>
                    <a:pt x="356" y="249"/>
                    <a:pt x="392" y="214"/>
                    <a:pt x="427" y="143"/>
                  </a:cubicBezTo>
                  <a:cubicBezTo>
                    <a:pt x="427" y="107"/>
                    <a:pt x="427" y="107"/>
                    <a:pt x="427" y="71"/>
                  </a:cubicBezTo>
                  <a:cubicBezTo>
                    <a:pt x="427" y="36"/>
                    <a:pt x="427" y="36"/>
                    <a:pt x="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8" name="Google Shape;1118;p47"/>
            <p:cNvSpPr/>
            <p:nvPr/>
          </p:nvSpPr>
          <p:spPr>
            <a:xfrm>
              <a:off x="1580819" y="2192589"/>
              <a:ext cx="16793" cy="21052"/>
            </a:xfrm>
            <a:custGeom>
              <a:avLst/>
              <a:gdLst/>
              <a:ahLst/>
              <a:cxnLst/>
              <a:rect l="l" t="t" r="r" b="b"/>
              <a:pathLst>
                <a:path w="489" h="613" extrusionOk="0">
                  <a:moveTo>
                    <a:pt x="420" y="1"/>
                  </a:moveTo>
                  <a:cubicBezTo>
                    <a:pt x="411" y="1"/>
                    <a:pt x="402" y="3"/>
                    <a:pt x="392" y="8"/>
                  </a:cubicBezTo>
                  <a:cubicBezTo>
                    <a:pt x="250" y="43"/>
                    <a:pt x="179" y="115"/>
                    <a:pt x="107" y="221"/>
                  </a:cubicBezTo>
                  <a:cubicBezTo>
                    <a:pt x="36" y="328"/>
                    <a:pt x="1" y="435"/>
                    <a:pt x="1" y="542"/>
                  </a:cubicBezTo>
                  <a:cubicBezTo>
                    <a:pt x="1" y="577"/>
                    <a:pt x="36" y="613"/>
                    <a:pt x="72" y="613"/>
                  </a:cubicBezTo>
                  <a:cubicBezTo>
                    <a:pt x="107" y="613"/>
                    <a:pt x="143" y="577"/>
                    <a:pt x="143" y="542"/>
                  </a:cubicBezTo>
                  <a:lnTo>
                    <a:pt x="250" y="506"/>
                  </a:lnTo>
                  <a:lnTo>
                    <a:pt x="250" y="435"/>
                  </a:lnTo>
                  <a:cubicBezTo>
                    <a:pt x="250" y="399"/>
                    <a:pt x="250" y="399"/>
                    <a:pt x="250" y="364"/>
                  </a:cubicBezTo>
                  <a:lnTo>
                    <a:pt x="250" y="328"/>
                  </a:lnTo>
                  <a:cubicBezTo>
                    <a:pt x="250" y="328"/>
                    <a:pt x="285" y="293"/>
                    <a:pt x="285" y="257"/>
                  </a:cubicBezTo>
                  <a:lnTo>
                    <a:pt x="356" y="186"/>
                  </a:lnTo>
                  <a:lnTo>
                    <a:pt x="356" y="150"/>
                  </a:lnTo>
                  <a:lnTo>
                    <a:pt x="428" y="115"/>
                  </a:lnTo>
                  <a:cubicBezTo>
                    <a:pt x="489" y="84"/>
                    <a:pt x="471" y="1"/>
                    <a:pt x="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9" name="Google Shape;1119;p47"/>
            <p:cNvSpPr/>
            <p:nvPr/>
          </p:nvSpPr>
          <p:spPr>
            <a:xfrm>
              <a:off x="1692019" y="2108520"/>
              <a:ext cx="11024" cy="14699"/>
            </a:xfrm>
            <a:custGeom>
              <a:avLst/>
              <a:gdLst/>
              <a:ahLst/>
              <a:cxnLst/>
              <a:rect l="l" t="t" r="r" b="b"/>
              <a:pathLst>
                <a:path w="321" h="428" extrusionOk="0">
                  <a:moveTo>
                    <a:pt x="285" y="1"/>
                  </a:moveTo>
                  <a:cubicBezTo>
                    <a:pt x="250" y="1"/>
                    <a:pt x="214" y="1"/>
                    <a:pt x="178" y="36"/>
                  </a:cubicBezTo>
                  <a:cubicBezTo>
                    <a:pt x="178" y="72"/>
                    <a:pt x="143" y="108"/>
                    <a:pt x="143" y="108"/>
                  </a:cubicBezTo>
                  <a:lnTo>
                    <a:pt x="107" y="214"/>
                  </a:lnTo>
                  <a:lnTo>
                    <a:pt x="0" y="357"/>
                  </a:lnTo>
                  <a:cubicBezTo>
                    <a:pt x="0" y="392"/>
                    <a:pt x="0" y="392"/>
                    <a:pt x="0" y="428"/>
                  </a:cubicBezTo>
                  <a:lnTo>
                    <a:pt x="72" y="428"/>
                  </a:lnTo>
                  <a:lnTo>
                    <a:pt x="178" y="285"/>
                  </a:lnTo>
                  <a:lnTo>
                    <a:pt x="250" y="214"/>
                  </a:lnTo>
                  <a:lnTo>
                    <a:pt x="321" y="108"/>
                  </a:lnTo>
                  <a:cubicBezTo>
                    <a:pt x="321" y="72"/>
                    <a:pt x="321" y="36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0" name="Google Shape;1120;p47"/>
            <p:cNvSpPr/>
            <p:nvPr/>
          </p:nvSpPr>
          <p:spPr>
            <a:xfrm>
              <a:off x="1509936" y="2064287"/>
              <a:ext cx="15763" cy="25963"/>
            </a:xfrm>
            <a:custGeom>
              <a:avLst/>
              <a:gdLst/>
              <a:ahLst/>
              <a:cxnLst/>
              <a:rect l="l" t="t" r="r" b="b"/>
              <a:pathLst>
                <a:path w="459" h="756" extrusionOk="0">
                  <a:moveTo>
                    <a:pt x="350" y="1"/>
                  </a:moveTo>
                  <a:cubicBezTo>
                    <a:pt x="341" y="1"/>
                    <a:pt x="331" y="3"/>
                    <a:pt x="321" y="8"/>
                  </a:cubicBezTo>
                  <a:cubicBezTo>
                    <a:pt x="214" y="79"/>
                    <a:pt x="108" y="186"/>
                    <a:pt x="72" y="293"/>
                  </a:cubicBezTo>
                  <a:cubicBezTo>
                    <a:pt x="36" y="364"/>
                    <a:pt x="1" y="435"/>
                    <a:pt x="1" y="470"/>
                  </a:cubicBezTo>
                  <a:cubicBezTo>
                    <a:pt x="1" y="506"/>
                    <a:pt x="1" y="542"/>
                    <a:pt x="1" y="577"/>
                  </a:cubicBezTo>
                  <a:lnTo>
                    <a:pt x="1" y="684"/>
                  </a:lnTo>
                  <a:cubicBezTo>
                    <a:pt x="1" y="720"/>
                    <a:pt x="36" y="755"/>
                    <a:pt x="72" y="755"/>
                  </a:cubicBezTo>
                  <a:cubicBezTo>
                    <a:pt x="108" y="755"/>
                    <a:pt x="143" y="720"/>
                    <a:pt x="143" y="684"/>
                  </a:cubicBezTo>
                  <a:lnTo>
                    <a:pt x="214" y="648"/>
                  </a:lnTo>
                  <a:cubicBezTo>
                    <a:pt x="214" y="613"/>
                    <a:pt x="214" y="577"/>
                    <a:pt x="250" y="506"/>
                  </a:cubicBezTo>
                  <a:lnTo>
                    <a:pt x="250" y="435"/>
                  </a:lnTo>
                  <a:cubicBezTo>
                    <a:pt x="250" y="435"/>
                    <a:pt x="250" y="399"/>
                    <a:pt x="250" y="399"/>
                  </a:cubicBezTo>
                  <a:lnTo>
                    <a:pt x="250" y="364"/>
                  </a:lnTo>
                  <a:cubicBezTo>
                    <a:pt x="250" y="328"/>
                    <a:pt x="286" y="293"/>
                    <a:pt x="321" y="221"/>
                  </a:cubicBezTo>
                  <a:lnTo>
                    <a:pt x="357" y="221"/>
                  </a:lnTo>
                  <a:lnTo>
                    <a:pt x="428" y="150"/>
                  </a:lnTo>
                  <a:cubicBezTo>
                    <a:pt x="459" y="89"/>
                    <a:pt x="410" y="1"/>
                    <a:pt x="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1" name="Google Shape;1121;p47"/>
            <p:cNvSpPr/>
            <p:nvPr/>
          </p:nvSpPr>
          <p:spPr>
            <a:xfrm>
              <a:off x="1604034" y="2026168"/>
              <a:ext cx="13497" cy="17206"/>
            </a:xfrm>
            <a:custGeom>
              <a:avLst/>
              <a:gdLst/>
              <a:ahLst/>
              <a:cxnLst/>
              <a:rect l="l" t="t" r="r" b="b"/>
              <a:pathLst>
                <a:path w="393" h="501" extrusionOk="0">
                  <a:moveTo>
                    <a:pt x="267" y="0"/>
                  </a:moveTo>
                  <a:cubicBezTo>
                    <a:pt x="229" y="0"/>
                    <a:pt x="204" y="25"/>
                    <a:pt x="179" y="50"/>
                  </a:cubicBezTo>
                  <a:lnTo>
                    <a:pt x="1" y="371"/>
                  </a:lnTo>
                  <a:cubicBezTo>
                    <a:pt x="1" y="406"/>
                    <a:pt x="1" y="477"/>
                    <a:pt x="36" y="477"/>
                  </a:cubicBezTo>
                  <a:cubicBezTo>
                    <a:pt x="51" y="492"/>
                    <a:pt x="72" y="501"/>
                    <a:pt x="94" y="501"/>
                  </a:cubicBezTo>
                  <a:cubicBezTo>
                    <a:pt x="125" y="501"/>
                    <a:pt x="158" y="484"/>
                    <a:pt x="179" y="442"/>
                  </a:cubicBezTo>
                  <a:cubicBezTo>
                    <a:pt x="214" y="371"/>
                    <a:pt x="285" y="264"/>
                    <a:pt x="356" y="157"/>
                  </a:cubicBezTo>
                  <a:cubicBezTo>
                    <a:pt x="392" y="86"/>
                    <a:pt x="356" y="50"/>
                    <a:pt x="321" y="15"/>
                  </a:cubicBezTo>
                  <a:cubicBezTo>
                    <a:pt x="300" y="4"/>
                    <a:pt x="282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2" name="Google Shape;1122;p47"/>
            <p:cNvSpPr/>
            <p:nvPr/>
          </p:nvSpPr>
          <p:spPr>
            <a:xfrm>
              <a:off x="1816647" y="2387136"/>
              <a:ext cx="67243" cy="96571"/>
            </a:xfrm>
            <a:custGeom>
              <a:avLst/>
              <a:gdLst/>
              <a:ahLst/>
              <a:cxnLst/>
              <a:rect l="l" t="t" r="r" b="b"/>
              <a:pathLst>
                <a:path w="1958" h="2812" extrusionOk="0">
                  <a:moveTo>
                    <a:pt x="1602" y="0"/>
                  </a:moveTo>
                  <a:cubicBezTo>
                    <a:pt x="1531" y="107"/>
                    <a:pt x="1495" y="214"/>
                    <a:pt x="1460" y="356"/>
                  </a:cubicBezTo>
                  <a:cubicBezTo>
                    <a:pt x="1282" y="712"/>
                    <a:pt x="1068" y="1103"/>
                    <a:pt x="855" y="1459"/>
                  </a:cubicBezTo>
                  <a:cubicBezTo>
                    <a:pt x="641" y="1779"/>
                    <a:pt x="392" y="2135"/>
                    <a:pt x="107" y="2455"/>
                  </a:cubicBezTo>
                  <a:lnTo>
                    <a:pt x="1" y="2562"/>
                  </a:lnTo>
                  <a:cubicBezTo>
                    <a:pt x="107" y="2633"/>
                    <a:pt x="179" y="2740"/>
                    <a:pt x="250" y="2811"/>
                  </a:cubicBezTo>
                  <a:lnTo>
                    <a:pt x="392" y="2669"/>
                  </a:lnTo>
                  <a:cubicBezTo>
                    <a:pt x="641" y="2349"/>
                    <a:pt x="926" y="1993"/>
                    <a:pt x="1139" y="1637"/>
                  </a:cubicBezTo>
                  <a:cubicBezTo>
                    <a:pt x="1388" y="1246"/>
                    <a:pt x="1602" y="890"/>
                    <a:pt x="1780" y="498"/>
                  </a:cubicBezTo>
                  <a:lnTo>
                    <a:pt x="1958" y="107"/>
                  </a:lnTo>
                  <a:cubicBezTo>
                    <a:pt x="1886" y="107"/>
                    <a:pt x="1780" y="71"/>
                    <a:pt x="1709" y="36"/>
                  </a:cubicBezTo>
                  <a:lnTo>
                    <a:pt x="16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3" name="Google Shape;1123;p47"/>
            <p:cNvSpPr/>
            <p:nvPr/>
          </p:nvSpPr>
          <p:spPr>
            <a:xfrm>
              <a:off x="1838660" y="2388338"/>
              <a:ext cx="107561" cy="146677"/>
            </a:xfrm>
            <a:custGeom>
              <a:avLst/>
              <a:gdLst/>
              <a:ahLst/>
              <a:cxnLst/>
              <a:rect l="l" t="t" r="r" b="b"/>
              <a:pathLst>
                <a:path w="3132" h="4271" extrusionOk="0">
                  <a:moveTo>
                    <a:pt x="3131" y="1"/>
                  </a:moveTo>
                  <a:cubicBezTo>
                    <a:pt x="2989" y="1"/>
                    <a:pt x="2847" y="1"/>
                    <a:pt x="2704" y="36"/>
                  </a:cubicBezTo>
                  <a:cubicBezTo>
                    <a:pt x="2420" y="748"/>
                    <a:pt x="2064" y="1424"/>
                    <a:pt x="1637" y="2100"/>
                  </a:cubicBezTo>
                  <a:cubicBezTo>
                    <a:pt x="1174" y="2776"/>
                    <a:pt x="605" y="3381"/>
                    <a:pt x="0" y="3950"/>
                  </a:cubicBezTo>
                  <a:cubicBezTo>
                    <a:pt x="0" y="4057"/>
                    <a:pt x="0" y="4164"/>
                    <a:pt x="36" y="4271"/>
                  </a:cubicBezTo>
                  <a:cubicBezTo>
                    <a:pt x="712" y="3666"/>
                    <a:pt x="1317" y="3025"/>
                    <a:pt x="1850" y="2314"/>
                  </a:cubicBezTo>
                  <a:cubicBezTo>
                    <a:pt x="2348" y="1566"/>
                    <a:pt x="2775" y="819"/>
                    <a:pt x="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1849650" y="2392013"/>
              <a:ext cx="144204" cy="188197"/>
            </a:xfrm>
            <a:custGeom>
              <a:avLst/>
              <a:gdLst/>
              <a:ahLst/>
              <a:cxnLst/>
              <a:rect l="l" t="t" r="r" b="b"/>
              <a:pathLst>
                <a:path w="4199" h="5480" extrusionOk="0">
                  <a:moveTo>
                    <a:pt x="3879" y="1"/>
                  </a:moveTo>
                  <a:cubicBezTo>
                    <a:pt x="3772" y="392"/>
                    <a:pt x="3665" y="783"/>
                    <a:pt x="3487" y="1139"/>
                  </a:cubicBezTo>
                  <a:cubicBezTo>
                    <a:pt x="3203" y="1744"/>
                    <a:pt x="2882" y="2349"/>
                    <a:pt x="2455" y="2883"/>
                  </a:cubicBezTo>
                  <a:cubicBezTo>
                    <a:pt x="2028" y="3452"/>
                    <a:pt x="1566" y="3950"/>
                    <a:pt x="1068" y="4448"/>
                  </a:cubicBezTo>
                  <a:cubicBezTo>
                    <a:pt x="748" y="4768"/>
                    <a:pt x="392" y="5053"/>
                    <a:pt x="0" y="5302"/>
                  </a:cubicBezTo>
                  <a:cubicBezTo>
                    <a:pt x="36" y="5373"/>
                    <a:pt x="72" y="5409"/>
                    <a:pt x="107" y="5480"/>
                  </a:cubicBezTo>
                  <a:cubicBezTo>
                    <a:pt x="499" y="5267"/>
                    <a:pt x="819" y="5017"/>
                    <a:pt x="1103" y="4733"/>
                  </a:cubicBezTo>
                  <a:cubicBezTo>
                    <a:pt x="1673" y="4199"/>
                    <a:pt x="2171" y="3665"/>
                    <a:pt x="2633" y="3096"/>
                  </a:cubicBezTo>
                  <a:cubicBezTo>
                    <a:pt x="3345" y="2207"/>
                    <a:pt x="3879" y="1210"/>
                    <a:pt x="4199" y="143"/>
                  </a:cubicBezTo>
                  <a:cubicBezTo>
                    <a:pt x="4092" y="72"/>
                    <a:pt x="3985" y="36"/>
                    <a:pt x="3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2790692" y="1880443"/>
              <a:ext cx="709099" cy="696681"/>
            </a:xfrm>
            <a:custGeom>
              <a:avLst/>
              <a:gdLst/>
              <a:ahLst/>
              <a:cxnLst/>
              <a:rect l="l" t="t" r="r" b="b"/>
              <a:pathLst>
                <a:path w="21527" h="21150" extrusionOk="0">
                  <a:moveTo>
                    <a:pt x="10226" y="0"/>
                  </a:moveTo>
                  <a:cubicBezTo>
                    <a:pt x="9959" y="0"/>
                    <a:pt x="9726" y="269"/>
                    <a:pt x="9572" y="484"/>
                  </a:cubicBezTo>
                  <a:cubicBezTo>
                    <a:pt x="8860" y="1623"/>
                    <a:pt x="8611" y="3330"/>
                    <a:pt x="8077" y="4789"/>
                  </a:cubicBezTo>
                  <a:cubicBezTo>
                    <a:pt x="7793" y="5643"/>
                    <a:pt x="7223" y="6390"/>
                    <a:pt x="6476" y="6888"/>
                  </a:cubicBezTo>
                  <a:cubicBezTo>
                    <a:pt x="5907" y="7173"/>
                    <a:pt x="5266" y="7315"/>
                    <a:pt x="4626" y="7351"/>
                  </a:cubicBezTo>
                  <a:cubicBezTo>
                    <a:pt x="3630" y="7458"/>
                    <a:pt x="2669" y="7636"/>
                    <a:pt x="1708" y="7920"/>
                  </a:cubicBezTo>
                  <a:cubicBezTo>
                    <a:pt x="926" y="8134"/>
                    <a:pt x="1" y="8739"/>
                    <a:pt x="285" y="9521"/>
                  </a:cubicBezTo>
                  <a:cubicBezTo>
                    <a:pt x="392" y="9735"/>
                    <a:pt x="534" y="9913"/>
                    <a:pt x="748" y="10020"/>
                  </a:cubicBezTo>
                  <a:cubicBezTo>
                    <a:pt x="3274" y="11834"/>
                    <a:pt x="6476" y="11656"/>
                    <a:pt x="5836" y="15926"/>
                  </a:cubicBezTo>
                  <a:cubicBezTo>
                    <a:pt x="5622" y="17314"/>
                    <a:pt x="5017" y="18666"/>
                    <a:pt x="4982" y="20089"/>
                  </a:cubicBezTo>
                  <a:cubicBezTo>
                    <a:pt x="4946" y="20409"/>
                    <a:pt x="5017" y="20694"/>
                    <a:pt x="5195" y="20943"/>
                  </a:cubicBezTo>
                  <a:cubicBezTo>
                    <a:pt x="5341" y="21089"/>
                    <a:pt x="5515" y="21149"/>
                    <a:pt x="5698" y="21149"/>
                  </a:cubicBezTo>
                  <a:cubicBezTo>
                    <a:pt x="6142" y="21149"/>
                    <a:pt x="6647" y="20797"/>
                    <a:pt x="6974" y="20445"/>
                  </a:cubicBezTo>
                  <a:cubicBezTo>
                    <a:pt x="8006" y="19377"/>
                    <a:pt x="8931" y="18239"/>
                    <a:pt x="9785" y="17065"/>
                  </a:cubicBezTo>
                  <a:cubicBezTo>
                    <a:pt x="10070" y="16566"/>
                    <a:pt x="10461" y="16140"/>
                    <a:pt x="10959" y="15926"/>
                  </a:cubicBezTo>
                  <a:cubicBezTo>
                    <a:pt x="11127" y="15860"/>
                    <a:pt x="11294" y="15830"/>
                    <a:pt x="11459" y="15830"/>
                  </a:cubicBezTo>
                  <a:cubicBezTo>
                    <a:pt x="12271" y="15830"/>
                    <a:pt x="13030" y="16550"/>
                    <a:pt x="13592" y="17171"/>
                  </a:cubicBezTo>
                  <a:cubicBezTo>
                    <a:pt x="14216" y="17873"/>
                    <a:pt x="16167" y="20585"/>
                    <a:pt x="17397" y="20585"/>
                  </a:cubicBezTo>
                  <a:cubicBezTo>
                    <a:pt x="17851" y="20585"/>
                    <a:pt x="18207" y="20214"/>
                    <a:pt x="18360" y="19235"/>
                  </a:cubicBezTo>
                  <a:cubicBezTo>
                    <a:pt x="18467" y="18381"/>
                    <a:pt x="18182" y="17563"/>
                    <a:pt x="17898" y="16780"/>
                  </a:cubicBezTo>
                  <a:cubicBezTo>
                    <a:pt x="17293" y="15037"/>
                    <a:pt x="16830" y="13008"/>
                    <a:pt x="17862" y="11478"/>
                  </a:cubicBezTo>
                  <a:cubicBezTo>
                    <a:pt x="18538" y="10518"/>
                    <a:pt x="19641" y="10020"/>
                    <a:pt x="20460" y="9201"/>
                  </a:cubicBezTo>
                  <a:cubicBezTo>
                    <a:pt x="21242" y="8347"/>
                    <a:pt x="21527" y="6746"/>
                    <a:pt x="20495" y="6177"/>
                  </a:cubicBezTo>
                  <a:cubicBezTo>
                    <a:pt x="20171" y="6059"/>
                    <a:pt x="19822" y="5990"/>
                    <a:pt x="19469" y="5990"/>
                  </a:cubicBezTo>
                  <a:cubicBezTo>
                    <a:pt x="19396" y="5990"/>
                    <a:pt x="19323" y="5993"/>
                    <a:pt x="19250" y="5999"/>
                  </a:cubicBezTo>
                  <a:cubicBezTo>
                    <a:pt x="18378" y="5999"/>
                    <a:pt x="17320" y="6141"/>
                    <a:pt x="16297" y="6141"/>
                  </a:cubicBezTo>
                  <a:cubicBezTo>
                    <a:pt x="15274" y="6141"/>
                    <a:pt x="14286" y="5999"/>
                    <a:pt x="13557" y="5430"/>
                  </a:cubicBezTo>
                  <a:cubicBezTo>
                    <a:pt x="11991" y="4184"/>
                    <a:pt x="11849" y="1872"/>
                    <a:pt x="10639" y="270"/>
                  </a:cubicBezTo>
                  <a:cubicBezTo>
                    <a:pt x="10568" y="164"/>
                    <a:pt x="10461" y="93"/>
                    <a:pt x="10355" y="21"/>
                  </a:cubicBezTo>
                  <a:cubicBezTo>
                    <a:pt x="10311" y="7"/>
                    <a:pt x="10268" y="0"/>
                    <a:pt x="102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6" name="Google Shape;1126;p47"/>
            <p:cNvSpPr/>
            <p:nvPr/>
          </p:nvSpPr>
          <p:spPr>
            <a:xfrm>
              <a:off x="2864544" y="1918060"/>
              <a:ext cx="589560" cy="586628"/>
            </a:xfrm>
            <a:custGeom>
              <a:avLst/>
              <a:gdLst/>
              <a:ahLst/>
              <a:cxnLst/>
              <a:rect l="l" t="t" r="r" b="b"/>
              <a:pathLst>
                <a:path w="17898" h="17809" extrusionOk="0">
                  <a:moveTo>
                    <a:pt x="8106" y="0"/>
                  </a:moveTo>
                  <a:cubicBezTo>
                    <a:pt x="7661" y="0"/>
                    <a:pt x="7401" y="961"/>
                    <a:pt x="7401" y="1441"/>
                  </a:cubicBezTo>
                  <a:cubicBezTo>
                    <a:pt x="7330" y="3042"/>
                    <a:pt x="7330" y="4643"/>
                    <a:pt x="7401" y="6245"/>
                  </a:cubicBezTo>
                  <a:cubicBezTo>
                    <a:pt x="7437" y="6529"/>
                    <a:pt x="7365" y="6850"/>
                    <a:pt x="7223" y="7134"/>
                  </a:cubicBezTo>
                  <a:cubicBezTo>
                    <a:pt x="7002" y="7465"/>
                    <a:pt x="6588" y="7540"/>
                    <a:pt x="6165" y="7540"/>
                  </a:cubicBezTo>
                  <a:cubicBezTo>
                    <a:pt x="6042" y="7540"/>
                    <a:pt x="5919" y="7534"/>
                    <a:pt x="5800" y="7526"/>
                  </a:cubicBezTo>
                  <a:lnTo>
                    <a:pt x="1495" y="7241"/>
                  </a:lnTo>
                  <a:cubicBezTo>
                    <a:pt x="1409" y="7231"/>
                    <a:pt x="1323" y="7227"/>
                    <a:pt x="1236" y="7227"/>
                  </a:cubicBezTo>
                  <a:cubicBezTo>
                    <a:pt x="1000" y="7227"/>
                    <a:pt x="759" y="7260"/>
                    <a:pt x="498" y="7312"/>
                  </a:cubicBezTo>
                  <a:cubicBezTo>
                    <a:pt x="178" y="7454"/>
                    <a:pt x="0" y="7775"/>
                    <a:pt x="36" y="8130"/>
                  </a:cubicBezTo>
                  <a:cubicBezTo>
                    <a:pt x="142" y="8379"/>
                    <a:pt x="320" y="8557"/>
                    <a:pt x="534" y="8700"/>
                  </a:cubicBezTo>
                  <a:cubicBezTo>
                    <a:pt x="1708" y="9411"/>
                    <a:pt x="2989" y="9945"/>
                    <a:pt x="4305" y="10194"/>
                  </a:cubicBezTo>
                  <a:cubicBezTo>
                    <a:pt x="4910" y="10301"/>
                    <a:pt x="5657" y="10479"/>
                    <a:pt x="5729" y="11084"/>
                  </a:cubicBezTo>
                  <a:cubicBezTo>
                    <a:pt x="5729" y="11333"/>
                    <a:pt x="5657" y="11582"/>
                    <a:pt x="5515" y="11795"/>
                  </a:cubicBezTo>
                  <a:cubicBezTo>
                    <a:pt x="4768" y="13468"/>
                    <a:pt x="4270" y="15247"/>
                    <a:pt x="4021" y="17061"/>
                  </a:cubicBezTo>
                  <a:cubicBezTo>
                    <a:pt x="3985" y="17310"/>
                    <a:pt x="3985" y="17631"/>
                    <a:pt x="4199" y="17773"/>
                  </a:cubicBezTo>
                  <a:cubicBezTo>
                    <a:pt x="4341" y="17808"/>
                    <a:pt x="4483" y="17808"/>
                    <a:pt x="4590" y="17808"/>
                  </a:cubicBezTo>
                  <a:cubicBezTo>
                    <a:pt x="5231" y="17666"/>
                    <a:pt x="5657" y="17061"/>
                    <a:pt x="6013" y="16527"/>
                  </a:cubicBezTo>
                  <a:lnTo>
                    <a:pt x="8789" y="12400"/>
                  </a:lnTo>
                  <a:cubicBezTo>
                    <a:pt x="8860" y="12222"/>
                    <a:pt x="9002" y="12115"/>
                    <a:pt x="9144" y="12009"/>
                  </a:cubicBezTo>
                  <a:cubicBezTo>
                    <a:pt x="9219" y="11972"/>
                    <a:pt x="9294" y="11955"/>
                    <a:pt x="9369" y="11955"/>
                  </a:cubicBezTo>
                  <a:cubicBezTo>
                    <a:pt x="9726" y="11955"/>
                    <a:pt x="10077" y="12332"/>
                    <a:pt x="10283" y="12685"/>
                  </a:cubicBezTo>
                  <a:lnTo>
                    <a:pt x="12276" y="15816"/>
                  </a:lnTo>
                  <a:cubicBezTo>
                    <a:pt x="12702" y="16527"/>
                    <a:pt x="13236" y="17275"/>
                    <a:pt x="14019" y="17595"/>
                  </a:cubicBezTo>
                  <a:cubicBezTo>
                    <a:pt x="14108" y="17631"/>
                    <a:pt x="14215" y="17648"/>
                    <a:pt x="14321" y="17648"/>
                  </a:cubicBezTo>
                  <a:cubicBezTo>
                    <a:pt x="14428" y="17648"/>
                    <a:pt x="14535" y="17631"/>
                    <a:pt x="14624" y="17595"/>
                  </a:cubicBezTo>
                  <a:cubicBezTo>
                    <a:pt x="14944" y="17417"/>
                    <a:pt x="14944" y="16954"/>
                    <a:pt x="14873" y="16599"/>
                  </a:cubicBezTo>
                  <a:cubicBezTo>
                    <a:pt x="14517" y="14535"/>
                    <a:pt x="13307" y="12685"/>
                    <a:pt x="13023" y="10621"/>
                  </a:cubicBezTo>
                  <a:cubicBezTo>
                    <a:pt x="12952" y="10336"/>
                    <a:pt x="12987" y="10087"/>
                    <a:pt x="13094" y="9838"/>
                  </a:cubicBezTo>
                  <a:cubicBezTo>
                    <a:pt x="13343" y="9518"/>
                    <a:pt x="13699" y="9340"/>
                    <a:pt x="14090" y="9305"/>
                  </a:cubicBezTo>
                  <a:cubicBezTo>
                    <a:pt x="15015" y="9020"/>
                    <a:pt x="15869" y="8629"/>
                    <a:pt x="16652" y="8095"/>
                  </a:cubicBezTo>
                  <a:cubicBezTo>
                    <a:pt x="17257" y="7632"/>
                    <a:pt x="17897" y="6921"/>
                    <a:pt x="17577" y="6245"/>
                  </a:cubicBezTo>
                  <a:cubicBezTo>
                    <a:pt x="17342" y="5744"/>
                    <a:pt x="16766" y="5585"/>
                    <a:pt x="16211" y="5585"/>
                  </a:cubicBezTo>
                  <a:cubicBezTo>
                    <a:pt x="16095" y="5585"/>
                    <a:pt x="15980" y="5592"/>
                    <a:pt x="15869" y="5604"/>
                  </a:cubicBezTo>
                  <a:cubicBezTo>
                    <a:pt x="14802" y="5711"/>
                    <a:pt x="13805" y="6102"/>
                    <a:pt x="12774" y="6173"/>
                  </a:cubicBezTo>
                  <a:cubicBezTo>
                    <a:pt x="12637" y="6188"/>
                    <a:pt x="12497" y="6195"/>
                    <a:pt x="12356" y="6195"/>
                  </a:cubicBezTo>
                  <a:cubicBezTo>
                    <a:pt x="11433" y="6195"/>
                    <a:pt x="10457" y="5883"/>
                    <a:pt x="9963" y="5142"/>
                  </a:cubicBezTo>
                  <a:cubicBezTo>
                    <a:pt x="9749" y="4715"/>
                    <a:pt x="9571" y="4252"/>
                    <a:pt x="9500" y="3790"/>
                  </a:cubicBezTo>
                  <a:cubicBezTo>
                    <a:pt x="9287" y="2936"/>
                    <a:pt x="9109" y="2082"/>
                    <a:pt x="8931" y="1228"/>
                  </a:cubicBezTo>
                  <a:cubicBezTo>
                    <a:pt x="8895" y="908"/>
                    <a:pt x="8789" y="623"/>
                    <a:pt x="8611" y="374"/>
                  </a:cubicBezTo>
                  <a:cubicBezTo>
                    <a:pt x="8424" y="107"/>
                    <a:pt x="8255" y="0"/>
                    <a:pt x="8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7" name="Google Shape;1127;p47"/>
            <p:cNvSpPr/>
            <p:nvPr/>
          </p:nvSpPr>
          <p:spPr>
            <a:xfrm>
              <a:off x="3124737" y="2001860"/>
              <a:ext cx="14098" cy="11760"/>
            </a:xfrm>
            <a:custGeom>
              <a:avLst/>
              <a:gdLst/>
              <a:ahLst/>
              <a:cxnLst/>
              <a:rect l="l" t="t" r="r" b="b"/>
              <a:pathLst>
                <a:path w="428" h="357" extrusionOk="0">
                  <a:moveTo>
                    <a:pt x="214" y="0"/>
                  </a:moveTo>
                  <a:cubicBezTo>
                    <a:pt x="0" y="0"/>
                    <a:pt x="0" y="320"/>
                    <a:pt x="214" y="356"/>
                  </a:cubicBezTo>
                  <a:cubicBezTo>
                    <a:pt x="427" y="320"/>
                    <a:pt x="427" y="0"/>
                    <a:pt x="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8" name="Google Shape;1128;p47"/>
            <p:cNvSpPr/>
            <p:nvPr/>
          </p:nvSpPr>
          <p:spPr>
            <a:xfrm>
              <a:off x="3125890" y="2053411"/>
              <a:ext cx="17623" cy="15284"/>
            </a:xfrm>
            <a:custGeom>
              <a:avLst/>
              <a:gdLst/>
              <a:ahLst/>
              <a:cxnLst/>
              <a:rect l="l" t="t" r="r" b="b"/>
              <a:pathLst>
                <a:path w="535" h="464" extrusionOk="0">
                  <a:moveTo>
                    <a:pt x="285" y="1"/>
                  </a:moveTo>
                  <a:cubicBezTo>
                    <a:pt x="1" y="36"/>
                    <a:pt x="1" y="428"/>
                    <a:pt x="285" y="463"/>
                  </a:cubicBezTo>
                  <a:cubicBezTo>
                    <a:pt x="534" y="428"/>
                    <a:pt x="534" y="36"/>
                    <a:pt x="2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3131753" y="2117875"/>
              <a:ext cx="29350" cy="22300"/>
            </a:xfrm>
            <a:custGeom>
              <a:avLst/>
              <a:gdLst/>
              <a:ahLst/>
              <a:cxnLst/>
              <a:rect l="l" t="t" r="r" b="b"/>
              <a:pathLst>
                <a:path w="891" h="677" extrusionOk="0">
                  <a:moveTo>
                    <a:pt x="428" y="1"/>
                  </a:moveTo>
                  <a:cubicBezTo>
                    <a:pt x="1" y="1"/>
                    <a:pt x="1" y="677"/>
                    <a:pt x="428" y="677"/>
                  </a:cubicBezTo>
                  <a:cubicBezTo>
                    <a:pt x="890" y="677"/>
                    <a:pt x="890" y="1"/>
                    <a:pt x="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0" name="Google Shape;1130;p47"/>
            <p:cNvSpPr/>
            <p:nvPr/>
          </p:nvSpPr>
          <p:spPr>
            <a:xfrm>
              <a:off x="3142294" y="2192880"/>
              <a:ext cx="31688" cy="25825"/>
            </a:xfrm>
            <a:custGeom>
              <a:avLst/>
              <a:gdLst/>
              <a:ahLst/>
              <a:cxnLst/>
              <a:rect l="l" t="t" r="r" b="b"/>
              <a:pathLst>
                <a:path w="962" h="784" extrusionOk="0">
                  <a:moveTo>
                    <a:pt x="499" y="1"/>
                  </a:moveTo>
                  <a:cubicBezTo>
                    <a:pt x="1" y="36"/>
                    <a:pt x="1" y="713"/>
                    <a:pt x="499" y="784"/>
                  </a:cubicBezTo>
                  <a:cubicBezTo>
                    <a:pt x="961" y="713"/>
                    <a:pt x="961" y="36"/>
                    <a:pt x="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3219670" y="2177662"/>
              <a:ext cx="35180" cy="25825"/>
            </a:xfrm>
            <a:custGeom>
              <a:avLst/>
              <a:gdLst/>
              <a:ahLst/>
              <a:cxnLst/>
              <a:rect l="l" t="t" r="r" b="b"/>
              <a:pathLst>
                <a:path w="1068" h="784" extrusionOk="0">
                  <a:moveTo>
                    <a:pt x="534" y="0"/>
                  </a:moveTo>
                  <a:cubicBezTo>
                    <a:pt x="0" y="0"/>
                    <a:pt x="0" y="783"/>
                    <a:pt x="534" y="783"/>
                  </a:cubicBezTo>
                  <a:cubicBezTo>
                    <a:pt x="1068" y="783"/>
                    <a:pt x="1068" y="0"/>
                    <a:pt x="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3280609" y="2170613"/>
              <a:ext cx="19962" cy="17623"/>
            </a:xfrm>
            <a:custGeom>
              <a:avLst/>
              <a:gdLst/>
              <a:ahLst/>
              <a:cxnLst/>
              <a:rect l="l" t="t" r="r" b="b"/>
              <a:pathLst>
                <a:path w="606" h="535" extrusionOk="0">
                  <a:moveTo>
                    <a:pt x="321" y="1"/>
                  </a:moveTo>
                  <a:cubicBezTo>
                    <a:pt x="0" y="36"/>
                    <a:pt x="0" y="499"/>
                    <a:pt x="321" y="535"/>
                  </a:cubicBezTo>
                  <a:cubicBezTo>
                    <a:pt x="605" y="499"/>
                    <a:pt x="605" y="36"/>
                    <a:pt x="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3" name="Google Shape;1133;p47"/>
            <p:cNvSpPr/>
            <p:nvPr/>
          </p:nvSpPr>
          <p:spPr>
            <a:xfrm>
              <a:off x="3328668" y="2154208"/>
              <a:ext cx="24639" cy="19962"/>
            </a:xfrm>
            <a:custGeom>
              <a:avLst/>
              <a:gdLst/>
              <a:ahLst/>
              <a:cxnLst/>
              <a:rect l="l" t="t" r="r" b="b"/>
              <a:pathLst>
                <a:path w="748" h="606" extrusionOk="0">
                  <a:moveTo>
                    <a:pt x="392" y="1"/>
                  </a:moveTo>
                  <a:cubicBezTo>
                    <a:pt x="0" y="36"/>
                    <a:pt x="0" y="570"/>
                    <a:pt x="392" y="606"/>
                  </a:cubicBezTo>
                  <a:cubicBezTo>
                    <a:pt x="747" y="570"/>
                    <a:pt x="747" y="36"/>
                    <a:pt x="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4" name="Google Shape;1134;p47"/>
            <p:cNvSpPr/>
            <p:nvPr/>
          </p:nvSpPr>
          <p:spPr>
            <a:xfrm>
              <a:off x="3393132" y="2137804"/>
              <a:ext cx="19929" cy="17623"/>
            </a:xfrm>
            <a:custGeom>
              <a:avLst/>
              <a:gdLst/>
              <a:ahLst/>
              <a:cxnLst/>
              <a:rect l="l" t="t" r="r" b="b"/>
              <a:pathLst>
                <a:path w="605" h="535" extrusionOk="0">
                  <a:moveTo>
                    <a:pt x="320" y="1"/>
                  </a:moveTo>
                  <a:cubicBezTo>
                    <a:pt x="0" y="36"/>
                    <a:pt x="0" y="499"/>
                    <a:pt x="320" y="534"/>
                  </a:cubicBezTo>
                  <a:cubicBezTo>
                    <a:pt x="605" y="499"/>
                    <a:pt x="605" y="36"/>
                    <a:pt x="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3180965" y="2237415"/>
              <a:ext cx="27011" cy="25825"/>
            </a:xfrm>
            <a:custGeom>
              <a:avLst/>
              <a:gdLst/>
              <a:ahLst/>
              <a:cxnLst/>
              <a:rect l="l" t="t" r="r" b="b"/>
              <a:pathLst>
                <a:path w="820" h="784" extrusionOk="0">
                  <a:moveTo>
                    <a:pt x="392" y="1"/>
                  </a:moveTo>
                  <a:cubicBezTo>
                    <a:pt x="321" y="1"/>
                    <a:pt x="286" y="1"/>
                    <a:pt x="250" y="37"/>
                  </a:cubicBezTo>
                  <a:cubicBezTo>
                    <a:pt x="179" y="37"/>
                    <a:pt x="143" y="72"/>
                    <a:pt x="108" y="108"/>
                  </a:cubicBezTo>
                  <a:cubicBezTo>
                    <a:pt x="72" y="143"/>
                    <a:pt x="37" y="179"/>
                    <a:pt x="37" y="250"/>
                  </a:cubicBezTo>
                  <a:cubicBezTo>
                    <a:pt x="1" y="286"/>
                    <a:pt x="1" y="321"/>
                    <a:pt x="1" y="392"/>
                  </a:cubicBezTo>
                  <a:lnTo>
                    <a:pt x="1" y="499"/>
                  </a:lnTo>
                  <a:cubicBezTo>
                    <a:pt x="1" y="535"/>
                    <a:pt x="37" y="606"/>
                    <a:pt x="108" y="641"/>
                  </a:cubicBezTo>
                  <a:lnTo>
                    <a:pt x="179" y="713"/>
                  </a:lnTo>
                  <a:cubicBezTo>
                    <a:pt x="214" y="748"/>
                    <a:pt x="286" y="784"/>
                    <a:pt x="357" y="784"/>
                  </a:cubicBezTo>
                  <a:lnTo>
                    <a:pt x="464" y="784"/>
                  </a:lnTo>
                  <a:cubicBezTo>
                    <a:pt x="499" y="784"/>
                    <a:pt x="570" y="748"/>
                    <a:pt x="606" y="748"/>
                  </a:cubicBezTo>
                  <a:cubicBezTo>
                    <a:pt x="713" y="713"/>
                    <a:pt x="784" y="641"/>
                    <a:pt x="819" y="535"/>
                  </a:cubicBezTo>
                  <a:cubicBezTo>
                    <a:pt x="819" y="499"/>
                    <a:pt x="819" y="428"/>
                    <a:pt x="819" y="392"/>
                  </a:cubicBezTo>
                  <a:lnTo>
                    <a:pt x="819" y="286"/>
                  </a:lnTo>
                  <a:cubicBezTo>
                    <a:pt x="819" y="214"/>
                    <a:pt x="784" y="143"/>
                    <a:pt x="748" y="108"/>
                  </a:cubicBezTo>
                  <a:lnTo>
                    <a:pt x="677" y="37"/>
                  </a:lnTo>
                  <a:cubicBezTo>
                    <a:pt x="606" y="1"/>
                    <a:pt x="535" y="1"/>
                    <a:pt x="4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3219670" y="2284322"/>
              <a:ext cx="35180" cy="25792"/>
            </a:xfrm>
            <a:custGeom>
              <a:avLst/>
              <a:gdLst/>
              <a:ahLst/>
              <a:cxnLst/>
              <a:rect l="l" t="t" r="r" b="b"/>
              <a:pathLst>
                <a:path w="1068" h="783" extrusionOk="0">
                  <a:moveTo>
                    <a:pt x="534" y="0"/>
                  </a:moveTo>
                  <a:cubicBezTo>
                    <a:pt x="0" y="0"/>
                    <a:pt x="0" y="783"/>
                    <a:pt x="534" y="783"/>
                  </a:cubicBezTo>
                  <a:cubicBezTo>
                    <a:pt x="1068" y="783"/>
                    <a:pt x="1068" y="0"/>
                    <a:pt x="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7" name="Google Shape;1137;p47"/>
            <p:cNvSpPr/>
            <p:nvPr/>
          </p:nvSpPr>
          <p:spPr>
            <a:xfrm>
              <a:off x="3261866" y="2335873"/>
              <a:ext cx="25792" cy="22300"/>
            </a:xfrm>
            <a:custGeom>
              <a:avLst/>
              <a:gdLst/>
              <a:ahLst/>
              <a:cxnLst/>
              <a:rect l="l" t="t" r="r" b="b"/>
              <a:pathLst>
                <a:path w="783" h="677" extrusionOk="0">
                  <a:moveTo>
                    <a:pt x="214" y="1"/>
                  </a:moveTo>
                  <a:cubicBezTo>
                    <a:pt x="178" y="36"/>
                    <a:pt x="142" y="72"/>
                    <a:pt x="107" y="108"/>
                  </a:cubicBezTo>
                  <a:cubicBezTo>
                    <a:pt x="71" y="108"/>
                    <a:pt x="36" y="179"/>
                    <a:pt x="36" y="214"/>
                  </a:cubicBezTo>
                  <a:cubicBezTo>
                    <a:pt x="0" y="250"/>
                    <a:pt x="0" y="285"/>
                    <a:pt x="0" y="321"/>
                  </a:cubicBezTo>
                  <a:lnTo>
                    <a:pt x="0" y="428"/>
                  </a:lnTo>
                  <a:cubicBezTo>
                    <a:pt x="36" y="499"/>
                    <a:pt x="71" y="534"/>
                    <a:pt x="107" y="570"/>
                  </a:cubicBezTo>
                  <a:lnTo>
                    <a:pt x="178" y="641"/>
                  </a:lnTo>
                  <a:cubicBezTo>
                    <a:pt x="214" y="677"/>
                    <a:pt x="285" y="677"/>
                    <a:pt x="356" y="677"/>
                  </a:cubicBezTo>
                  <a:lnTo>
                    <a:pt x="427" y="677"/>
                  </a:lnTo>
                  <a:cubicBezTo>
                    <a:pt x="498" y="677"/>
                    <a:pt x="534" y="677"/>
                    <a:pt x="569" y="641"/>
                  </a:cubicBezTo>
                  <a:cubicBezTo>
                    <a:pt x="640" y="606"/>
                    <a:pt x="712" y="534"/>
                    <a:pt x="747" y="463"/>
                  </a:cubicBezTo>
                  <a:cubicBezTo>
                    <a:pt x="783" y="428"/>
                    <a:pt x="783" y="392"/>
                    <a:pt x="783" y="357"/>
                  </a:cubicBezTo>
                  <a:lnTo>
                    <a:pt x="783" y="250"/>
                  </a:lnTo>
                  <a:cubicBezTo>
                    <a:pt x="783" y="179"/>
                    <a:pt x="747" y="143"/>
                    <a:pt x="676" y="108"/>
                  </a:cubicBezTo>
                  <a:lnTo>
                    <a:pt x="605" y="36"/>
                  </a:lnTo>
                  <a:cubicBezTo>
                    <a:pt x="569" y="1"/>
                    <a:pt x="498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8" name="Google Shape;1138;p47"/>
            <p:cNvSpPr/>
            <p:nvPr/>
          </p:nvSpPr>
          <p:spPr>
            <a:xfrm>
              <a:off x="3279423" y="2383933"/>
              <a:ext cx="29350" cy="21147"/>
            </a:xfrm>
            <a:custGeom>
              <a:avLst/>
              <a:gdLst/>
              <a:ahLst/>
              <a:cxnLst/>
              <a:rect l="l" t="t" r="r" b="b"/>
              <a:pathLst>
                <a:path w="891" h="642" extrusionOk="0">
                  <a:moveTo>
                    <a:pt x="428" y="1"/>
                  </a:moveTo>
                  <a:cubicBezTo>
                    <a:pt x="1" y="1"/>
                    <a:pt x="1" y="641"/>
                    <a:pt x="428" y="641"/>
                  </a:cubicBezTo>
                  <a:cubicBezTo>
                    <a:pt x="890" y="641"/>
                    <a:pt x="890" y="1"/>
                    <a:pt x="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9" name="Google Shape;1139;p47"/>
            <p:cNvSpPr/>
            <p:nvPr/>
          </p:nvSpPr>
          <p:spPr>
            <a:xfrm>
              <a:off x="3311078" y="2442534"/>
              <a:ext cx="18776" cy="15284"/>
            </a:xfrm>
            <a:custGeom>
              <a:avLst/>
              <a:gdLst/>
              <a:ahLst/>
              <a:cxnLst/>
              <a:rect l="l" t="t" r="r" b="b"/>
              <a:pathLst>
                <a:path w="570" h="464" extrusionOk="0">
                  <a:moveTo>
                    <a:pt x="285" y="1"/>
                  </a:moveTo>
                  <a:cubicBezTo>
                    <a:pt x="0" y="1"/>
                    <a:pt x="0" y="463"/>
                    <a:pt x="285" y="463"/>
                  </a:cubicBezTo>
                  <a:cubicBezTo>
                    <a:pt x="570" y="463"/>
                    <a:pt x="570" y="1"/>
                    <a:pt x="2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1140;p47"/>
            <p:cNvSpPr/>
            <p:nvPr/>
          </p:nvSpPr>
          <p:spPr>
            <a:xfrm>
              <a:off x="3020416" y="2437856"/>
              <a:ext cx="21115" cy="15251"/>
            </a:xfrm>
            <a:custGeom>
              <a:avLst/>
              <a:gdLst/>
              <a:ahLst/>
              <a:cxnLst/>
              <a:rect l="l" t="t" r="r" b="b"/>
              <a:pathLst>
                <a:path w="641" h="463" extrusionOk="0">
                  <a:moveTo>
                    <a:pt x="321" y="0"/>
                  </a:moveTo>
                  <a:cubicBezTo>
                    <a:pt x="0" y="0"/>
                    <a:pt x="0" y="463"/>
                    <a:pt x="321" y="463"/>
                  </a:cubicBezTo>
                  <a:cubicBezTo>
                    <a:pt x="641" y="463"/>
                    <a:pt x="641" y="0"/>
                    <a:pt x="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3047361" y="2388611"/>
              <a:ext cx="21147" cy="16470"/>
            </a:xfrm>
            <a:custGeom>
              <a:avLst/>
              <a:gdLst/>
              <a:ahLst/>
              <a:cxnLst/>
              <a:rect l="l" t="t" r="r" b="b"/>
              <a:pathLst>
                <a:path w="642" h="500" extrusionOk="0">
                  <a:moveTo>
                    <a:pt x="321" y="1"/>
                  </a:moveTo>
                  <a:cubicBezTo>
                    <a:pt x="1" y="1"/>
                    <a:pt x="1" y="499"/>
                    <a:pt x="321" y="499"/>
                  </a:cubicBezTo>
                  <a:cubicBezTo>
                    <a:pt x="641" y="499"/>
                    <a:pt x="641" y="1"/>
                    <a:pt x="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2" name="Google Shape;1142;p47"/>
            <p:cNvSpPr/>
            <p:nvPr/>
          </p:nvSpPr>
          <p:spPr>
            <a:xfrm>
              <a:off x="3066136" y="2331196"/>
              <a:ext cx="24639" cy="19962"/>
            </a:xfrm>
            <a:custGeom>
              <a:avLst/>
              <a:gdLst/>
              <a:ahLst/>
              <a:cxnLst/>
              <a:rect l="l" t="t" r="r" b="b"/>
              <a:pathLst>
                <a:path w="748" h="606" extrusionOk="0">
                  <a:moveTo>
                    <a:pt x="391" y="0"/>
                  </a:moveTo>
                  <a:cubicBezTo>
                    <a:pt x="0" y="0"/>
                    <a:pt x="0" y="605"/>
                    <a:pt x="391" y="605"/>
                  </a:cubicBezTo>
                  <a:cubicBezTo>
                    <a:pt x="747" y="605"/>
                    <a:pt x="747" y="0"/>
                    <a:pt x="3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3" name="Google Shape;1143;p47"/>
            <p:cNvSpPr/>
            <p:nvPr/>
          </p:nvSpPr>
          <p:spPr>
            <a:xfrm>
              <a:off x="3089557" y="2278459"/>
              <a:ext cx="24639" cy="24639"/>
            </a:xfrm>
            <a:custGeom>
              <a:avLst/>
              <a:gdLst/>
              <a:ahLst/>
              <a:cxnLst/>
              <a:rect l="l" t="t" r="r" b="b"/>
              <a:pathLst>
                <a:path w="748" h="748" extrusionOk="0">
                  <a:moveTo>
                    <a:pt x="285" y="0"/>
                  </a:moveTo>
                  <a:cubicBezTo>
                    <a:pt x="214" y="0"/>
                    <a:pt x="143" y="36"/>
                    <a:pt x="107" y="107"/>
                  </a:cubicBezTo>
                  <a:lnTo>
                    <a:pt x="36" y="178"/>
                  </a:lnTo>
                  <a:cubicBezTo>
                    <a:pt x="1" y="249"/>
                    <a:pt x="1" y="285"/>
                    <a:pt x="1" y="356"/>
                  </a:cubicBezTo>
                  <a:lnTo>
                    <a:pt x="1" y="463"/>
                  </a:lnTo>
                  <a:cubicBezTo>
                    <a:pt x="1" y="534"/>
                    <a:pt x="36" y="570"/>
                    <a:pt x="72" y="605"/>
                  </a:cubicBezTo>
                  <a:cubicBezTo>
                    <a:pt x="72" y="641"/>
                    <a:pt x="143" y="676"/>
                    <a:pt x="179" y="712"/>
                  </a:cubicBezTo>
                  <a:cubicBezTo>
                    <a:pt x="179" y="712"/>
                    <a:pt x="214" y="712"/>
                    <a:pt x="250" y="748"/>
                  </a:cubicBezTo>
                  <a:lnTo>
                    <a:pt x="463" y="748"/>
                  </a:lnTo>
                  <a:cubicBezTo>
                    <a:pt x="499" y="712"/>
                    <a:pt x="534" y="712"/>
                    <a:pt x="570" y="712"/>
                  </a:cubicBezTo>
                  <a:lnTo>
                    <a:pt x="641" y="641"/>
                  </a:lnTo>
                  <a:cubicBezTo>
                    <a:pt x="677" y="605"/>
                    <a:pt x="712" y="570"/>
                    <a:pt x="712" y="498"/>
                  </a:cubicBezTo>
                  <a:cubicBezTo>
                    <a:pt x="748" y="463"/>
                    <a:pt x="748" y="427"/>
                    <a:pt x="748" y="356"/>
                  </a:cubicBezTo>
                  <a:cubicBezTo>
                    <a:pt x="748" y="321"/>
                    <a:pt x="748" y="249"/>
                    <a:pt x="712" y="214"/>
                  </a:cubicBezTo>
                  <a:cubicBezTo>
                    <a:pt x="712" y="178"/>
                    <a:pt x="677" y="143"/>
                    <a:pt x="641" y="107"/>
                  </a:cubicBezTo>
                  <a:cubicBezTo>
                    <a:pt x="606" y="71"/>
                    <a:pt x="570" y="36"/>
                    <a:pt x="534" y="36"/>
                  </a:cubicBezTo>
                  <a:cubicBezTo>
                    <a:pt x="463" y="0"/>
                    <a:pt x="428" y="0"/>
                    <a:pt x="3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4" name="Google Shape;1144;p47"/>
            <p:cNvSpPr/>
            <p:nvPr/>
          </p:nvSpPr>
          <p:spPr>
            <a:xfrm>
              <a:off x="3116535" y="2238601"/>
              <a:ext cx="12912" cy="10574"/>
            </a:xfrm>
            <a:custGeom>
              <a:avLst/>
              <a:gdLst/>
              <a:ahLst/>
              <a:cxnLst/>
              <a:rect l="l" t="t" r="r" b="b"/>
              <a:pathLst>
                <a:path w="392" h="321" extrusionOk="0">
                  <a:moveTo>
                    <a:pt x="178" y="1"/>
                  </a:moveTo>
                  <a:cubicBezTo>
                    <a:pt x="0" y="36"/>
                    <a:pt x="0" y="285"/>
                    <a:pt x="178" y="321"/>
                  </a:cubicBezTo>
                  <a:cubicBezTo>
                    <a:pt x="391" y="285"/>
                    <a:pt x="391" y="36"/>
                    <a:pt x="1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5" name="Google Shape;1145;p47"/>
            <p:cNvSpPr/>
            <p:nvPr/>
          </p:nvSpPr>
          <p:spPr>
            <a:xfrm>
              <a:off x="2899691" y="2174137"/>
              <a:ext cx="26978" cy="22300"/>
            </a:xfrm>
            <a:custGeom>
              <a:avLst/>
              <a:gdLst/>
              <a:ahLst/>
              <a:cxnLst/>
              <a:rect l="l" t="t" r="r" b="b"/>
              <a:pathLst>
                <a:path w="819" h="677" extrusionOk="0">
                  <a:moveTo>
                    <a:pt x="392" y="1"/>
                  </a:moveTo>
                  <a:cubicBezTo>
                    <a:pt x="1" y="36"/>
                    <a:pt x="1" y="641"/>
                    <a:pt x="392" y="677"/>
                  </a:cubicBezTo>
                  <a:cubicBezTo>
                    <a:pt x="819" y="641"/>
                    <a:pt x="819" y="36"/>
                    <a:pt x="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1146;p47"/>
            <p:cNvSpPr/>
            <p:nvPr/>
          </p:nvSpPr>
          <p:spPr>
            <a:xfrm>
              <a:off x="2962968" y="2182339"/>
              <a:ext cx="23486" cy="17623"/>
            </a:xfrm>
            <a:custGeom>
              <a:avLst/>
              <a:gdLst/>
              <a:ahLst/>
              <a:cxnLst/>
              <a:rect l="l" t="t" r="r" b="b"/>
              <a:pathLst>
                <a:path w="713" h="535" extrusionOk="0">
                  <a:moveTo>
                    <a:pt x="357" y="1"/>
                  </a:moveTo>
                  <a:cubicBezTo>
                    <a:pt x="1" y="1"/>
                    <a:pt x="1" y="534"/>
                    <a:pt x="357" y="534"/>
                  </a:cubicBezTo>
                  <a:cubicBezTo>
                    <a:pt x="713" y="534"/>
                    <a:pt x="713" y="1"/>
                    <a:pt x="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7" name="Google Shape;1147;p47"/>
            <p:cNvSpPr/>
            <p:nvPr/>
          </p:nvSpPr>
          <p:spPr>
            <a:xfrm>
              <a:off x="3019230" y="2190014"/>
              <a:ext cx="25825" cy="25166"/>
            </a:xfrm>
            <a:custGeom>
              <a:avLst/>
              <a:gdLst/>
              <a:ahLst/>
              <a:cxnLst/>
              <a:rect l="l" t="t" r="r" b="b"/>
              <a:pathLst>
                <a:path w="784" h="764" extrusionOk="0">
                  <a:moveTo>
                    <a:pt x="312" y="1"/>
                  </a:moveTo>
                  <a:cubicBezTo>
                    <a:pt x="278" y="1"/>
                    <a:pt x="238" y="17"/>
                    <a:pt x="214" y="17"/>
                  </a:cubicBezTo>
                  <a:cubicBezTo>
                    <a:pt x="143" y="52"/>
                    <a:pt x="72" y="123"/>
                    <a:pt x="36" y="230"/>
                  </a:cubicBezTo>
                  <a:cubicBezTo>
                    <a:pt x="1" y="266"/>
                    <a:pt x="1" y="337"/>
                    <a:pt x="1" y="373"/>
                  </a:cubicBezTo>
                  <a:lnTo>
                    <a:pt x="1" y="479"/>
                  </a:lnTo>
                  <a:cubicBezTo>
                    <a:pt x="1" y="550"/>
                    <a:pt x="36" y="586"/>
                    <a:pt x="72" y="657"/>
                  </a:cubicBezTo>
                  <a:lnTo>
                    <a:pt x="143" y="693"/>
                  </a:lnTo>
                  <a:cubicBezTo>
                    <a:pt x="214" y="728"/>
                    <a:pt x="285" y="764"/>
                    <a:pt x="357" y="764"/>
                  </a:cubicBezTo>
                  <a:lnTo>
                    <a:pt x="392" y="764"/>
                  </a:lnTo>
                  <a:cubicBezTo>
                    <a:pt x="428" y="764"/>
                    <a:pt x="499" y="728"/>
                    <a:pt x="535" y="728"/>
                  </a:cubicBezTo>
                  <a:cubicBezTo>
                    <a:pt x="570" y="693"/>
                    <a:pt x="641" y="693"/>
                    <a:pt x="677" y="657"/>
                  </a:cubicBezTo>
                  <a:cubicBezTo>
                    <a:pt x="712" y="622"/>
                    <a:pt x="712" y="550"/>
                    <a:pt x="748" y="515"/>
                  </a:cubicBezTo>
                  <a:cubicBezTo>
                    <a:pt x="748" y="479"/>
                    <a:pt x="784" y="408"/>
                    <a:pt x="784" y="373"/>
                  </a:cubicBezTo>
                  <a:lnTo>
                    <a:pt x="784" y="266"/>
                  </a:lnTo>
                  <a:cubicBezTo>
                    <a:pt x="748" y="195"/>
                    <a:pt x="712" y="159"/>
                    <a:pt x="677" y="123"/>
                  </a:cubicBezTo>
                  <a:lnTo>
                    <a:pt x="606" y="52"/>
                  </a:lnTo>
                  <a:cubicBezTo>
                    <a:pt x="555" y="27"/>
                    <a:pt x="505" y="2"/>
                    <a:pt x="455" y="2"/>
                  </a:cubicBezTo>
                  <a:cubicBezTo>
                    <a:pt x="434" y="2"/>
                    <a:pt x="413" y="6"/>
                    <a:pt x="392" y="17"/>
                  </a:cubicBezTo>
                  <a:lnTo>
                    <a:pt x="357" y="17"/>
                  </a:lnTo>
                  <a:cubicBezTo>
                    <a:pt x="345" y="5"/>
                    <a:pt x="329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1148;p47"/>
            <p:cNvSpPr/>
            <p:nvPr/>
          </p:nvSpPr>
          <p:spPr>
            <a:xfrm>
              <a:off x="3074339" y="2201082"/>
              <a:ext cx="14098" cy="14098"/>
            </a:xfrm>
            <a:custGeom>
              <a:avLst/>
              <a:gdLst/>
              <a:ahLst/>
              <a:cxnLst/>
              <a:rect l="l" t="t" r="r" b="b"/>
              <a:pathLst>
                <a:path w="428" h="428" extrusionOk="0">
                  <a:moveTo>
                    <a:pt x="214" y="1"/>
                  </a:moveTo>
                  <a:cubicBezTo>
                    <a:pt x="0" y="72"/>
                    <a:pt x="0" y="357"/>
                    <a:pt x="214" y="428"/>
                  </a:cubicBezTo>
                  <a:cubicBezTo>
                    <a:pt x="427" y="357"/>
                    <a:pt x="427" y="72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1149;p47"/>
            <p:cNvSpPr/>
            <p:nvPr/>
          </p:nvSpPr>
          <p:spPr>
            <a:xfrm>
              <a:off x="3115349" y="1944412"/>
              <a:ext cx="19962" cy="14098"/>
            </a:xfrm>
            <a:custGeom>
              <a:avLst/>
              <a:gdLst/>
              <a:ahLst/>
              <a:cxnLst/>
              <a:rect l="l" t="t" r="r" b="b"/>
              <a:pathLst>
                <a:path w="606" h="428" extrusionOk="0">
                  <a:moveTo>
                    <a:pt x="321" y="1"/>
                  </a:moveTo>
                  <a:cubicBezTo>
                    <a:pt x="0" y="1"/>
                    <a:pt x="0" y="428"/>
                    <a:pt x="321" y="428"/>
                  </a:cubicBezTo>
                  <a:cubicBezTo>
                    <a:pt x="605" y="428"/>
                    <a:pt x="605" y="1"/>
                    <a:pt x="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1150;p47"/>
            <p:cNvSpPr/>
            <p:nvPr/>
          </p:nvSpPr>
          <p:spPr>
            <a:xfrm>
              <a:off x="3141141" y="2155394"/>
              <a:ext cx="16437" cy="11760"/>
            </a:xfrm>
            <a:custGeom>
              <a:avLst/>
              <a:gdLst/>
              <a:ahLst/>
              <a:cxnLst/>
              <a:rect l="l" t="t" r="r" b="b"/>
              <a:pathLst>
                <a:path w="499" h="357" extrusionOk="0">
                  <a:moveTo>
                    <a:pt x="249" y="0"/>
                  </a:moveTo>
                  <a:cubicBezTo>
                    <a:pt x="0" y="0"/>
                    <a:pt x="0" y="356"/>
                    <a:pt x="249" y="356"/>
                  </a:cubicBezTo>
                  <a:cubicBezTo>
                    <a:pt x="498" y="356"/>
                    <a:pt x="498" y="0"/>
                    <a:pt x="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1628150" y="1757425"/>
              <a:ext cx="101450" cy="101425"/>
            </a:xfrm>
            <a:custGeom>
              <a:avLst/>
              <a:gdLst/>
              <a:ahLst/>
              <a:cxnLst/>
              <a:rect l="l" t="t" r="r" b="b"/>
              <a:pathLst>
                <a:path w="4058" h="4057" extrusionOk="0">
                  <a:moveTo>
                    <a:pt x="2029" y="1"/>
                  </a:moveTo>
                  <a:cubicBezTo>
                    <a:pt x="926" y="1"/>
                    <a:pt x="1" y="926"/>
                    <a:pt x="1" y="2029"/>
                  </a:cubicBezTo>
                  <a:cubicBezTo>
                    <a:pt x="1" y="3132"/>
                    <a:pt x="926" y="4057"/>
                    <a:pt x="2029" y="4057"/>
                  </a:cubicBezTo>
                  <a:cubicBezTo>
                    <a:pt x="3132" y="4057"/>
                    <a:pt x="4057" y="3132"/>
                    <a:pt x="4057" y="2029"/>
                  </a:cubicBezTo>
                  <a:cubicBezTo>
                    <a:pt x="4057" y="926"/>
                    <a:pt x="3132" y="1"/>
                    <a:pt x="20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1809625" y="1567975"/>
              <a:ext cx="41825" cy="36625"/>
            </a:xfrm>
            <a:custGeom>
              <a:avLst/>
              <a:gdLst/>
              <a:ahLst/>
              <a:cxnLst/>
              <a:rect l="l" t="t" r="r" b="b"/>
              <a:pathLst>
                <a:path w="1673" h="1465" extrusionOk="0">
                  <a:moveTo>
                    <a:pt x="961" y="0"/>
                  </a:moveTo>
                  <a:cubicBezTo>
                    <a:pt x="321" y="0"/>
                    <a:pt x="0" y="783"/>
                    <a:pt x="463" y="1245"/>
                  </a:cubicBezTo>
                  <a:cubicBezTo>
                    <a:pt x="603" y="1397"/>
                    <a:pt x="780" y="1464"/>
                    <a:pt x="956" y="1464"/>
                  </a:cubicBezTo>
                  <a:cubicBezTo>
                    <a:pt x="1318" y="1464"/>
                    <a:pt x="1673" y="1178"/>
                    <a:pt x="1673" y="747"/>
                  </a:cubicBezTo>
                  <a:cubicBezTo>
                    <a:pt x="1673" y="320"/>
                    <a:pt x="1352" y="0"/>
                    <a:pt x="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3" name="Google Shape;1153;p47"/>
            <p:cNvSpPr/>
            <p:nvPr/>
          </p:nvSpPr>
          <p:spPr>
            <a:xfrm>
              <a:off x="2755175" y="1497700"/>
              <a:ext cx="32950" cy="32925"/>
            </a:xfrm>
            <a:custGeom>
              <a:avLst/>
              <a:gdLst/>
              <a:ahLst/>
              <a:cxnLst/>
              <a:rect l="l" t="t" r="r" b="b"/>
              <a:pathLst>
                <a:path w="1318" h="1317" extrusionOk="0">
                  <a:moveTo>
                    <a:pt x="641" y="0"/>
                  </a:moveTo>
                  <a:cubicBezTo>
                    <a:pt x="285" y="0"/>
                    <a:pt x="1" y="285"/>
                    <a:pt x="1" y="641"/>
                  </a:cubicBezTo>
                  <a:cubicBezTo>
                    <a:pt x="1" y="1032"/>
                    <a:pt x="285" y="1317"/>
                    <a:pt x="641" y="1317"/>
                  </a:cubicBezTo>
                  <a:cubicBezTo>
                    <a:pt x="1033" y="1317"/>
                    <a:pt x="1317" y="1032"/>
                    <a:pt x="1317" y="641"/>
                  </a:cubicBezTo>
                  <a:cubicBezTo>
                    <a:pt x="1317" y="285"/>
                    <a:pt x="1033" y="0"/>
                    <a:pt x="6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1154;p47"/>
            <p:cNvSpPr/>
            <p:nvPr/>
          </p:nvSpPr>
          <p:spPr>
            <a:xfrm>
              <a:off x="2924200" y="1634650"/>
              <a:ext cx="96975" cy="83150"/>
            </a:xfrm>
            <a:custGeom>
              <a:avLst/>
              <a:gdLst/>
              <a:ahLst/>
              <a:cxnLst/>
              <a:rect l="l" t="t" r="r" b="b"/>
              <a:pathLst>
                <a:path w="3879" h="3326" extrusionOk="0">
                  <a:moveTo>
                    <a:pt x="2270" y="0"/>
                  </a:moveTo>
                  <a:cubicBezTo>
                    <a:pt x="2249" y="0"/>
                    <a:pt x="2227" y="1"/>
                    <a:pt x="2206" y="2"/>
                  </a:cubicBezTo>
                  <a:cubicBezTo>
                    <a:pt x="712" y="2"/>
                    <a:pt x="0" y="1781"/>
                    <a:pt x="1032" y="2848"/>
                  </a:cubicBezTo>
                  <a:cubicBezTo>
                    <a:pt x="1373" y="3178"/>
                    <a:pt x="1787" y="3326"/>
                    <a:pt x="2192" y="3326"/>
                  </a:cubicBezTo>
                  <a:cubicBezTo>
                    <a:pt x="3055" y="3326"/>
                    <a:pt x="3879" y="2655"/>
                    <a:pt x="3879" y="1638"/>
                  </a:cubicBezTo>
                  <a:cubicBezTo>
                    <a:pt x="3879" y="734"/>
                    <a:pt x="3165" y="0"/>
                    <a:pt x="2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3060300" y="1822375"/>
              <a:ext cx="26700" cy="26700"/>
            </a:xfrm>
            <a:custGeom>
              <a:avLst/>
              <a:gdLst/>
              <a:ahLst/>
              <a:cxnLst/>
              <a:rect l="l" t="t" r="r" b="b"/>
              <a:pathLst>
                <a:path w="1068" h="1068" extrusionOk="0">
                  <a:moveTo>
                    <a:pt x="534" y="0"/>
                  </a:moveTo>
                  <a:cubicBezTo>
                    <a:pt x="249" y="0"/>
                    <a:pt x="0" y="214"/>
                    <a:pt x="0" y="534"/>
                  </a:cubicBezTo>
                  <a:cubicBezTo>
                    <a:pt x="0" y="819"/>
                    <a:pt x="249" y="1068"/>
                    <a:pt x="534" y="1068"/>
                  </a:cubicBezTo>
                  <a:cubicBezTo>
                    <a:pt x="854" y="1068"/>
                    <a:pt x="1068" y="819"/>
                    <a:pt x="1068" y="534"/>
                  </a:cubicBezTo>
                  <a:cubicBezTo>
                    <a:pt x="1068" y="214"/>
                    <a:pt x="854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1588125" y="2595350"/>
              <a:ext cx="99650" cy="100550"/>
            </a:xfrm>
            <a:custGeom>
              <a:avLst/>
              <a:gdLst/>
              <a:ahLst/>
              <a:cxnLst/>
              <a:rect l="l" t="t" r="r" b="b"/>
              <a:pathLst>
                <a:path w="3986" h="4022" extrusionOk="0">
                  <a:moveTo>
                    <a:pt x="1993" y="1"/>
                  </a:moveTo>
                  <a:cubicBezTo>
                    <a:pt x="890" y="1"/>
                    <a:pt x="1" y="890"/>
                    <a:pt x="1" y="2029"/>
                  </a:cubicBezTo>
                  <a:cubicBezTo>
                    <a:pt x="1" y="3132"/>
                    <a:pt x="890" y="4022"/>
                    <a:pt x="1993" y="4022"/>
                  </a:cubicBezTo>
                  <a:cubicBezTo>
                    <a:pt x="3096" y="4022"/>
                    <a:pt x="3986" y="3132"/>
                    <a:pt x="3986" y="2029"/>
                  </a:cubicBezTo>
                  <a:cubicBezTo>
                    <a:pt x="3986" y="890"/>
                    <a:pt x="3096" y="1"/>
                    <a:pt x="1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1157;p47"/>
            <p:cNvSpPr/>
            <p:nvPr/>
          </p:nvSpPr>
          <p:spPr>
            <a:xfrm>
              <a:off x="1780275" y="2888900"/>
              <a:ext cx="21375" cy="20700"/>
            </a:xfrm>
            <a:custGeom>
              <a:avLst/>
              <a:gdLst/>
              <a:ahLst/>
              <a:cxnLst/>
              <a:rect l="l" t="t" r="r" b="b"/>
              <a:pathLst>
                <a:path w="855" h="828" extrusionOk="0">
                  <a:moveTo>
                    <a:pt x="427" y="1"/>
                  </a:moveTo>
                  <a:cubicBezTo>
                    <a:pt x="214" y="1"/>
                    <a:pt x="0" y="143"/>
                    <a:pt x="0" y="428"/>
                  </a:cubicBezTo>
                  <a:cubicBezTo>
                    <a:pt x="0" y="694"/>
                    <a:pt x="214" y="828"/>
                    <a:pt x="427" y="828"/>
                  </a:cubicBezTo>
                  <a:cubicBezTo>
                    <a:pt x="641" y="828"/>
                    <a:pt x="854" y="694"/>
                    <a:pt x="854" y="428"/>
                  </a:cubicBezTo>
                  <a:cubicBezTo>
                    <a:pt x="854" y="143"/>
                    <a:pt x="641" y="1"/>
                    <a:pt x="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1158;p47"/>
            <p:cNvSpPr/>
            <p:nvPr/>
          </p:nvSpPr>
          <p:spPr>
            <a:xfrm>
              <a:off x="1967950" y="3047225"/>
              <a:ext cx="103225" cy="104100"/>
            </a:xfrm>
            <a:custGeom>
              <a:avLst/>
              <a:gdLst/>
              <a:ahLst/>
              <a:cxnLst/>
              <a:rect l="l" t="t" r="r" b="b"/>
              <a:pathLst>
                <a:path w="4129" h="4164" extrusionOk="0">
                  <a:moveTo>
                    <a:pt x="2064" y="1"/>
                  </a:moveTo>
                  <a:cubicBezTo>
                    <a:pt x="926" y="1"/>
                    <a:pt x="1" y="926"/>
                    <a:pt x="1" y="2065"/>
                  </a:cubicBezTo>
                  <a:cubicBezTo>
                    <a:pt x="1" y="3203"/>
                    <a:pt x="926" y="4164"/>
                    <a:pt x="2064" y="4164"/>
                  </a:cubicBezTo>
                  <a:cubicBezTo>
                    <a:pt x="3203" y="4164"/>
                    <a:pt x="4128" y="3203"/>
                    <a:pt x="4128" y="2065"/>
                  </a:cubicBezTo>
                  <a:cubicBezTo>
                    <a:pt x="4128" y="926"/>
                    <a:pt x="3203" y="1"/>
                    <a:pt x="2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2267725" y="3148650"/>
              <a:ext cx="88975" cy="76225"/>
            </a:xfrm>
            <a:custGeom>
              <a:avLst/>
              <a:gdLst/>
              <a:ahLst/>
              <a:cxnLst/>
              <a:rect l="l" t="t" r="r" b="b"/>
              <a:pathLst>
                <a:path w="3559" h="3049" extrusionOk="0">
                  <a:moveTo>
                    <a:pt x="2029" y="0"/>
                  </a:moveTo>
                  <a:cubicBezTo>
                    <a:pt x="677" y="0"/>
                    <a:pt x="1" y="1637"/>
                    <a:pt x="961" y="2598"/>
                  </a:cubicBezTo>
                  <a:cubicBezTo>
                    <a:pt x="1273" y="2909"/>
                    <a:pt x="1656" y="3049"/>
                    <a:pt x="2030" y="3049"/>
                  </a:cubicBezTo>
                  <a:cubicBezTo>
                    <a:pt x="2811" y="3049"/>
                    <a:pt x="3559" y="2444"/>
                    <a:pt x="3559" y="1530"/>
                  </a:cubicBezTo>
                  <a:cubicBezTo>
                    <a:pt x="3559" y="676"/>
                    <a:pt x="2883" y="0"/>
                    <a:pt x="20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2581725" y="3113950"/>
              <a:ext cx="80075" cy="67825"/>
            </a:xfrm>
            <a:custGeom>
              <a:avLst/>
              <a:gdLst/>
              <a:ahLst/>
              <a:cxnLst/>
              <a:rect l="l" t="t" r="r" b="b"/>
              <a:pathLst>
                <a:path w="3203" h="2713" extrusionOk="0">
                  <a:moveTo>
                    <a:pt x="1815" y="1"/>
                  </a:moveTo>
                  <a:cubicBezTo>
                    <a:pt x="605" y="1"/>
                    <a:pt x="1" y="1459"/>
                    <a:pt x="855" y="2313"/>
                  </a:cubicBezTo>
                  <a:cubicBezTo>
                    <a:pt x="1131" y="2589"/>
                    <a:pt x="1474" y="2713"/>
                    <a:pt x="1811" y="2713"/>
                  </a:cubicBezTo>
                  <a:cubicBezTo>
                    <a:pt x="2518" y="2713"/>
                    <a:pt x="3203" y="2171"/>
                    <a:pt x="3203" y="1353"/>
                  </a:cubicBezTo>
                  <a:cubicBezTo>
                    <a:pt x="3167" y="605"/>
                    <a:pt x="2562" y="1"/>
                    <a:pt x="18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2865475" y="3025000"/>
              <a:ext cx="47175" cy="47175"/>
            </a:xfrm>
            <a:custGeom>
              <a:avLst/>
              <a:gdLst/>
              <a:ahLst/>
              <a:cxnLst/>
              <a:rect l="l" t="t" r="r" b="b"/>
              <a:pathLst>
                <a:path w="1887" h="1887" extrusionOk="0">
                  <a:moveTo>
                    <a:pt x="926" y="0"/>
                  </a:moveTo>
                  <a:cubicBezTo>
                    <a:pt x="392" y="0"/>
                    <a:pt x="1" y="427"/>
                    <a:pt x="1" y="926"/>
                  </a:cubicBezTo>
                  <a:cubicBezTo>
                    <a:pt x="1" y="1459"/>
                    <a:pt x="392" y="1886"/>
                    <a:pt x="926" y="1886"/>
                  </a:cubicBezTo>
                  <a:cubicBezTo>
                    <a:pt x="1460" y="1886"/>
                    <a:pt x="1887" y="1459"/>
                    <a:pt x="1887" y="926"/>
                  </a:cubicBezTo>
                  <a:cubicBezTo>
                    <a:pt x="1887" y="427"/>
                    <a:pt x="1460" y="0"/>
                    <a:pt x="9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3027375" y="2815950"/>
              <a:ext cx="84525" cy="71775"/>
            </a:xfrm>
            <a:custGeom>
              <a:avLst/>
              <a:gdLst/>
              <a:ahLst/>
              <a:cxnLst/>
              <a:rect l="l" t="t" r="r" b="b"/>
              <a:pathLst>
                <a:path w="3381" h="2871" extrusionOk="0">
                  <a:moveTo>
                    <a:pt x="1922" y="1"/>
                  </a:moveTo>
                  <a:cubicBezTo>
                    <a:pt x="641" y="1"/>
                    <a:pt x="1" y="1567"/>
                    <a:pt x="926" y="2456"/>
                  </a:cubicBezTo>
                  <a:cubicBezTo>
                    <a:pt x="1212" y="2743"/>
                    <a:pt x="1569" y="2870"/>
                    <a:pt x="1921" y="2870"/>
                  </a:cubicBezTo>
                  <a:cubicBezTo>
                    <a:pt x="2661" y="2870"/>
                    <a:pt x="3381" y="2304"/>
                    <a:pt x="3381" y="1460"/>
                  </a:cubicBezTo>
                  <a:cubicBezTo>
                    <a:pt x="3381" y="641"/>
                    <a:pt x="2740" y="1"/>
                    <a:pt x="1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3" name="Google Shape;1163;p47"/>
            <p:cNvSpPr/>
            <p:nvPr/>
          </p:nvSpPr>
          <p:spPr>
            <a:xfrm>
              <a:off x="3109225" y="2553550"/>
              <a:ext cx="92525" cy="79275"/>
            </a:xfrm>
            <a:custGeom>
              <a:avLst/>
              <a:gdLst/>
              <a:ahLst/>
              <a:cxnLst/>
              <a:rect l="l" t="t" r="r" b="b"/>
              <a:pathLst>
                <a:path w="3701" h="3171" extrusionOk="0">
                  <a:moveTo>
                    <a:pt x="2135" y="1"/>
                  </a:moveTo>
                  <a:cubicBezTo>
                    <a:pt x="712" y="1"/>
                    <a:pt x="0" y="1708"/>
                    <a:pt x="996" y="2705"/>
                  </a:cubicBezTo>
                  <a:cubicBezTo>
                    <a:pt x="1318" y="3027"/>
                    <a:pt x="1715" y="3170"/>
                    <a:pt x="2104" y="3170"/>
                  </a:cubicBezTo>
                  <a:cubicBezTo>
                    <a:pt x="2918" y="3170"/>
                    <a:pt x="3700" y="2541"/>
                    <a:pt x="3700" y="1602"/>
                  </a:cubicBezTo>
                  <a:cubicBezTo>
                    <a:pt x="3700" y="712"/>
                    <a:pt x="2989" y="1"/>
                    <a:pt x="2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1164;p47"/>
            <p:cNvSpPr/>
            <p:nvPr/>
          </p:nvSpPr>
          <p:spPr>
            <a:xfrm>
              <a:off x="1818350" y="1558050"/>
              <a:ext cx="528325" cy="471950"/>
            </a:xfrm>
            <a:custGeom>
              <a:avLst/>
              <a:gdLst/>
              <a:ahLst/>
              <a:cxnLst/>
              <a:rect l="l" t="t" r="r" b="b"/>
              <a:pathLst>
                <a:path w="21133" h="18878" extrusionOk="0">
                  <a:moveTo>
                    <a:pt x="20892" y="1"/>
                  </a:moveTo>
                  <a:cubicBezTo>
                    <a:pt x="20845" y="1"/>
                    <a:pt x="20796" y="23"/>
                    <a:pt x="20751" y="77"/>
                  </a:cubicBezTo>
                  <a:lnTo>
                    <a:pt x="20786" y="41"/>
                  </a:lnTo>
                  <a:lnTo>
                    <a:pt x="20786" y="41"/>
                  </a:lnTo>
                  <a:cubicBezTo>
                    <a:pt x="19292" y="1678"/>
                    <a:pt x="17086" y="2496"/>
                    <a:pt x="14951" y="2888"/>
                  </a:cubicBezTo>
                  <a:cubicBezTo>
                    <a:pt x="13706" y="3101"/>
                    <a:pt x="12425" y="3243"/>
                    <a:pt x="11144" y="3350"/>
                  </a:cubicBezTo>
                  <a:cubicBezTo>
                    <a:pt x="10041" y="3421"/>
                    <a:pt x="8938" y="3564"/>
                    <a:pt x="7871" y="3777"/>
                  </a:cubicBezTo>
                  <a:cubicBezTo>
                    <a:pt x="6945" y="3955"/>
                    <a:pt x="6092" y="4382"/>
                    <a:pt x="5451" y="5058"/>
                  </a:cubicBezTo>
                  <a:cubicBezTo>
                    <a:pt x="4775" y="5841"/>
                    <a:pt x="4455" y="6873"/>
                    <a:pt x="4597" y="7905"/>
                  </a:cubicBezTo>
                  <a:cubicBezTo>
                    <a:pt x="4704" y="9008"/>
                    <a:pt x="5060" y="10075"/>
                    <a:pt x="5131" y="11178"/>
                  </a:cubicBezTo>
                  <a:cubicBezTo>
                    <a:pt x="5202" y="12103"/>
                    <a:pt x="5060" y="13064"/>
                    <a:pt x="4739" y="13953"/>
                  </a:cubicBezTo>
                  <a:cubicBezTo>
                    <a:pt x="3992" y="16017"/>
                    <a:pt x="2356" y="17654"/>
                    <a:pt x="292" y="18330"/>
                  </a:cubicBezTo>
                  <a:cubicBezTo>
                    <a:pt x="0" y="18427"/>
                    <a:pt x="92" y="18878"/>
                    <a:pt x="352" y="18878"/>
                  </a:cubicBezTo>
                  <a:cubicBezTo>
                    <a:pt x="378" y="18878"/>
                    <a:pt x="405" y="18873"/>
                    <a:pt x="434" y="18863"/>
                  </a:cubicBezTo>
                  <a:cubicBezTo>
                    <a:pt x="3174" y="17903"/>
                    <a:pt x="5166" y="15483"/>
                    <a:pt x="5593" y="12601"/>
                  </a:cubicBezTo>
                  <a:cubicBezTo>
                    <a:pt x="5665" y="11569"/>
                    <a:pt x="5629" y="10538"/>
                    <a:pt x="5380" y="9541"/>
                  </a:cubicBezTo>
                  <a:cubicBezTo>
                    <a:pt x="5166" y="8474"/>
                    <a:pt x="4882" y="7300"/>
                    <a:pt x="5273" y="6232"/>
                  </a:cubicBezTo>
                  <a:cubicBezTo>
                    <a:pt x="5629" y="5272"/>
                    <a:pt x="6518" y="4773"/>
                    <a:pt x="7479" y="4489"/>
                  </a:cubicBezTo>
                  <a:cubicBezTo>
                    <a:pt x="8547" y="4240"/>
                    <a:pt x="9614" y="4097"/>
                    <a:pt x="10681" y="4062"/>
                  </a:cubicBezTo>
                  <a:cubicBezTo>
                    <a:pt x="11962" y="3955"/>
                    <a:pt x="13243" y="3848"/>
                    <a:pt x="14524" y="3635"/>
                  </a:cubicBezTo>
                  <a:cubicBezTo>
                    <a:pt x="16979" y="3172"/>
                    <a:pt x="19328" y="2212"/>
                    <a:pt x="21000" y="326"/>
                  </a:cubicBezTo>
                  <a:cubicBezTo>
                    <a:pt x="21133" y="193"/>
                    <a:pt x="21027" y="1"/>
                    <a:pt x="208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1780761" y="2496870"/>
              <a:ext cx="135975" cy="400700"/>
            </a:xfrm>
            <a:custGeom>
              <a:avLst/>
              <a:gdLst/>
              <a:ahLst/>
              <a:cxnLst/>
              <a:rect l="l" t="t" r="r" b="b"/>
              <a:pathLst>
                <a:path w="5439" h="16028" extrusionOk="0">
                  <a:moveTo>
                    <a:pt x="311" y="1"/>
                  </a:moveTo>
                  <a:cubicBezTo>
                    <a:pt x="141" y="1"/>
                    <a:pt x="0" y="203"/>
                    <a:pt x="138" y="342"/>
                  </a:cubicBezTo>
                  <a:lnTo>
                    <a:pt x="174" y="342"/>
                  </a:lnTo>
                  <a:cubicBezTo>
                    <a:pt x="1917" y="1872"/>
                    <a:pt x="2166" y="4291"/>
                    <a:pt x="2131" y="6462"/>
                  </a:cubicBezTo>
                  <a:cubicBezTo>
                    <a:pt x="2095" y="8846"/>
                    <a:pt x="1811" y="11301"/>
                    <a:pt x="2807" y="13542"/>
                  </a:cubicBezTo>
                  <a:cubicBezTo>
                    <a:pt x="3234" y="14574"/>
                    <a:pt x="4017" y="15428"/>
                    <a:pt x="5013" y="15997"/>
                  </a:cubicBezTo>
                  <a:cubicBezTo>
                    <a:pt x="5050" y="16019"/>
                    <a:pt x="5087" y="16028"/>
                    <a:pt x="5121" y="16028"/>
                  </a:cubicBezTo>
                  <a:cubicBezTo>
                    <a:pt x="5315" y="16028"/>
                    <a:pt x="5438" y="15727"/>
                    <a:pt x="5226" y="15606"/>
                  </a:cubicBezTo>
                  <a:cubicBezTo>
                    <a:pt x="3341" y="14503"/>
                    <a:pt x="2665" y="12261"/>
                    <a:pt x="2558" y="10198"/>
                  </a:cubicBezTo>
                  <a:cubicBezTo>
                    <a:pt x="2451" y="7778"/>
                    <a:pt x="2914" y="5323"/>
                    <a:pt x="2238" y="2975"/>
                  </a:cubicBezTo>
                  <a:cubicBezTo>
                    <a:pt x="1917" y="1836"/>
                    <a:pt x="1312" y="840"/>
                    <a:pt x="459" y="57"/>
                  </a:cubicBezTo>
                  <a:cubicBezTo>
                    <a:pt x="411" y="17"/>
                    <a:pt x="360" y="1"/>
                    <a:pt x="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2929725" y="2547756"/>
              <a:ext cx="100350" cy="169975"/>
            </a:xfrm>
            <a:custGeom>
              <a:avLst/>
              <a:gdLst/>
              <a:ahLst/>
              <a:cxnLst/>
              <a:rect l="l" t="t" r="r" b="b"/>
              <a:pathLst>
                <a:path w="4014" h="6799" extrusionOk="0">
                  <a:moveTo>
                    <a:pt x="3675" y="1"/>
                  </a:moveTo>
                  <a:cubicBezTo>
                    <a:pt x="3595" y="1"/>
                    <a:pt x="3515" y="54"/>
                    <a:pt x="3515" y="161"/>
                  </a:cubicBezTo>
                  <a:lnTo>
                    <a:pt x="3515" y="197"/>
                  </a:lnTo>
                  <a:cubicBezTo>
                    <a:pt x="3658" y="1549"/>
                    <a:pt x="3195" y="2901"/>
                    <a:pt x="2234" y="3897"/>
                  </a:cubicBezTo>
                  <a:cubicBezTo>
                    <a:pt x="1416" y="4715"/>
                    <a:pt x="455" y="5427"/>
                    <a:pt x="64" y="6566"/>
                  </a:cubicBezTo>
                  <a:cubicBezTo>
                    <a:pt x="0" y="6714"/>
                    <a:pt x="113" y="6799"/>
                    <a:pt x="229" y="6799"/>
                  </a:cubicBezTo>
                  <a:cubicBezTo>
                    <a:pt x="309" y="6799"/>
                    <a:pt x="391" y="6759"/>
                    <a:pt x="420" y="6672"/>
                  </a:cubicBezTo>
                  <a:cubicBezTo>
                    <a:pt x="882" y="5463"/>
                    <a:pt x="2021" y="4787"/>
                    <a:pt x="2804" y="3862"/>
                  </a:cubicBezTo>
                  <a:cubicBezTo>
                    <a:pt x="3622" y="2830"/>
                    <a:pt x="4013" y="1478"/>
                    <a:pt x="3835" y="161"/>
                  </a:cubicBezTo>
                  <a:cubicBezTo>
                    <a:pt x="3835" y="54"/>
                    <a:pt x="3755" y="1"/>
                    <a:pt x="3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47"/>
            <p:cNvSpPr/>
            <p:nvPr/>
          </p:nvSpPr>
          <p:spPr>
            <a:xfrm>
              <a:off x="2840650" y="1774975"/>
              <a:ext cx="124875" cy="272750"/>
            </a:xfrm>
            <a:custGeom>
              <a:avLst/>
              <a:gdLst/>
              <a:ahLst/>
              <a:cxnLst/>
              <a:rect l="l" t="t" r="r" b="b"/>
              <a:pathLst>
                <a:path w="4995" h="10910" extrusionOk="0">
                  <a:moveTo>
                    <a:pt x="362" y="1"/>
                  </a:moveTo>
                  <a:cubicBezTo>
                    <a:pt x="161" y="1"/>
                    <a:pt x="0" y="291"/>
                    <a:pt x="176" y="437"/>
                  </a:cubicBezTo>
                  <a:cubicBezTo>
                    <a:pt x="1599" y="1647"/>
                    <a:pt x="1101" y="3675"/>
                    <a:pt x="1065" y="5312"/>
                  </a:cubicBezTo>
                  <a:cubicBezTo>
                    <a:pt x="994" y="6877"/>
                    <a:pt x="1599" y="8372"/>
                    <a:pt x="2666" y="9546"/>
                  </a:cubicBezTo>
                  <a:cubicBezTo>
                    <a:pt x="3235" y="10151"/>
                    <a:pt x="3947" y="10613"/>
                    <a:pt x="4730" y="10898"/>
                  </a:cubicBezTo>
                  <a:cubicBezTo>
                    <a:pt x="4749" y="10906"/>
                    <a:pt x="4768" y="10909"/>
                    <a:pt x="4786" y="10909"/>
                  </a:cubicBezTo>
                  <a:cubicBezTo>
                    <a:pt x="4928" y="10909"/>
                    <a:pt x="4995" y="10677"/>
                    <a:pt x="4837" y="10613"/>
                  </a:cubicBezTo>
                  <a:lnTo>
                    <a:pt x="4872" y="10613"/>
                  </a:lnTo>
                  <a:cubicBezTo>
                    <a:pt x="3485" y="9973"/>
                    <a:pt x="2417" y="8799"/>
                    <a:pt x="1919" y="7340"/>
                  </a:cubicBezTo>
                  <a:cubicBezTo>
                    <a:pt x="1670" y="6522"/>
                    <a:pt x="1563" y="5668"/>
                    <a:pt x="1670" y="4849"/>
                  </a:cubicBezTo>
                  <a:cubicBezTo>
                    <a:pt x="1777" y="3960"/>
                    <a:pt x="1777" y="3035"/>
                    <a:pt x="1670" y="2181"/>
                  </a:cubicBezTo>
                  <a:cubicBezTo>
                    <a:pt x="1563" y="1327"/>
                    <a:pt x="1136" y="580"/>
                    <a:pt x="496" y="46"/>
                  </a:cubicBezTo>
                  <a:cubicBezTo>
                    <a:pt x="451" y="14"/>
                    <a:pt x="406" y="1"/>
                    <a:pt x="3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1168;p47"/>
            <p:cNvSpPr/>
            <p:nvPr/>
          </p:nvSpPr>
          <p:spPr>
            <a:xfrm>
              <a:off x="2511150" y="1604850"/>
              <a:ext cx="190175" cy="78075"/>
            </a:xfrm>
            <a:custGeom>
              <a:avLst/>
              <a:gdLst/>
              <a:ahLst/>
              <a:cxnLst/>
              <a:rect l="l" t="t" r="r" b="b"/>
              <a:pathLst>
                <a:path w="7607" h="3123" extrusionOk="0">
                  <a:moveTo>
                    <a:pt x="3565" y="1"/>
                  </a:moveTo>
                  <a:cubicBezTo>
                    <a:pt x="3208" y="1"/>
                    <a:pt x="2850" y="62"/>
                    <a:pt x="2503" y="197"/>
                  </a:cubicBezTo>
                  <a:cubicBezTo>
                    <a:pt x="1944" y="374"/>
                    <a:pt x="1360" y="624"/>
                    <a:pt x="751" y="624"/>
                  </a:cubicBezTo>
                  <a:cubicBezTo>
                    <a:pt x="625" y="624"/>
                    <a:pt x="497" y="613"/>
                    <a:pt x="368" y="589"/>
                  </a:cubicBezTo>
                  <a:cubicBezTo>
                    <a:pt x="345" y="583"/>
                    <a:pt x="323" y="580"/>
                    <a:pt x="302" y="580"/>
                  </a:cubicBezTo>
                  <a:cubicBezTo>
                    <a:pt x="69" y="580"/>
                    <a:pt x="1" y="915"/>
                    <a:pt x="262" y="980"/>
                  </a:cubicBezTo>
                  <a:cubicBezTo>
                    <a:pt x="442" y="1029"/>
                    <a:pt x="620" y="1050"/>
                    <a:pt x="796" y="1050"/>
                  </a:cubicBezTo>
                  <a:cubicBezTo>
                    <a:pt x="1775" y="1050"/>
                    <a:pt x="2697" y="410"/>
                    <a:pt x="3703" y="410"/>
                  </a:cubicBezTo>
                  <a:cubicBezTo>
                    <a:pt x="3835" y="410"/>
                    <a:pt x="3969" y="421"/>
                    <a:pt x="4104" y="446"/>
                  </a:cubicBezTo>
                  <a:cubicBezTo>
                    <a:pt x="5492" y="731"/>
                    <a:pt x="6524" y="1976"/>
                    <a:pt x="7342" y="3079"/>
                  </a:cubicBezTo>
                  <a:cubicBezTo>
                    <a:pt x="7363" y="3110"/>
                    <a:pt x="7394" y="3123"/>
                    <a:pt x="7427" y="3123"/>
                  </a:cubicBezTo>
                  <a:cubicBezTo>
                    <a:pt x="7512" y="3123"/>
                    <a:pt x="7607" y="3039"/>
                    <a:pt x="7556" y="2937"/>
                  </a:cubicBezTo>
                  <a:cubicBezTo>
                    <a:pt x="6737" y="1763"/>
                    <a:pt x="5919" y="553"/>
                    <a:pt x="4460" y="126"/>
                  </a:cubicBezTo>
                  <a:cubicBezTo>
                    <a:pt x="4167" y="45"/>
                    <a:pt x="3866" y="1"/>
                    <a:pt x="35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1171;p47"/>
            <p:cNvSpPr/>
            <p:nvPr/>
          </p:nvSpPr>
          <p:spPr>
            <a:xfrm>
              <a:off x="1445625" y="1228575"/>
              <a:ext cx="1873975" cy="788625"/>
            </a:xfrm>
            <a:custGeom>
              <a:avLst/>
              <a:gdLst/>
              <a:ahLst/>
              <a:cxnLst/>
              <a:rect l="l" t="t" r="r" b="b"/>
              <a:pathLst>
                <a:path w="74959" h="31545" extrusionOk="0">
                  <a:moveTo>
                    <a:pt x="37548" y="1"/>
                  </a:moveTo>
                  <a:cubicBezTo>
                    <a:pt x="34582" y="1"/>
                    <a:pt x="31611" y="314"/>
                    <a:pt x="28686" y="945"/>
                  </a:cubicBezTo>
                  <a:cubicBezTo>
                    <a:pt x="22175" y="2297"/>
                    <a:pt x="16090" y="5250"/>
                    <a:pt x="10967" y="9520"/>
                  </a:cubicBezTo>
                  <a:cubicBezTo>
                    <a:pt x="6128" y="13576"/>
                    <a:pt x="2249" y="18913"/>
                    <a:pt x="542" y="25033"/>
                  </a:cubicBezTo>
                  <a:cubicBezTo>
                    <a:pt x="328" y="25780"/>
                    <a:pt x="186" y="26599"/>
                    <a:pt x="43" y="27381"/>
                  </a:cubicBezTo>
                  <a:cubicBezTo>
                    <a:pt x="0" y="27531"/>
                    <a:pt x="126" y="27630"/>
                    <a:pt x="247" y="27630"/>
                  </a:cubicBezTo>
                  <a:cubicBezTo>
                    <a:pt x="328" y="27630"/>
                    <a:pt x="406" y="27587"/>
                    <a:pt x="435" y="27488"/>
                  </a:cubicBezTo>
                  <a:lnTo>
                    <a:pt x="470" y="27488"/>
                  </a:lnTo>
                  <a:cubicBezTo>
                    <a:pt x="1218" y="24464"/>
                    <a:pt x="2427" y="21617"/>
                    <a:pt x="4028" y="18949"/>
                  </a:cubicBezTo>
                  <a:cubicBezTo>
                    <a:pt x="5630" y="16316"/>
                    <a:pt x="7587" y="13861"/>
                    <a:pt x="9864" y="11761"/>
                  </a:cubicBezTo>
                  <a:cubicBezTo>
                    <a:pt x="14489" y="7385"/>
                    <a:pt x="20111" y="4218"/>
                    <a:pt x="26266" y="2475"/>
                  </a:cubicBezTo>
                  <a:cubicBezTo>
                    <a:pt x="29974" y="1435"/>
                    <a:pt x="33781" y="917"/>
                    <a:pt x="37593" y="917"/>
                  </a:cubicBezTo>
                  <a:cubicBezTo>
                    <a:pt x="40952" y="917"/>
                    <a:pt x="44315" y="1319"/>
                    <a:pt x="47615" y="2119"/>
                  </a:cubicBezTo>
                  <a:cubicBezTo>
                    <a:pt x="54197" y="3756"/>
                    <a:pt x="60175" y="7207"/>
                    <a:pt x="64872" y="12082"/>
                  </a:cubicBezTo>
                  <a:cubicBezTo>
                    <a:pt x="69319" y="16707"/>
                    <a:pt x="72379" y="22507"/>
                    <a:pt x="73660" y="28805"/>
                  </a:cubicBezTo>
                  <a:cubicBezTo>
                    <a:pt x="73838" y="29587"/>
                    <a:pt x="73945" y="30335"/>
                    <a:pt x="74016" y="31117"/>
                  </a:cubicBezTo>
                  <a:cubicBezTo>
                    <a:pt x="74052" y="31402"/>
                    <a:pt x="74301" y="31544"/>
                    <a:pt x="74527" y="31544"/>
                  </a:cubicBezTo>
                  <a:cubicBezTo>
                    <a:pt x="74754" y="31544"/>
                    <a:pt x="74959" y="31402"/>
                    <a:pt x="74906" y="31117"/>
                  </a:cubicBezTo>
                  <a:cubicBezTo>
                    <a:pt x="74123" y="24571"/>
                    <a:pt x="71454" y="18415"/>
                    <a:pt x="67184" y="13363"/>
                  </a:cubicBezTo>
                  <a:cubicBezTo>
                    <a:pt x="62808" y="8097"/>
                    <a:pt x="57044" y="4183"/>
                    <a:pt x="50533" y="2048"/>
                  </a:cubicBezTo>
                  <a:cubicBezTo>
                    <a:pt x="46326" y="688"/>
                    <a:pt x="41943" y="1"/>
                    <a:pt x="37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1459600" y="2474725"/>
              <a:ext cx="1837325" cy="855175"/>
            </a:xfrm>
            <a:custGeom>
              <a:avLst/>
              <a:gdLst/>
              <a:ahLst/>
              <a:cxnLst/>
              <a:rect l="l" t="t" r="r" b="b"/>
              <a:pathLst>
                <a:path w="73493" h="34207" extrusionOk="0">
                  <a:moveTo>
                    <a:pt x="284" y="0"/>
                  </a:moveTo>
                  <a:cubicBezTo>
                    <a:pt x="137" y="0"/>
                    <a:pt x="1" y="98"/>
                    <a:pt x="18" y="307"/>
                  </a:cubicBezTo>
                  <a:cubicBezTo>
                    <a:pt x="338" y="6854"/>
                    <a:pt x="2260" y="13223"/>
                    <a:pt x="5640" y="18880"/>
                  </a:cubicBezTo>
                  <a:cubicBezTo>
                    <a:pt x="7312" y="21656"/>
                    <a:pt x="9376" y="24146"/>
                    <a:pt x="11795" y="26317"/>
                  </a:cubicBezTo>
                  <a:cubicBezTo>
                    <a:pt x="14357" y="28594"/>
                    <a:pt x="17310" y="30373"/>
                    <a:pt x="20513" y="31618"/>
                  </a:cubicBezTo>
                  <a:cubicBezTo>
                    <a:pt x="24035" y="32970"/>
                    <a:pt x="27736" y="33753"/>
                    <a:pt x="31507" y="34038"/>
                  </a:cubicBezTo>
                  <a:cubicBezTo>
                    <a:pt x="33015" y="34149"/>
                    <a:pt x="34522" y="34206"/>
                    <a:pt x="36025" y="34206"/>
                  </a:cubicBezTo>
                  <a:cubicBezTo>
                    <a:pt x="38354" y="34206"/>
                    <a:pt x="40672" y="34070"/>
                    <a:pt x="42964" y="33789"/>
                  </a:cubicBezTo>
                  <a:cubicBezTo>
                    <a:pt x="50329" y="32899"/>
                    <a:pt x="57588" y="30444"/>
                    <a:pt x="63316" y="25570"/>
                  </a:cubicBezTo>
                  <a:cubicBezTo>
                    <a:pt x="65949" y="23399"/>
                    <a:pt x="68120" y="20766"/>
                    <a:pt x="69721" y="17777"/>
                  </a:cubicBezTo>
                  <a:cubicBezTo>
                    <a:pt x="71536" y="14326"/>
                    <a:pt x="72390" y="10554"/>
                    <a:pt x="72994" y="6747"/>
                  </a:cubicBezTo>
                  <a:cubicBezTo>
                    <a:pt x="73172" y="5787"/>
                    <a:pt x="73279" y="4826"/>
                    <a:pt x="73457" y="3865"/>
                  </a:cubicBezTo>
                  <a:cubicBezTo>
                    <a:pt x="73493" y="3616"/>
                    <a:pt x="73350" y="3367"/>
                    <a:pt x="73137" y="3296"/>
                  </a:cubicBezTo>
                  <a:cubicBezTo>
                    <a:pt x="73093" y="3284"/>
                    <a:pt x="73050" y="3278"/>
                    <a:pt x="73008" y="3278"/>
                  </a:cubicBezTo>
                  <a:cubicBezTo>
                    <a:pt x="72806" y="3278"/>
                    <a:pt x="72626" y="3410"/>
                    <a:pt x="72568" y="3616"/>
                  </a:cubicBezTo>
                  <a:cubicBezTo>
                    <a:pt x="71998" y="7459"/>
                    <a:pt x="71429" y="11373"/>
                    <a:pt x="70006" y="15002"/>
                  </a:cubicBezTo>
                  <a:cubicBezTo>
                    <a:pt x="68760" y="18098"/>
                    <a:pt x="66875" y="20908"/>
                    <a:pt x="64526" y="23257"/>
                  </a:cubicBezTo>
                  <a:cubicBezTo>
                    <a:pt x="59438" y="28380"/>
                    <a:pt x="52642" y="31262"/>
                    <a:pt x="45597" y="32472"/>
                  </a:cubicBezTo>
                  <a:cubicBezTo>
                    <a:pt x="42522" y="33004"/>
                    <a:pt x="39374" y="33291"/>
                    <a:pt x="36233" y="33291"/>
                  </a:cubicBezTo>
                  <a:cubicBezTo>
                    <a:pt x="35594" y="33291"/>
                    <a:pt x="34956" y="33279"/>
                    <a:pt x="34318" y="33255"/>
                  </a:cubicBezTo>
                  <a:cubicBezTo>
                    <a:pt x="30653" y="33219"/>
                    <a:pt x="27024" y="32650"/>
                    <a:pt x="23466" y="31654"/>
                  </a:cubicBezTo>
                  <a:cubicBezTo>
                    <a:pt x="20086" y="30693"/>
                    <a:pt x="16919" y="29128"/>
                    <a:pt x="14108" y="27028"/>
                  </a:cubicBezTo>
                  <a:cubicBezTo>
                    <a:pt x="11617" y="25143"/>
                    <a:pt x="9447" y="22865"/>
                    <a:pt x="7704" y="20304"/>
                  </a:cubicBezTo>
                  <a:cubicBezTo>
                    <a:pt x="4039" y="15109"/>
                    <a:pt x="1904" y="8918"/>
                    <a:pt x="943" y="2655"/>
                  </a:cubicBezTo>
                  <a:cubicBezTo>
                    <a:pt x="836" y="1873"/>
                    <a:pt x="730" y="1090"/>
                    <a:pt x="623" y="307"/>
                  </a:cubicBezTo>
                  <a:cubicBezTo>
                    <a:pt x="605" y="107"/>
                    <a:pt x="438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B0EFD4C-7ACE-52D1-C95C-17C6D8BD4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30" y="-5759850"/>
            <a:ext cx="9041152" cy="4566300"/>
          </a:xfrm>
          <a:prstGeom prst="rect">
            <a:avLst/>
          </a:prstGeom>
        </p:spPr>
      </p:pic>
      <p:grpSp>
        <p:nvGrpSpPr>
          <p:cNvPr id="3" name="Google Shape;1035;p44">
            <a:extLst>
              <a:ext uri="{FF2B5EF4-FFF2-40B4-BE49-F238E27FC236}">
                <a16:creationId xmlns:a16="http://schemas.microsoft.com/office/drawing/2014/main" xmlns="" id="{292B2254-662C-41E5-3297-ACF955524A3F}"/>
              </a:ext>
            </a:extLst>
          </p:cNvPr>
          <p:cNvGrpSpPr/>
          <p:nvPr/>
        </p:nvGrpSpPr>
        <p:grpSpPr>
          <a:xfrm>
            <a:off x="133615" y="46126"/>
            <a:ext cx="493797" cy="446228"/>
            <a:chOff x="2679436" y="3270400"/>
            <a:chExt cx="752625" cy="689795"/>
          </a:xfrm>
        </p:grpSpPr>
        <p:sp>
          <p:nvSpPr>
            <p:cNvPr id="4" name="Google Shape;1036;p44">
              <a:extLst>
                <a:ext uri="{FF2B5EF4-FFF2-40B4-BE49-F238E27FC236}">
                  <a16:creationId xmlns:a16="http://schemas.microsoft.com/office/drawing/2014/main" xmlns="" id="{9F2D22E4-E79D-001A-A6A7-ADE68E90EC15}"/>
                </a:ext>
              </a:extLst>
            </p:cNvPr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1037;p44">
              <a:extLst>
                <a:ext uri="{FF2B5EF4-FFF2-40B4-BE49-F238E27FC236}">
                  <a16:creationId xmlns:a16="http://schemas.microsoft.com/office/drawing/2014/main" xmlns="" id="{E2F6194A-E69D-1B9C-A2B2-4B3269D0606E}"/>
                </a:ext>
              </a:extLst>
            </p:cNvPr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1038;p44">
              <a:extLst>
                <a:ext uri="{FF2B5EF4-FFF2-40B4-BE49-F238E27FC236}">
                  <a16:creationId xmlns:a16="http://schemas.microsoft.com/office/drawing/2014/main" xmlns="" id="{E94AB9A9-5101-43CB-B11B-3BCB5103D6AF}"/>
                </a:ext>
              </a:extLst>
            </p:cNvPr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1039;p44">
              <a:extLst>
                <a:ext uri="{FF2B5EF4-FFF2-40B4-BE49-F238E27FC236}">
                  <a16:creationId xmlns:a16="http://schemas.microsoft.com/office/drawing/2014/main" xmlns="" id="{52F6AC68-FB13-DACB-403E-858D061BB151}"/>
                </a:ext>
              </a:extLst>
            </p:cNvPr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5091007-2D2C-C979-6FC8-69412418B6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707" y="1516296"/>
            <a:ext cx="3263678" cy="1623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8B8B07-7D57-627F-5C4D-2C8866B3B9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296" y="3066166"/>
            <a:ext cx="3728692" cy="1999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BBE9DDA-2648-F4C4-8186-C01B5BC6A3CB}"/>
              </a:ext>
            </a:extLst>
          </p:cNvPr>
          <p:cNvSpPr/>
          <p:nvPr/>
        </p:nvSpPr>
        <p:spPr>
          <a:xfrm>
            <a:off x="5505205" y="185970"/>
            <a:ext cx="350518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i="1" dirty="0">
                <a:ln w="0"/>
                <a:solidFill>
                  <a:schemeClr val="tx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unito"/>
                <a:cs typeface="Mongolian Baiti" panose="03000500000000000000" pitchFamily="66" charset="0"/>
              </a:rPr>
              <a:t>Магнитный модуль. «Наблюдение за природой»</a:t>
            </a:r>
            <a:endParaRPr lang="ru-RU" sz="2800" b="0" i="1" cap="none" spc="0" dirty="0">
              <a:ln w="0"/>
              <a:solidFill>
                <a:schemeClr val="tx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unito"/>
              <a:cs typeface="Mongolian Baiti" panose="03000500000000000000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076FF6A-77AB-9767-921F-6F8B6667D6A7}"/>
              </a:ext>
            </a:extLst>
          </p:cNvPr>
          <p:cNvSpPr txBox="1"/>
          <p:nvPr/>
        </p:nvSpPr>
        <p:spPr>
          <a:xfrm>
            <a:off x="-506845" y="-741872"/>
            <a:ext cx="5394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1" u="none" strike="noStrike" kern="0" cap="none" spc="0" normalizeH="0" baseline="0" noProof="0" dirty="0">
                <a:ln w="0"/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anum Pen Script"/>
                <a:cs typeface="Arial"/>
                <a:sym typeface="Arial"/>
              </a:rPr>
              <a:t>«Я и природа»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40607" y="662867"/>
            <a:ext cx="2582420" cy="1936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" name="Объект 3">
            <a:extLst>
              <a:ext uri="{FF2B5EF4-FFF2-40B4-BE49-F238E27FC236}">
                <a16:creationId xmlns:a16="http://schemas.microsoft.com/office/drawing/2014/main" xmlns="" id="{46CCEDD2-F599-4FC3-A0CE-A39202BB51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855" y="344186"/>
            <a:ext cx="2881653" cy="203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Объект 3">
            <a:extLst>
              <a:ext uri="{FF2B5EF4-FFF2-40B4-BE49-F238E27FC236}">
                <a16:creationId xmlns:a16="http://schemas.microsoft.com/office/drawing/2014/main" xmlns="" id="{4CD7A1A2-E9C3-4278-9C89-CFD6F6075C1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1353" y="2688137"/>
            <a:ext cx="2376839" cy="2377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47"/>
          <p:cNvSpPr/>
          <p:nvPr/>
        </p:nvSpPr>
        <p:spPr>
          <a:xfrm>
            <a:off x="1094949" y="7366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9" name="Google Shape;1059;p47"/>
          <p:cNvSpPr/>
          <p:nvPr/>
        </p:nvSpPr>
        <p:spPr>
          <a:xfrm rot="10800000">
            <a:off x="5190715" y="305278"/>
            <a:ext cx="3505179" cy="185943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0" name="Google Shape;1060;p47"/>
          <p:cNvSpPr/>
          <p:nvPr/>
        </p:nvSpPr>
        <p:spPr>
          <a:xfrm rot="10800000">
            <a:off x="2862718" y="952946"/>
            <a:ext cx="2391993" cy="2115898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2" name="Google Shape;1062;p47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1065" name="Google Shape;1065;p47"/>
          <p:cNvSpPr/>
          <p:nvPr/>
        </p:nvSpPr>
        <p:spPr>
          <a:xfrm>
            <a:off x="56257" y="-1717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2" name="Google Shape;1072;p47"/>
          <p:cNvSpPr txBox="1">
            <a:spLocks noGrp="1"/>
          </p:cNvSpPr>
          <p:nvPr>
            <p:ph type="subTitle" idx="1"/>
          </p:nvPr>
        </p:nvSpPr>
        <p:spPr>
          <a:xfrm>
            <a:off x="732942" y="854916"/>
            <a:ext cx="32346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1073" name="Google Shape;1073;p47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4" name="Google Shape;1074;p47">
            <a:hlinkClick r:id="rId3" action="ppaction://hlinksldjump"/>
          </p:cNvPr>
          <p:cNvSpPr txBox="1"/>
          <p:nvPr/>
        </p:nvSpPr>
        <p:spPr>
          <a:xfrm>
            <a:off x="7270732" y="145643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076" name="Google Shape;1076;p47"/>
          <p:cNvGrpSpPr/>
          <p:nvPr/>
        </p:nvGrpSpPr>
        <p:grpSpPr>
          <a:xfrm>
            <a:off x="161587" y="689636"/>
            <a:ext cx="4170737" cy="2615193"/>
            <a:chOff x="1199585" y="1228575"/>
            <a:chExt cx="2300206" cy="2101325"/>
          </a:xfrm>
        </p:grpSpPr>
        <p:sp>
          <p:nvSpPr>
            <p:cNvPr id="1077" name="Google Shape;1077;p47"/>
            <p:cNvSpPr/>
            <p:nvPr/>
          </p:nvSpPr>
          <p:spPr>
            <a:xfrm>
              <a:off x="1672625" y="1496975"/>
              <a:ext cx="1477525" cy="1592100"/>
            </a:xfrm>
            <a:custGeom>
              <a:avLst/>
              <a:gdLst/>
              <a:ahLst/>
              <a:cxnLst/>
              <a:rect l="l" t="t" r="r" b="b"/>
              <a:pathLst>
                <a:path w="59101" h="63684" extrusionOk="0">
                  <a:moveTo>
                    <a:pt x="27765" y="426"/>
                  </a:moveTo>
                  <a:cubicBezTo>
                    <a:pt x="27915" y="426"/>
                    <a:pt x="28066" y="436"/>
                    <a:pt x="28217" y="456"/>
                  </a:cubicBezTo>
                  <a:cubicBezTo>
                    <a:pt x="29248" y="563"/>
                    <a:pt x="30138" y="1132"/>
                    <a:pt x="31063" y="1737"/>
                  </a:cubicBezTo>
                  <a:cubicBezTo>
                    <a:pt x="32171" y="2648"/>
                    <a:pt x="33535" y="3133"/>
                    <a:pt x="34919" y="3133"/>
                  </a:cubicBezTo>
                  <a:cubicBezTo>
                    <a:pt x="35534" y="3133"/>
                    <a:pt x="36153" y="3037"/>
                    <a:pt x="36756" y="2840"/>
                  </a:cubicBezTo>
                  <a:cubicBezTo>
                    <a:pt x="37457" y="2695"/>
                    <a:pt x="38125" y="2550"/>
                    <a:pt x="38772" y="2550"/>
                  </a:cubicBezTo>
                  <a:cubicBezTo>
                    <a:pt x="39077" y="2550"/>
                    <a:pt x="39377" y="2582"/>
                    <a:pt x="39674" y="2662"/>
                  </a:cubicBezTo>
                  <a:cubicBezTo>
                    <a:pt x="41132" y="3054"/>
                    <a:pt x="41986" y="4299"/>
                    <a:pt x="42911" y="5615"/>
                  </a:cubicBezTo>
                  <a:cubicBezTo>
                    <a:pt x="43730" y="6789"/>
                    <a:pt x="44584" y="7999"/>
                    <a:pt x="45865" y="8640"/>
                  </a:cubicBezTo>
                  <a:cubicBezTo>
                    <a:pt x="46327" y="8853"/>
                    <a:pt x="46825" y="8996"/>
                    <a:pt x="47359" y="9138"/>
                  </a:cubicBezTo>
                  <a:cubicBezTo>
                    <a:pt x="48035" y="9245"/>
                    <a:pt x="48676" y="9529"/>
                    <a:pt x="49245" y="9885"/>
                  </a:cubicBezTo>
                  <a:cubicBezTo>
                    <a:pt x="50419" y="10810"/>
                    <a:pt x="50526" y="12376"/>
                    <a:pt x="50597" y="14048"/>
                  </a:cubicBezTo>
                  <a:cubicBezTo>
                    <a:pt x="50633" y="15400"/>
                    <a:pt x="50704" y="16788"/>
                    <a:pt x="51344" y="17926"/>
                  </a:cubicBezTo>
                  <a:cubicBezTo>
                    <a:pt x="51949" y="18958"/>
                    <a:pt x="52945" y="19599"/>
                    <a:pt x="53906" y="20239"/>
                  </a:cubicBezTo>
                  <a:cubicBezTo>
                    <a:pt x="54333" y="20559"/>
                    <a:pt x="54795" y="20844"/>
                    <a:pt x="55222" y="21200"/>
                  </a:cubicBezTo>
                  <a:cubicBezTo>
                    <a:pt x="57749" y="23370"/>
                    <a:pt x="58638" y="26928"/>
                    <a:pt x="57357" y="30059"/>
                  </a:cubicBezTo>
                  <a:cubicBezTo>
                    <a:pt x="57037" y="30700"/>
                    <a:pt x="56681" y="31340"/>
                    <a:pt x="56290" y="31981"/>
                  </a:cubicBezTo>
                  <a:cubicBezTo>
                    <a:pt x="55614" y="33084"/>
                    <a:pt x="54902" y="34293"/>
                    <a:pt x="54760" y="35574"/>
                  </a:cubicBezTo>
                  <a:cubicBezTo>
                    <a:pt x="54618" y="36855"/>
                    <a:pt x="55009" y="38101"/>
                    <a:pt x="55400" y="39310"/>
                  </a:cubicBezTo>
                  <a:cubicBezTo>
                    <a:pt x="55827" y="40591"/>
                    <a:pt x="56183" y="41801"/>
                    <a:pt x="56005" y="43046"/>
                  </a:cubicBezTo>
                  <a:cubicBezTo>
                    <a:pt x="55721" y="44648"/>
                    <a:pt x="54618" y="45786"/>
                    <a:pt x="53408" y="47031"/>
                  </a:cubicBezTo>
                  <a:cubicBezTo>
                    <a:pt x="52518" y="47885"/>
                    <a:pt x="51736" y="48846"/>
                    <a:pt x="51131" y="49949"/>
                  </a:cubicBezTo>
                  <a:cubicBezTo>
                    <a:pt x="50597" y="51088"/>
                    <a:pt x="50241" y="52297"/>
                    <a:pt x="50099" y="53543"/>
                  </a:cubicBezTo>
                  <a:cubicBezTo>
                    <a:pt x="49850" y="55179"/>
                    <a:pt x="49565" y="56745"/>
                    <a:pt x="48498" y="57919"/>
                  </a:cubicBezTo>
                  <a:cubicBezTo>
                    <a:pt x="47003" y="59556"/>
                    <a:pt x="44726" y="59663"/>
                    <a:pt x="42271" y="59734"/>
                  </a:cubicBezTo>
                  <a:cubicBezTo>
                    <a:pt x="40741" y="59805"/>
                    <a:pt x="39140" y="59841"/>
                    <a:pt x="37717" y="60339"/>
                  </a:cubicBezTo>
                  <a:cubicBezTo>
                    <a:pt x="36792" y="60659"/>
                    <a:pt x="35902" y="61121"/>
                    <a:pt x="35084" y="61620"/>
                  </a:cubicBezTo>
                  <a:cubicBezTo>
                    <a:pt x="34123" y="62260"/>
                    <a:pt x="33091" y="62723"/>
                    <a:pt x="32024" y="63043"/>
                  </a:cubicBezTo>
                  <a:cubicBezTo>
                    <a:pt x="31529" y="63162"/>
                    <a:pt x="31043" y="63216"/>
                    <a:pt x="30564" y="63216"/>
                  </a:cubicBezTo>
                  <a:cubicBezTo>
                    <a:pt x="28318" y="63216"/>
                    <a:pt x="26211" y="62033"/>
                    <a:pt x="23982" y="60801"/>
                  </a:cubicBezTo>
                  <a:cubicBezTo>
                    <a:pt x="21990" y="59698"/>
                    <a:pt x="19962" y="58524"/>
                    <a:pt x="17720" y="58239"/>
                  </a:cubicBezTo>
                  <a:cubicBezTo>
                    <a:pt x="17258" y="58168"/>
                    <a:pt x="16760" y="58168"/>
                    <a:pt x="16297" y="58168"/>
                  </a:cubicBezTo>
                  <a:cubicBezTo>
                    <a:pt x="15692" y="58168"/>
                    <a:pt x="15123" y="58204"/>
                    <a:pt x="14589" y="58204"/>
                  </a:cubicBezTo>
                  <a:cubicBezTo>
                    <a:pt x="14073" y="58257"/>
                    <a:pt x="13548" y="58284"/>
                    <a:pt x="13024" y="58284"/>
                  </a:cubicBezTo>
                  <a:cubicBezTo>
                    <a:pt x="12499" y="58284"/>
                    <a:pt x="11974" y="58257"/>
                    <a:pt x="11458" y="58204"/>
                  </a:cubicBezTo>
                  <a:cubicBezTo>
                    <a:pt x="8327" y="57812"/>
                    <a:pt x="4449" y="52618"/>
                    <a:pt x="4164" y="49451"/>
                  </a:cubicBezTo>
                  <a:cubicBezTo>
                    <a:pt x="4128" y="48668"/>
                    <a:pt x="4164" y="47850"/>
                    <a:pt x="4271" y="47067"/>
                  </a:cubicBezTo>
                  <a:cubicBezTo>
                    <a:pt x="4377" y="45822"/>
                    <a:pt x="4484" y="44541"/>
                    <a:pt x="4057" y="43331"/>
                  </a:cubicBezTo>
                  <a:cubicBezTo>
                    <a:pt x="3666" y="42335"/>
                    <a:pt x="3132" y="41445"/>
                    <a:pt x="2420" y="40662"/>
                  </a:cubicBezTo>
                  <a:cubicBezTo>
                    <a:pt x="1638" y="39702"/>
                    <a:pt x="926" y="38777"/>
                    <a:pt x="748" y="37603"/>
                  </a:cubicBezTo>
                  <a:cubicBezTo>
                    <a:pt x="535" y="36250"/>
                    <a:pt x="1140" y="34970"/>
                    <a:pt x="1816" y="33653"/>
                  </a:cubicBezTo>
                  <a:cubicBezTo>
                    <a:pt x="2385" y="32443"/>
                    <a:pt x="2954" y="31234"/>
                    <a:pt x="2954" y="29917"/>
                  </a:cubicBezTo>
                  <a:cubicBezTo>
                    <a:pt x="2954" y="28743"/>
                    <a:pt x="2527" y="27640"/>
                    <a:pt x="2065" y="26572"/>
                  </a:cubicBezTo>
                  <a:cubicBezTo>
                    <a:pt x="1531" y="25256"/>
                    <a:pt x="997" y="23975"/>
                    <a:pt x="1389" y="22694"/>
                  </a:cubicBezTo>
                  <a:cubicBezTo>
                    <a:pt x="1816" y="21164"/>
                    <a:pt x="3274" y="20346"/>
                    <a:pt x="4840" y="19492"/>
                  </a:cubicBezTo>
                  <a:cubicBezTo>
                    <a:pt x="6263" y="18709"/>
                    <a:pt x="7758" y="17855"/>
                    <a:pt x="8434" y="16432"/>
                  </a:cubicBezTo>
                  <a:cubicBezTo>
                    <a:pt x="9074" y="15044"/>
                    <a:pt x="8825" y="13479"/>
                    <a:pt x="8576" y="11984"/>
                  </a:cubicBezTo>
                  <a:cubicBezTo>
                    <a:pt x="8362" y="10775"/>
                    <a:pt x="8149" y="9529"/>
                    <a:pt x="8434" y="8355"/>
                  </a:cubicBezTo>
                  <a:cubicBezTo>
                    <a:pt x="9359" y="4761"/>
                    <a:pt x="12810" y="4477"/>
                    <a:pt x="16439" y="4228"/>
                  </a:cubicBezTo>
                  <a:cubicBezTo>
                    <a:pt x="18574" y="4050"/>
                    <a:pt x="20745" y="3872"/>
                    <a:pt x="22310" y="2982"/>
                  </a:cubicBezTo>
                  <a:cubicBezTo>
                    <a:pt x="22773" y="2733"/>
                    <a:pt x="23200" y="2449"/>
                    <a:pt x="23662" y="2164"/>
                  </a:cubicBezTo>
                  <a:cubicBezTo>
                    <a:pt x="23947" y="1986"/>
                    <a:pt x="24196" y="1808"/>
                    <a:pt x="24481" y="1630"/>
                  </a:cubicBezTo>
                  <a:cubicBezTo>
                    <a:pt x="25489" y="1000"/>
                    <a:pt x="26608" y="426"/>
                    <a:pt x="27765" y="426"/>
                  </a:cubicBezTo>
                  <a:close/>
                  <a:moveTo>
                    <a:pt x="27768" y="0"/>
                  </a:moveTo>
                  <a:cubicBezTo>
                    <a:pt x="26471" y="0"/>
                    <a:pt x="25305" y="613"/>
                    <a:pt x="24196" y="1310"/>
                  </a:cubicBezTo>
                  <a:cubicBezTo>
                    <a:pt x="23911" y="1452"/>
                    <a:pt x="23662" y="1630"/>
                    <a:pt x="23378" y="1808"/>
                  </a:cubicBezTo>
                  <a:cubicBezTo>
                    <a:pt x="22986" y="2093"/>
                    <a:pt x="22524" y="2377"/>
                    <a:pt x="22097" y="2627"/>
                  </a:cubicBezTo>
                  <a:cubicBezTo>
                    <a:pt x="20602" y="3480"/>
                    <a:pt x="18467" y="3658"/>
                    <a:pt x="16404" y="3801"/>
                  </a:cubicBezTo>
                  <a:cubicBezTo>
                    <a:pt x="12739" y="4085"/>
                    <a:pt x="8967" y="4370"/>
                    <a:pt x="7935" y="8284"/>
                  </a:cubicBezTo>
                  <a:cubicBezTo>
                    <a:pt x="7615" y="9529"/>
                    <a:pt x="7864" y="10846"/>
                    <a:pt x="8078" y="12127"/>
                  </a:cubicBezTo>
                  <a:cubicBezTo>
                    <a:pt x="8327" y="13621"/>
                    <a:pt x="8611" y="14973"/>
                    <a:pt x="7971" y="16290"/>
                  </a:cubicBezTo>
                  <a:cubicBezTo>
                    <a:pt x="7331" y="17606"/>
                    <a:pt x="5907" y="18353"/>
                    <a:pt x="4555" y="19136"/>
                  </a:cubicBezTo>
                  <a:cubicBezTo>
                    <a:pt x="2990" y="19990"/>
                    <a:pt x="1389" y="20880"/>
                    <a:pt x="890" y="22587"/>
                  </a:cubicBezTo>
                  <a:cubicBezTo>
                    <a:pt x="463" y="24046"/>
                    <a:pt x="1068" y="25469"/>
                    <a:pt x="1602" y="26786"/>
                  </a:cubicBezTo>
                  <a:cubicBezTo>
                    <a:pt x="2029" y="27818"/>
                    <a:pt x="2456" y="28885"/>
                    <a:pt x="2456" y="29953"/>
                  </a:cubicBezTo>
                  <a:cubicBezTo>
                    <a:pt x="2456" y="31162"/>
                    <a:pt x="1887" y="32337"/>
                    <a:pt x="1353" y="33475"/>
                  </a:cubicBezTo>
                  <a:cubicBezTo>
                    <a:pt x="677" y="34827"/>
                    <a:pt x="1" y="36215"/>
                    <a:pt x="250" y="37709"/>
                  </a:cubicBezTo>
                  <a:cubicBezTo>
                    <a:pt x="463" y="38990"/>
                    <a:pt x="1246" y="40022"/>
                    <a:pt x="2029" y="41018"/>
                  </a:cubicBezTo>
                  <a:cubicBezTo>
                    <a:pt x="2669" y="41730"/>
                    <a:pt x="3203" y="42584"/>
                    <a:pt x="3595" y="43509"/>
                  </a:cubicBezTo>
                  <a:cubicBezTo>
                    <a:pt x="3986" y="44612"/>
                    <a:pt x="3879" y="45786"/>
                    <a:pt x="3772" y="47067"/>
                  </a:cubicBezTo>
                  <a:cubicBezTo>
                    <a:pt x="3666" y="47885"/>
                    <a:pt x="3630" y="48668"/>
                    <a:pt x="3666" y="49487"/>
                  </a:cubicBezTo>
                  <a:cubicBezTo>
                    <a:pt x="3950" y="52902"/>
                    <a:pt x="7971" y="58239"/>
                    <a:pt x="11351" y="58702"/>
                  </a:cubicBezTo>
                  <a:cubicBezTo>
                    <a:pt x="11885" y="58755"/>
                    <a:pt x="12419" y="58782"/>
                    <a:pt x="12952" y="58782"/>
                  </a:cubicBezTo>
                  <a:cubicBezTo>
                    <a:pt x="13486" y="58782"/>
                    <a:pt x="14020" y="58755"/>
                    <a:pt x="14553" y="58702"/>
                  </a:cubicBezTo>
                  <a:cubicBezTo>
                    <a:pt x="15069" y="58649"/>
                    <a:pt x="15585" y="58622"/>
                    <a:pt x="16106" y="58622"/>
                  </a:cubicBezTo>
                  <a:cubicBezTo>
                    <a:pt x="16626" y="58622"/>
                    <a:pt x="17151" y="58649"/>
                    <a:pt x="17685" y="58702"/>
                  </a:cubicBezTo>
                  <a:cubicBezTo>
                    <a:pt x="19784" y="58951"/>
                    <a:pt x="21812" y="60090"/>
                    <a:pt x="23733" y="61193"/>
                  </a:cubicBezTo>
                  <a:cubicBezTo>
                    <a:pt x="25939" y="62402"/>
                    <a:pt x="28181" y="63683"/>
                    <a:pt x="30600" y="63683"/>
                  </a:cubicBezTo>
                  <a:cubicBezTo>
                    <a:pt x="31099" y="63683"/>
                    <a:pt x="31597" y="63612"/>
                    <a:pt x="32095" y="63505"/>
                  </a:cubicBezTo>
                  <a:cubicBezTo>
                    <a:pt x="33233" y="63185"/>
                    <a:pt x="34301" y="62687"/>
                    <a:pt x="35297" y="62047"/>
                  </a:cubicBezTo>
                  <a:cubicBezTo>
                    <a:pt x="36080" y="61548"/>
                    <a:pt x="36934" y="61121"/>
                    <a:pt x="37859" y="60766"/>
                  </a:cubicBezTo>
                  <a:cubicBezTo>
                    <a:pt x="39211" y="60303"/>
                    <a:pt x="40777" y="60268"/>
                    <a:pt x="42307" y="60196"/>
                  </a:cubicBezTo>
                  <a:cubicBezTo>
                    <a:pt x="44726" y="60125"/>
                    <a:pt x="47217" y="60054"/>
                    <a:pt x="48853" y="58239"/>
                  </a:cubicBezTo>
                  <a:cubicBezTo>
                    <a:pt x="49992" y="56958"/>
                    <a:pt x="50277" y="55286"/>
                    <a:pt x="50561" y="53649"/>
                  </a:cubicBezTo>
                  <a:cubicBezTo>
                    <a:pt x="50704" y="51194"/>
                    <a:pt x="51842" y="48953"/>
                    <a:pt x="53728" y="47352"/>
                  </a:cubicBezTo>
                  <a:cubicBezTo>
                    <a:pt x="54902" y="46142"/>
                    <a:pt x="56148" y="44861"/>
                    <a:pt x="56432" y="43153"/>
                  </a:cubicBezTo>
                  <a:cubicBezTo>
                    <a:pt x="56646" y="41801"/>
                    <a:pt x="56219" y="40485"/>
                    <a:pt x="55827" y="39204"/>
                  </a:cubicBezTo>
                  <a:cubicBezTo>
                    <a:pt x="55472" y="38029"/>
                    <a:pt x="55080" y="36855"/>
                    <a:pt x="55187" y="35646"/>
                  </a:cubicBezTo>
                  <a:cubicBezTo>
                    <a:pt x="55329" y="34400"/>
                    <a:pt x="55970" y="33333"/>
                    <a:pt x="56681" y="32230"/>
                  </a:cubicBezTo>
                  <a:cubicBezTo>
                    <a:pt x="57073" y="31589"/>
                    <a:pt x="57428" y="30949"/>
                    <a:pt x="57749" y="30237"/>
                  </a:cubicBezTo>
                  <a:cubicBezTo>
                    <a:pt x="59101" y="26964"/>
                    <a:pt x="58176" y="23157"/>
                    <a:pt x="55472" y="20844"/>
                  </a:cubicBezTo>
                  <a:cubicBezTo>
                    <a:pt x="55045" y="20488"/>
                    <a:pt x="54618" y="20168"/>
                    <a:pt x="54155" y="19883"/>
                  </a:cubicBezTo>
                  <a:cubicBezTo>
                    <a:pt x="53194" y="19243"/>
                    <a:pt x="52269" y="18638"/>
                    <a:pt x="51736" y="17713"/>
                  </a:cubicBezTo>
                  <a:cubicBezTo>
                    <a:pt x="51131" y="16645"/>
                    <a:pt x="51095" y="15329"/>
                    <a:pt x="51024" y="14048"/>
                  </a:cubicBezTo>
                  <a:cubicBezTo>
                    <a:pt x="50953" y="12340"/>
                    <a:pt x="50882" y="10561"/>
                    <a:pt x="49494" y="9529"/>
                  </a:cubicBezTo>
                  <a:cubicBezTo>
                    <a:pt x="48853" y="9102"/>
                    <a:pt x="48177" y="8818"/>
                    <a:pt x="47430" y="8711"/>
                  </a:cubicBezTo>
                  <a:cubicBezTo>
                    <a:pt x="46932" y="8604"/>
                    <a:pt x="46470" y="8462"/>
                    <a:pt x="46007" y="8248"/>
                  </a:cubicBezTo>
                  <a:cubicBezTo>
                    <a:pt x="44833" y="7679"/>
                    <a:pt x="44050" y="6540"/>
                    <a:pt x="43267" y="5402"/>
                  </a:cubicBezTo>
                  <a:cubicBezTo>
                    <a:pt x="42307" y="4050"/>
                    <a:pt x="41346" y="2698"/>
                    <a:pt x="39780" y="2271"/>
                  </a:cubicBezTo>
                  <a:cubicBezTo>
                    <a:pt x="39424" y="2172"/>
                    <a:pt x="39063" y="2134"/>
                    <a:pt x="38702" y="2134"/>
                  </a:cubicBezTo>
                  <a:cubicBezTo>
                    <a:pt x="38015" y="2134"/>
                    <a:pt x="37325" y="2273"/>
                    <a:pt x="36649" y="2413"/>
                  </a:cubicBezTo>
                  <a:cubicBezTo>
                    <a:pt x="36009" y="2573"/>
                    <a:pt x="35348" y="2653"/>
                    <a:pt x="34698" y="2653"/>
                  </a:cubicBezTo>
                  <a:cubicBezTo>
                    <a:pt x="34481" y="2653"/>
                    <a:pt x="34265" y="2644"/>
                    <a:pt x="34052" y="2627"/>
                  </a:cubicBezTo>
                  <a:cubicBezTo>
                    <a:pt x="33091" y="2484"/>
                    <a:pt x="32237" y="1950"/>
                    <a:pt x="31312" y="1381"/>
                  </a:cubicBezTo>
                  <a:cubicBezTo>
                    <a:pt x="30351" y="776"/>
                    <a:pt x="29391" y="171"/>
                    <a:pt x="28252" y="29"/>
                  </a:cubicBezTo>
                  <a:cubicBezTo>
                    <a:pt x="28089" y="10"/>
                    <a:pt x="27927" y="0"/>
                    <a:pt x="27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1199585" y="1957140"/>
              <a:ext cx="808938" cy="638221"/>
            </a:xfrm>
            <a:custGeom>
              <a:avLst/>
              <a:gdLst/>
              <a:ahLst/>
              <a:cxnLst/>
              <a:rect l="l" t="t" r="r" b="b"/>
              <a:pathLst>
                <a:path w="23555" h="18584" extrusionOk="0">
                  <a:moveTo>
                    <a:pt x="5782" y="1"/>
                  </a:moveTo>
                  <a:cubicBezTo>
                    <a:pt x="5539" y="1"/>
                    <a:pt x="5296" y="11"/>
                    <a:pt x="5053" y="32"/>
                  </a:cubicBezTo>
                  <a:cubicBezTo>
                    <a:pt x="3452" y="175"/>
                    <a:pt x="1851" y="922"/>
                    <a:pt x="997" y="2238"/>
                  </a:cubicBezTo>
                  <a:cubicBezTo>
                    <a:pt x="0" y="3875"/>
                    <a:pt x="321" y="6010"/>
                    <a:pt x="1068" y="7789"/>
                  </a:cubicBezTo>
                  <a:cubicBezTo>
                    <a:pt x="3128" y="12175"/>
                    <a:pt x="7546" y="14947"/>
                    <a:pt x="12323" y="14947"/>
                  </a:cubicBezTo>
                  <a:cubicBezTo>
                    <a:pt x="12662" y="14947"/>
                    <a:pt x="13002" y="14933"/>
                    <a:pt x="13343" y="14905"/>
                  </a:cubicBezTo>
                  <a:cubicBezTo>
                    <a:pt x="14339" y="14727"/>
                    <a:pt x="15336" y="14621"/>
                    <a:pt x="16332" y="14621"/>
                  </a:cubicBezTo>
                  <a:cubicBezTo>
                    <a:pt x="17222" y="14692"/>
                    <a:pt x="18218" y="14870"/>
                    <a:pt x="18502" y="15830"/>
                  </a:cubicBezTo>
                  <a:cubicBezTo>
                    <a:pt x="18645" y="16400"/>
                    <a:pt x="18609" y="17004"/>
                    <a:pt x="18751" y="17574"/>
                  </a:cubicBezTo>
                  <a:cubicBezTo>
                    <a:pt x="18914" y="18094"/>
                    <a:pt x="19343" y="18584"/>
                    <a:pt x="19877" y="18584"/>
                  </a:cubicBezTo>
                  <a:cubicBezTo>
                    <a:pt x="19928" y="18584"/>
                    <a:pt x="19980" y="18579"/>
                    <a:pt x="20032" y="18570"/>
                  </a:cubicBezTo>
                  <a:cubicBezTo>
                    <a:pt x="20281" y="18499"/>
                    <a:pt x="20495" y="18356"/>
                    <a:pt x="20673" y="18179"/>
                  </a:cubicBezTo>
                  <a:cubicBezTo>
                    <a:pt x="21883" y="17111"/>
                    <a:pt x="22808" y="15795"/>
                    <a:pt x="23413" y="14300"/>
                  </a:cubicBezTo>
                  <a:cubicBezTo>
                    <a:pt x="23519" y="14087"/>
                    <a:pt x="23555" y="13838"/>
                    <a:pt x="23555" y="13624"/>
                  </a:cubicBezTo>
                  <a:cubicBezTo>
                    <a:pt x="23485" y="12739"/>
                    <a:pt x="22789" y="12556"/>
                    <a:pt x="21983" y="12556"/>
                  </a:cubicBezTo>
                  <a:cubicBezTo>
                    <a:pt x="21418" y="12556"/>
                    <a:pt x="20799" y="12646"/>
                    <a:pt x="20304" y="12646"/>
                  </a:cubicBezTo>
                  <a:cubicBezTo>
                    <a:pt x="20057" y="12646"/>
                    <a:pt x="19840" y="12624"/>
                    <a:pt x="19677" y="12557"/>
                  </a:cubicBezTo>
                  <a:cubicBezTo>
                    <a:pt x="18787" y="12237"/>
                    <a:pt x="18538" y="11169"/>
                    <a:pt x="18289" y="10244"/>
                  </a:cubicBezTo>
                  <a:cubicBezTo>
                    <a:pt x="17115" y="5583"/>
                    <a:pt x="14517" y="2025"/>
                    <a:pt x="9785" y="708"/>
                  </a:cubicBezTo>
                  <a:cubicBezTo>
                    <a:pt x="8488" y="316"/>
                    <a:pt x="7139" y="1"/>
                    <a:pt x="57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1370644" y="2024210"/>
              <a:ext cx="453390" cy="411526"/>
            </a:xfrm>
            <a:custGeom>
              <a:avLst/>
              <a:gdLst/>
              <a:ahLst/>
              <a:cxnLst/>
              <a:rect l="l" t="t" r="r" b="b"/>
              <a:pathLst>
                <a:path w="13202" h="11983" extrusionOk="0">
                  <a:moveTo>
                    <a:pt x="5480" y="1"/>
                  </a:moveTo>
                  <a:cubicBezTo>
                    <a:pt x="5124" y="36"/>
                    <a:pt x="4840" y="285"/>
                    <a:pt x="4733" y="641"/>
                  </a:cubicBezTo>
                  <a:cubicBezTo>
                    <a:pt x="4733" y="926"/>
                    <a:pt x="4840" y="1210"/>
                    <a:pt x="5018" y="1424"/>
                  </a:cubicBezTo>
                  <a:lnTo>
                    <a:pt x="5765" y="2740"/>
                  </a:lnTo>
                  <a:cubicBezTo>
                    <a:pt x="6049" y="3132"/>
                    <a:pt x="6227" y="3594"/>
                    <a:pt x="6334" y="4057"/>
                  </a:cubicBezTo>
                  <a:cubicBezTo>
                    <a:pt x="6370" y="4484"/>
                    <a:pt x="6263" y="4911"/>
                    <a:pt x="6049" y="5302"/>
                  </a:cubicBezTo>
                  <a:cubicBezTo>
                    <a:pt x="5594" y="6242"/>
                    <a:pt x="4613" y="6977"/>
                    <a:pt x="3620" y="6977"/>
                  </a:cubicBezTo>
                  <a:cubicBezTo>
                    <a:pt x="3372" y="6977"/>
                    <a:pt x="3124" y="6932"/>
                    <a:pt x="2883" y="6832"/>
                  </a:cubicBezTo>
                  <a:cubicBezTo>
                    <a:pt x="2634" y="6690"/>
                    <a:pt x="2349" y="6583"/>
                    <a:pt x="2064" y="6476"/>
                  </a:cubicBezTo>
                  <a:cubicBezTo>
                    <a:pt x="1975" y="6455"/>
                    <a:pt x="1884" y="6445"/>
                    <a:pt x="1794" y="6445"/>
                  </a:cubicBezTo>
                  <a:cubicBezTo>
                    <a:pt x="1128" y="6445"/>
                    <a:pt x="460" y="6989"/>
                    <a:pt x="179" y="7615"/>
                  </a:cubicBezTo>
                  <a:cubicBezTo>
                    <a:pt x="36" y="7829"/>
                    <a:pt x="1" y="8078"/>
                    <a:pt x="1" y="8327"/>
                  </a:cubicBezTo>
                  <a:cubicBezTo>
                    <a:pt x="36" y="8896"/>
                    <a:pt x="499" y="9287"/>
                    <a:pt x="997" y="9536"/>
                  </a:cubicBezTo>
                  <a:cubicBezTo>
                    <a:pt x="3879" y="11280"/>
                    <a:pt x="7437" y="11209"/>
                    <a:pt x="10711" y="11849"/>
                  </a:cubicBezTo>
                  <a:cubicBezTo>
                    <a:pt x="10995" y="11938"/>
                    <a:pt x="11289" y="11983"/>
                    <a:pt x="11582" y="11983"/>
                  </a:cubicBezTo>
                  <a:cubicBezTo>
                    <a:pt x="11876" y="11983"/>
                    <a:pt x="12169" y="11938"/>
                    <a:pt x="12454" y="11849"/>
                  </a:cubicBezTo>
                  <a:cubicBezTo>
                    <a:pt x="13023" y="11600"/>
                    <a:pt x="13201" y="10853"/>
                    <a:pt x="12845" y="10355"/>
                  </a:cubicBezTo>
                  <a:cubicBezTo>
                    <a:pt x="12347" y="9679"/>
                    <a:pt x="11742" y="9358"/>
                    <a:pt x="11422" y="8505"/>
                  </a:cubicBezTo>
                  <a:cubicBezTo>
                    <a:pt x="11173" y="7793"/>
                    <a:pt x="10995" y="7046"/>
                    <a:pt x="10853" y="6299"/>
                  </a:cubicBezTo>
                  <a:cubicBezTo>
                    <a:pt x="10212" y="3772"/>
                    <a:pt x="8825" y="1282"/>
                    <a:pt x="6476" y="214"/>
                  </a:cubicBezTo>
                  <a:cubicBezTo>
                    <a:pt x="6156" y="72"/>
                    <a:pt x="5800" y="1"/>
                    <a:pt x="5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1560213" y="1985061"/>
              <a:ext cx="169721" cy="91729"/>
            </a:xfrm>
            <a:custGeom>
              <a:avLst/>
              <a:gdLst/>
              <a:ahLst/>
              <a:cxnLst/>
              <a:rect l="l" t="t" r="r" b="b"/>
              <a:pathLst>
                <a:path w="4942" h="2671" extrusionOk="0">
                  <a:moveTo>
                    <a:pt x="1566" y="1"/>
                  </a:moveTo>
                  <a:cubicBezTo>
                    <a:pt x="870" y="1"/>
                    <a:pt x="0" y="153"/>
                    <a:pt x="423" y="892"/>
                  </a:cubicBezTo>
                  <a:cubicBezTo>
                    <a:pt x="601" y="1212"/>
                    <a:pt x="1419" y="1354"/>
                    <a:pt x="1739" y="1532"/>
                  </a:cubicBezTo>
                  <a:cubicBezTo>
                    <a:pt x="2202" y="1781"/>
                    <a:pt x="2664" y="2066"/>
                    <a:pt x="3056" y="2422"/>
                  </a:cubicBezTo>
                  <a:cubicBezTo>
                    <a:pt x="3198" y="2564"/>
                    <a:pt x="3376" y="2671"/>
                    <a:pt x="3589" y="2671"/>
                  </a:cubicBezTo>
                  <a:cubicBezTo>
                    <a:pt x="3696" y="2635"/>
                    <a:pt x="3803" y="2564"/>
                    <a:pt x="3874" y="2493"/>
                  </a:cubicBezTo>
                  <a:cubicBezTo>
                    <a:pt x="4265" y="2137"/>
                    <a:pt x="4586" y="1710"/>
                    <a:pt x="4870" y="1247"/>
                  </a:cubicBezTo>
                  <a:cubicBezTo>
                    <a:pt x="4906" y="1176"/>
                    <a:pt x="4941" y="1070"/>
                    <a:pt x="4941" y="963"/>
                  </a:cubicBezTo>
                  <a:cubicBezTo>
                    <a:pt x="4941" y="820"/>
                    <a:pt x="4764" y="714"/>
                    <a:pt x="4586" y="678"/>
                  </a:cubicBezTo>
                  <a:cubicBezTo>
                    <a:pt x="3803" y="358"/>
                    <a:pt x="2985" y="144"/>
                    <a:pt x="2166" y="38"/>
                  </a:cubicBezTo>
                  <a:cubicBezTo>
                    <a:pt x="2028" y="19"/>
                    <a:pt x="1808" y="1"/>
                    <a:pt x="1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1277783" y="1974105"/>
              <a:ext cx="241977" cy="328761"/>
            </a:xfrm>
            <a:custGeom>
              <a:avLst/>
              <a:gdLst/>
              <a:ahLst/>
              <a:cxnLst/>
              <a:rect l="l" t="t" r="r" b="b"/>
              <a:pathLst>
                <a:path w="7046" h="9573" extrusionOk="0">
                  <a:moveTo>
                    <a:pt x="6690" y="1"/>
                  </a:moveTo>
                  <a:cubicBezTo>
                    <a:pt x="5800" y="2990"/>
                    <a:pt x="4092" y="5729"/>
                    <a:pt x="1815" y="7864"/>
                  </a:cubicBezTo>
                  <a:cubicBezTo>
                    <a:pt x="1246" y="8398"/>
                    <a:pt x="641" y="8896"/>
                    <a:pt x="1" y="9359"/>
                  </a:cubicBezTo>
                  <a:cubicBezTo>
                    <a:pt x="36" y="9430"/>
                    <a:pt x="107" y="9501"/>
                    <a:pt x="143" y="9572"/>
                  </a:cubicBezTo>
                  <a:cubicBezTo>
                    <a:pt x="677" y="9181"/>
                    <a:pt x="1210" y="8754"/>
                    <a:pt x="1708" y="8327"/>
                  </a:cubicBezTo>
                  <a:cubicBezTo>
                    <a:pt x="2384" y="7722"/>
                    <a:pt x="3025" y="7081"/>
                    <a:pt x="3630" y="6370"/>
                  </a:cubicBezTo>
                  <a:cubicBezTo>
                    <a:pt x="4768" y="4982"/>
                    <a:pt x="5729" y="3417"/>
                    <a:pt x="6441" y="1780"/>
                  </a:cubicBezTo>
                  <a:cubicBezTo>
                    <a:pt x="6654" y="1211"/>
                    <a:pt x="6868" y="641"/>
                    <a:pt x="7046" y="72"/>
                  </a:cubicBezTo>
                  <a:lnTo>
                    <a:pt x="66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1553929" y="2071877"/>
              <a:ext cx="35476" cy="38532"/>
            </a:xfrm>
            <a:custGeom>
              <a:avLst/>
              <a:gdLst/>
              <a:ahLst/>
              <a:cxnLst/>
              <a:rect l="l" t="t" r="r" b="b"/>
              <a:pathLst>
                <a:path w="1033" h="1122" extrusionOk="0">
                  <a:moveTo>
                    <a:pt x="926" y="0"/>
                  </a:moveTo>
                  <a:cubicBezTo>
                    <a:pt x="392" y="36"/>
                    <a:pt x="1" y="534"/>
                    <a:pt x="72" y="1068"/>
                  </a:cubicBezTo>
                  <a:cubicBezTo>
                    <a:pt x="72" y="1103"/>
                    <a:pt x="108" y="1121"/>
                    <a:pt x="143" y="1121"/>
                  </a:cubicBezTo>
                  <a:cubicBezTo>
                    <a:pt x="179" y="1121"/>
                    <a:pt x="214" y="1103"/>
                    <a:pt x="214" y="1068"/>
                  </a:cubicBezTo>
                  <a:cubicBezTo>
                    <a:pt x="214" y="854"/>
                    <a:pt x="285" y="641"/>
                    <a:pt x="428" y="463"/>
                  </a:cubicBezTo>
                  <a:cubicBezTo>
                    <a:pt x="535" y="321"/>
                    <a:pt x="748" y="214"/>
                    <a:pt x="926" y="178"/>
                  </a:cubicBezTo>
                  <a:cubicBezTo>
                    <a:pt x="1033" y="178"/>
                    <a:pt x="1033" y="0"/>
                    <a:pt x="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0" name="Google Shape;1090;p47"/>
            <p:cNvSpPr/>
            <p:nvPr/>
          </p:nvSpPr>
          <p:spPr>
            <a:xfrm>
              <a:off x="1595483" y="2115182"/>
              <a:ext cx="24005" cy="37983"/>
            </a:xfrm>
            <a:custGeom>
              <a:avLst/>
              <a:gdLst/>
              <a:ahLst/>
              <a:cxnLst/>
              <a:rect l="l" t="t" r="r" b="b"/>
              <a:pathLst>
                <a:path w="699" h="1106" extrusionOk="0">
                  <a:moveTo>
                    <a:pt x="591" y="1"/>
                  </a:moveTo>
                  <a:cubicBezTo>
                    <a:pt x="574" y="1"/>
                    <a:pt x="555" y="7"/>
                    <a:pt x="534" y="20"/>
                  </a:cubicBezTo>
                  <a:cubicBezTo>
                    <a:pt x="214" y="269"/>
                    <a:pt x="1" y="625"/>
                    <a:pt x="1" y="1052"/>
                  </a:cubicBezTo>
                  <a:cubicBezTo>
                    <a:pt x="18" y="1088"/>
                    <a:pt x="54" y="1105"/>
                    <a:pt x="90" y="1105"/>
                  </a:cubicBezTo>
                  <a:cubicBezTo>
                    <a:pt x="125" y="1105"/>
                    <a:pt x="161" y="1088"/>
                    <a:pt x="178" y="1052"/>
                  </a:cubicBezTo>
                  <a:cubicBezTo>
                    <a:pt x="214" y="696"/>
                    <a:pt x="356" y="376"/>
                    <a:pt x="641" y="163"/>
                  </a:cubicBezTo>
                  <a:cubicBezTo>
                    <a:pt x="699" y="105"/>
                    <a:pt x="663" y="1"/>
                    <a:pt x="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1" name="Google Shape;1091;p47"/>
            <p:cNvSpPr/>
            <p:nvPr/>
          </p:nvSpPr>
          <p:spPr>
            <a:xfrm>
              <a:off x="1635801" y="2185274"/>
              <a:ext cx="23078" cy="45263"/>
            </a:xfrm>
            <a:custGeom>
              <a:avLst/>
              <a:gdLst/>
              <a:ahLst/>
              <a:cxnLst/>
              <a:rect l="l" t="t" r="r" b="b"/>
              <a:pathLst>
                <a:path w="672" h="1318" extrusionOk="0">
                  <a:moveTo>
                    <a:pt x="563" y="0"/>
                  </a:moveTo>
                  <a:cubicBezTo>
                    <a:pt x="554" y="0"/>
                    <a:pt x="544" y="3"/>
                    <a:pt x="534" y="7"/>
                  </a:cubicBezTo>
                  <a:cubicBezTo>
                    <a:pt x="143" y="292"/>
                    <a:pt x="1" y="826"/>
                    <a:pt x="179" y="1253"/>
                  </a:cubicBezTo>
                  <a:cubicBezTo>
                    <a:pt x="194" y="1297"/>
                    <a:pt x="227" y="1317"/>
                    <a:pt x="259" y="1317"/>
                  </a:cubicBezTo>
                  <a:cubicBezTo>
                    <a:pt x="302" y="1317"/>
                    <a:pt x="342" y="1279"/>
                    <a:pt x="321" y="1217"/>
                  </a:cubicBezTo>
                  <a:cubicBezTo>
                    <a:pt x="214" y="826"/>
                    <a:pt x="321" y="434"/>
                    <a:pt x="641" y="150"/>
                  </a:cubicBezTo>
                  <a:cubicBezTo>
                    <a:pt x="672" y="88"/>
                    <a:pt x="623" y="0"/>
                    <a:pt x="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1690783" y="2240015"/>
              <a:ext cx="28161" cy="37159"/>
            </a:xfrm>
            <a:custGeom>
              <a:avLst/>
              <a:gdLst/>
              <a:ahLst/>
              <a:cxnLst/>
              <a:rect l="l" t="t" r="r" b="b"/>
              <a:pathLst>
                <a:path w="820" h="1082" extrusionOk="0">
                  <a:moveTo>
                    <a:pt x="711" y="1"/>
                  </a:moveTo>
                  <a:cubicBezTo>
                    <a:pt x="699" y="1"/>
                    <a:pt x="686" y="5"/>
                    <a:pt x="677" y="15"/>
                  </a:cubicBezTo>
                  <a:cubicBezTo>
                    <a:pt x="250" y="157"/>
                    <a:pt x="1" y="548"/>
                    <a:pt x="36" y="975"/>
                  </a:cubicBezTo>
                  <a:cubicBezTo>
                    <a:pt x="1" y="1011"/>
                    <a:pt x="72" y="1082"/>
                    <a:pt x="108" y="1082"/>
                  </a:cubicBezTo>
                  <a:cubicBezTo>
                    <a:pt x="179" y="1046"/>
                    <a:pt x="214" y="1011"/>
                    <a:pt x="214" y="975"/>
                  </a:cubicBezTo>
                  <a:cubicBezTo>
                    <a:pt x="214" y="619"/>
                    <a:pt x="392" y="335"/>
                    <a:pt x="712" y="192"/>
                  </a:cubicBezTo>
                  <a:cubicBezTo>
                    <a:pt x="784" y="192"/>
                    <a:pt x="819" y="121"/>
                    <a:pt x="784" y="86"/>
                  </a:cubicBezTo>
                  <a:cubicBezTo>
                    <a:pt x="784" y="34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1684670" y="2146227"/>
              <a:ext cx="26684" cy="32145"/>
            </a:xfrm>
            <a:custGeom>
              <a:avLst/>
              <a:gdLst/>
              <a:ahLst/>
              <a:cxnLst/>
              <a:rect l="l" t="t" r="r" b="b"/>
              <a:pathLst>
                <a:path w="777" h="936" extrusionOk="0">
                  <a:moveTo>
                    <a:pt x="639" y="0"/>
                  </a:moveTo>
                  <a:cubicBezTo>
                    <a:pt x="629" y="0"/>
                    <a:pt x="617" y="2"/>
                    <a:pt x="606" y="6"/>
                  </a:cubicBezTo>
                  <a:cubicBezTo>
                    <a:pt x="428" y="77"/>
                    <a:pt x="286" y="184"/>
                    <a:pt x="214" y="326"/>
                  </a:cubicBezTo>
                  <a:cubicBezTo>
                    <a:pt x="108" y="468"/>
                    <a:pt x="37" y="611"/>
                    <a:pt x="1" y="753"/>
                  </a:cubicBezTo>
                  <a:cubicBezTo>
                    <a:pt x="1" y="866"/>
                    <a:pt x="87" y="935"/>
                    <a:pt x="167" y="935"/>
                  </a:cubicBezTo>
                  <a:cubicBezTo>
                    <a:pt x="214" y="935"/>
                    <a:pt x="260" y="912"/>
                    <a:pt x="286" y="860"/>
                  </a:cubicBezTo>
                  <a:lnTo>
                    <a:pt x="321" y="753"/>
                  </a:lnTo>
                  <a:cubicBezTo>
                    <a:pt x="321" y="682"/>
                    <a:pt x="357" y="611"/>
                    <a:pt x="392" y="575"/>
                  </a:cubicBezTo>
                  <a:lnTo>
                    <a:pt x="392" y="504"/>
                  </a:lnTo>
                  <a:cubicBezTo>
                    <a:pt x="428" y="468"/>
                    <a:pt x="428" y="433"/>
                    <a:pt x="464" y="433"/>
                  </a:cubicBezTo>
                  <a:lnTo>
                    <a:pt x="499" y="362"/>
                  </a:lnTo>
                  <a:lnTo>
                    <a:pt x="570" y="290"/>
                  </a:lnTo>
                  <a:lnTo>
                    <a:pt x="641" y="219"/>
                  </a:lnTo>
                  <a:lnTo>
                    <a:pt x="713" y="184"/>
                  </a:lnTo>
                  <a:cubicBezTo>
                    <a:pt x="776" y="120"/>
                    <a:pt x="726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1667567" y="2352108"/>
              <a:ext cx="22460" cy="48389"/>
            </a:xfrm>
            <a:custGeom>
              <a:avLst/>
              <a:gdLst/>
              <a:ahLst/>
              <a:cxnLst/>
              <a:rect l="l" t="t" r="r" b="b"/>
              <a:pathLst>
                <a:path w="654" h="1409" extrusionOk="0">
                  <a:moveTo>
                    <a:pt x="299" y="1"/>
                  </a:moveTo>
                  <a:cubicBezTo>
                    <a:pt x="268" y="1"/>
                    <a:pt x="235" y="18"/>
                    <a:pt x="214" y="60"/>
                  </a:cubicBezTo>
                  <a:cubicBezTo>
                    <a:pt x="1" y="487"/>
                    <a:pt x="72" y="1020"/>
                    <a:pt x="428" y="1376"/>
                  </a:cubicBezTo>
                  <a:cubicBezTo>
                    <a:pt x="451" y="1399"/>
                    <a:pt x="476" y="1409"/>
                    <a:pt x="499" y="1409"/>
                  </a:cubicBezTo>
                  <a:cubicBezTo>
                    <a:pt x="585" y="1409"/>
                    <a:pt x="654" y="1282"/>
                    <a:pt x="570" y="1198"/>
                  </a:cubicBezTo>
                  <a:cubicBezTo>
                    <a:pt x="321" y="913"/>
                    <a:pt x="250" y="522"/>
                    <a:pt x="392" y="166"/>
                  </a:cubicBezTo>
                  <a:cubicBezTo>
                    <a:pt x="428" y="131"/>
                    <a:pt x="428" y="60"/>
                    <a:pt x="357" y="24"/>
                  </a:cubicBezTo>
                  <a:cubicBezTo>
                    <a:pt x="342" y="9"/>
                    <a:pt x="321" y="1"/>
                    <a:pt x="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1593044" y="2325973"/>
              <a:ext cx="24795" cy="50861"/>
            </a:xfrm>
            <a:custGeom>
              <a:avLst/>
              <a:gdLst/>
              <a:ahLst/>
              <a:cxnLst/>
              <a:rect l="l" t="t" r="r" b="b"/>
              <a:pathLst>
                <a:path w="722" h="1481" extrusionOk="0">
                  <a:moveTo>
                    <a:pt x="549" y="1"/>
                  </a:moveTo>
                  <a:cubicBezTo>
                    <a:pt x="519" y="1"/>
                    <a:pt x="489" y="12"/>
                    <a:pt x="463" y="38"/>
                  </a:cubicBezTo>
                  <a:cubicBezTo>
                    <a:pt x="143" y="394"/>
                    <a:pt x="0" y="927"/>
                    <a:pt x="107" y="1390"/>
                  </a:cubicBezTo>
                  <a:cubicBezTo>
                    <a:pt x="123" y="1452"/>
                    <a:pt x="173" y="1480"/>
                    <a:pt x="221" y="1480"/>
                  </a:cubicBezTo>
                  <a:cubicBezTo>
                    <a:pt x="282" y="1480"/>
                    <a:pt x="341" y="1434"/>
                    <a:pt x="321" y="1354"/>
                  </a:cubicBezTo>
                  <a:cubicBezTo>
                    <a:pt x="249" y="927"/>
                    <a:pt x="356" y="500"/>
                    <a:pt x="641" y="216"/>
                  </a:cubicBezTo>
                  <a:cubicBezTo>
                    <a:pt x="722" y="108"/>
                    <a:pt x="640" y="1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1538063" y="2296027"/>
              <a:ext cx="25207" cy="49934"/>
            </a:xfrm>
            <a:custGeom>
              <a:avLst/>
              <a:gdLst/>
              <a:ahLst/>
              <a:cxnLst/>
              <a:rect l="l" t="t" r="r" b="b"/>
              <a:pathLst>
                <a:path w="734" h="1454" extrusionOk="0">
                  <a:moveTo>
                    <a:pt x="594" y="1"/>
                  </a:moveTo>
                  <a:cubicBezTo>
                    <a:pt x="575" y="1"/>
                    <a:pt x="554" y="7"/>
                    <a:pt x="534" y="20"/>
                  </a:cubicBezTo>
                  <a:cubicBezTo>
                    <a:pt x="107" y="340"/>
                    <a:pt x="0" y="945"/>
                    <a:pt x="249" y="1408"/>
                  </a:cubicBezTo>
                  <a:cubicBezTo>
                    <a:pt x="260" y="1440"/>
                    <a:pt x="284" y="1453"/>
                    <a:pt x="310" y="1453"/>
                  </a:cubicBezTo>
                  <a:cubicBezTo>
                    <a:pt x="370" y="1453"/>
                    <a:pt x="441" y="1386"/>
                    <a:pt x="392" y="1337"/>
                  </a:cubicBezTo>
                  <a:cubicBezTo>
                    <a:pt x="320" y="1123"/>
                    <a:pt x="285" y="910"/>
                    <a:pt x="356" y="696"/>
                  </a:cubicBezTo>
                  <a:cubicBezTo>
                    <a:pt x="392" y="518"/>
                    <a:pt x="498" y="305"/>
                    <a:pt x="676" y="163"/>
                  </a:cubicBezTo>
                  <a:cubicBezTo>
                    <a:pt x="734" y="105"/>
                    <a:pt x="675" y="1"/>
                    <a:pt x="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1534388" y="2211065"/>
              <a:ext cx="21395" cy="35441"/>
            </a:xfrm>
            <a:custGeom>
              <a:avLst/>
              <a:gdLst/>
              <a:ahLst/>
              <a:cxnLst/>
              <a:rect l="l" t="t" r="r" b="b"/>
              <a:pathLst>
                <a:path w="623" h="1032" extrusionOk="0">
                  <a:moveTo>
                    <a:pt x="521" y="1"/>
                  </a:moveTo>
                  <a:cubicBezTo>
                    <a:pt x="502" y="1"/>
                    <a:pt x="481" y="12"/>
                    <a:pt x="463" y="39"/>
                  </a:cubicBezTo>
                  <a:cubicBezTo>
                    <a:pt x="178" y="253"/>
                    <a:pt x="1" y="608"/>
                    <a:pt x="1" y="964"/>
                  </a:cubicBezTo>
                  <a:cubicBezTo>
                    <a:pt x="1" y="1003"/>
                    <a:pt x="43" y="1032"/>
                    <a:pt x="82" y="1032"/>
                  </a:cubicBezTo>
                  <a:cubicBezTo>
                    <a:pt x="114" y="1032"/>
                    <a:pt x="143" y="1012"/>
                    <a:pt x="143" y="964"/>
                  </a:cubicBezTo>
                  <a:cubicBezTo>
                    <a:pt x="178" y="644"/>
                    <a:pt x="321" y="359"/>
                    <a:pt x="570" y="146"/>
                  </a:cubicBezTo>
                  <a:cubicBezTo>
                    <a:pt x="623" y="93"/>
                    <a:pt x="577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8" name="Google Shape;1098;p47"/>
            <p:cNvSpPr/>
            <p:nvPr/>
          </p:nvSpPr>
          <p:spPr>
            <a:xfrm>
              <a:off x="1462304" y="2297126"/>
              <a:ext cx="22700" cy="49728"/>
            </a:xfrm>
            <a:custGeom>
              <a:avLst/>
              <a:gdLst/>
              <a:ahLst/>
              <a:cxnLst/>
              <a:rect l="l" t="t" r="r" b="b"/>
              <a:pathLst>
                <a:path w="661" h="1448" extrusionOk="0">
                  <a:moveTo>
                    <a:pt x="502" y="1"/>
                  </a:moveTo>
                  <a:cubicBezTo>
                    <a:pt x="477" y="1"/>
                    <a:pt x="451" y="8"/>
                    <a:pt x="427" y="24"/>
                  </a:cubicBezTo>
                  <a:cubicBezTo>
                    <a:pt x="71" y="380"/>
                    <a:pt x="0" y="949"/>
                    <a:pt x="320" y="1411"/>
                  </a:cubicBezTo>
                  <a:cubicBezTo>
                    <a:pt x="320" y="1447"/>
                    <a:pt x="392" y="1447"/>
                    <a:pt x="463" y="1447"/>
                  </a:cubicBezTo>
                  <a:cubicBezTo>
                    <a:pt x="498" y="1411"/>
                    <a:pt x="498" y="1340"/>
                    <a:pt x="498" y="1305"/>
                  </a:cubicBezTo>
                  <a:cubicBezTo>
                    <a:pt x="249" y="949"/>
                    <a:pt x="285" y="486"/>
                    <a:pt x="605" y="166"/>
                  </a:cubicBezTo>
                  <a:cubicBezTo>
                    <a:pt x="660" y="83"/>
                    <a:pt x="587" y="1"/>
                    <a:pt x="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1399972" y="2273190"/>
              <a:ext cx="21327" cy="39494"/>
            </a:xfrm>
            <a:custGeom>
              <a:avLst/>
              <a:gdLst/>
              <a:ahLst/>
              <a:cxnLst/>
              <a:rect l="l" t="t" r="r" b="b"/>
              <a:pathLst>
                <a:path w="621" h="1150" extrusionOk="0">
                  <a:moveTo>
                    <a:pt x="473" y="1"/>
                  </a:moveTo>
                  <a:cubicBezTo>
                    <a:pt x="443" y="1"/>
                    <a:pt x="413" y="14"/>
                    <a:pt x="392" y="45"/>
                  </a:cubicBezTo>
                  <a:cubicBezTo>
                    <a:pt x="179" y="365"/>
                    <a:pt x="72" y="685"/>
                    <a:pt x="1" y="1041"/>
                  </a:cubicBezTo>
                  <a:cubicBezTo>
                    <a:pt x="1" y="1110"/>
                    <a:pt x="60" y="1149"/>
                    <a:pt x="112" y="1149"/>
                  </a:cubicBezTo>
                  <a:cubicBezTo>
                    <a:pt x="140" y="1149"/>
                    <a:pt x="166" y="1137"/>
                    <a:pt x="179" y="1112"/>
                  </a:cubicBezTo>
                  <a:cubicBezTo>
                    <a:pt x="250" y="756"/>
                    <a:pt x="356" y="436"/>
                    <a:pt x="570" y="152"/>
                  </a:cubicBezTo>
                  <a:cubicBezTo>
                    <a:pt x="620" y="76"/>
                    <a:pt x="546" y="1"/>
                    <a:pt x="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1742124" y="2291322"/>
              <a:ext cx="20812" cy="31080"/>
            </a:xfrm>
            <a:custGeom>
              <a:avLst/>
              <a:gdLst/>
              <a:ahLst/>
              <a:cxnLst/>
              <a:rect l="l" t="t" r="r" b="b"/>
              <a:pathLst>
                <a:path w="606" h="905" extrusionOk="0">
                  <a:moveTo>
                    <a:pt x="482" y="0"/>
                  </a:moveTo>
                  <a:cubicBezTo>
                    <a:pt x="466" y="0"/>
                    <a:pt x="448" y="5"/>
                    <a:pt x="427" y="15"/>
                  </a:cubicBezTo>
                  <a:cubicBezTo>
                    <a:pt x="214" y="193"/>
                    <a:pt x="36" y="442"/>
                    <a:pt x="0" y="762"/>
                  </a:cubicBezTo>
                  <a:cubicBezTo>
                    <a:pt x="0" y="798"/>
                    <a:pt x="0" y="869"/>
                    <a:pt x="71" y="904"/>
                  </a:cubicBezTo>
                  <a:cubicBezTo>
                    <a:pt x="143" y="904"/>
                    <a:pt x="214" y="869"/>
                    <a:pt x="214" y="798"/>
                  </a:cubicBezTo>
                  <a:lnTo>
                    <a:pt x="285" y="762"/>
                  </a:lnTo>
                  <a:cubicBezTo>
                    <a:pt x="285" y="691"/>
                    <a:pt x="285" y="655"/>
                    <a:pt x="321" y="584"/>
                  </a:cubicBezTo>
                  <a:cubicBezTo>
                    <a:pt x="321" y="549"/>
                    <a:pt x="321" y="549"/>
                    <a:pt x="321" y="549"/>
                  </a:cubicBezTo>
                  <a:cubicBezTo>
                    <a:pt x="321" y="513"/>
                    <a:pt x="356" y="477"/>
                    <a:pt x="356" y="442"/>
                  </a:cubicBezTo>
                  <a:cubicBezTo>
                    <a:pt x="392" y="406"/>
                    <a:pt x="392" y="406"/>
                    <a:pt x="427" y="371"/>
                  </a:cubicBezTo>
                  <a:lnTo>
                    <a:pt x="463" y="335"/>
                  </a:lnTo>
                  <a:cubicBezTo>
                    <a:pt x="498" y="264"/>
                    <a:pt x="534" y="228"/>
                    <a:pt x="570" y="193"/>
                  </a:cubicBezTo>
                  <a:cubicBezTo>
                    <a:pt x="605" y="157"/>
                    <a:pt x="605" y="86"/>
                    <a:pt x="570" y="51"/>
                  </a:cubicBezTo>
                  <a:cubicBezTo>
                    <a:pt x="544" y="25"/>
                    <a:pt x="519" y="0"/>
                    <a:pt x="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1755552" y="2349326"/>
              <a:ext cx="20022" cy="41417"/>
            </a:xfrm>
            <a:custGeom>
              <a:avLst/>
              <a:gdLst/>
              <a:ahLst/>
              <a:cxnLst/>
              <a:rect l="l" t="t" r="r" b="b"/>
              <a:pathLst>
                <a:path w="583" h="1206" extrusionOk="0">
                  <a:moveTo>
                    <a:pt x="397" y="1"/>
                  </a:moveTo>
                  <a:cubicBezTo>
                    <a:pt x="371" y="1"/>
                    <a:pt x="344" y="11"/>
                    <a:pt x="321" y="34"/>
                  </a:cubicBezTo>
                  <a:cubicBezTo>
                    <a:pt x="36" y="354"/>
                    <a:pt x="1" y="852"/>
                    <a:pt x="285" y="1172"/>
                  </a:cubicBezTo>
                  <a:cubicBezTo>
                    <a:pt x="301" y="1196"/>
                    <a:pt x="322" y="1206"/>
                    <a:pt x="344" y="1206"/>
                  </a:cubicBezTo>
                  <a:cubicBezTo>
                    <a:pt x="421" y="1206"/>
                    <a:pt x="511" y="1085"/>
                    <a:pt x="428" y="1030"/>
                  </a:cubicBezTo>
                  <a:lnTo>
                    <a:pt x="463" y="1030"/>
                  </a:lnTo>
                  <a:cubicBezTo>
                    <a:pt x="392" y="888"/>
                    <a:pt x="321" y="745"/>
                    <a:pt x="356" y="603"/>
                  </a:cubicBezTo>
                  <a:cubicBezTo>
                    <a:pt x="356" y="568"/>
                    <a:pt x="356" y="532"/>
                    <a:pt x="356" y="496"/>
                  </a:cubicBezTo>
                  <a:cubicBezTo>
                    <a:pt x="356" y="461"/>
                    <a:pt x="356" y="461"/>
                    <a:pt x="356" y="425"/>
                  </a:cubicBezTo>
                  <a:cubicBezTo>
                    <a:pt x="356" y="425"/>
                    <a:pt x="356" y="425"/>
                    <a:pt x="356" y="390"/>
                  </a:cubicBezTo>
                  <a:cubicBezTo>
                    <a:pt x="392" y="318"/>
                    <a:pt x="428" y="247"/>
                    <a:pt x="499" y="212"/>
                  </a:cubicBezTo>
                  <a:cubicBezTo>
                    <a:pt x="582" y="128"/>
                    <a:pt x="491" y="1"/>
                    <a:pt x="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1421986" y="2102751"/>
              <a:ext cx="117314" cy="120370"/>
            </a:xfrm>
            <a:custGeom>
              <a:avLst/>
              <a:gdLst/>
              <a:ahLst/>
              <a:cxnLst/>
              <a:rect l="l" t="t" r="r" b="b"/>
              <a:pathLst>
                <a:path w="3416" h="3505" extrusionOk="0">
                  <a:moveTo>
                    <a:pt x="1293" y="0"/>
                  </a:moveTo>
                  <a:cubicBezTo>
                    <a:pt x="1216" y="0"/>
                    <a:pt x="1149" y="16"/>
                    <a:pt x="1103" y="62"/>
                  </a:cubicBezTo>
                  <a:cubicBezTo>
                    <a:pt x="996" y="169"/>
                    <a:pt x="890" y="347"/>
                    <a:pt x="783" y="489"/>
                  </a:cubicBezTo>
                  <a:cubicBezTo>
                    <a:pt x="676" y="631"/>
                    <a:pt x="534" y="809"/>
                    <a:pt x="427" y="952"/>
                  </a:cubicBezTo>
                  <a:cubicBezTo>
                    <a:pt x="178" y="1165"/>
                    <a:pt x="36" y="1485"/>
                    <a:pt x="0" y="1841"/>
                  </a:cubicBezTo>
                  <a:cubicBezTo>
                    <a:pt x="0" y="2090"/>
                    <a:pt x="961" y="3122"/>
                    <a:pt x="1210" y="3122"/>
                  </a:cubicBezTo>
                  <a:cubicBezTo>
                    <a:pt x="1388" y="3264"/>
                    <a:pt x="1601" y="3407"/>
                    <a:pt x="1850" y="3478"/>
                  </a:cubicBezTo>
                  <a:cubicBezTo>
                    <a:pt x="1886" y="3496"/>
                    <a:pt x="1921" y="3505"/>
                    <a:pt x="1961" y="3505"/>
                  </a:cubicBezTo>
                  <a:cubicBezTo>
                    <a:pt x="2002" y="3505"/>
                    <a:pt x="2046" y="3496"/>
                    <a:pt x="2099" y="3478"/>
                  </a:cubicBezTo>
                  <a:cubicBezTo>
                    <a:pt x="2135" y="3442"/>
                    <a:pt x="2206" y="3407"/>
                    <a:pt x="2242" y="3335"/>
                  </a:cubicBezTo>
                  <a:cubicBezTo>
                    <a:pt x="2740" y="2731"/>
                    <a:pt x="3131" y="2019"/>
                    <a:pt x="3345" y="1272"/>
                  </a:cubicBezTo>
                  <a:cubicBezTo>
                    <a:pt x="3416" y="1094"/>
                    <a:pt x="3416" y="916"/>
                    <a:pt x="3380" y="738"/>
                  </a:cubicBezTo>
                  <a:cubicBezTo>
                    <a:pt x="3274" y="489"/>
                    <a:pt x="2918" y="382"/>
                    <a:pt x="2633" y="311"/>
                  </a:cubicBezTo>
                  <a:lnTo>
                    <a:pt x="1779" y="98"/>
                  </a:lnTo>
                  <a:cubicBezTo>
                    <a:pt x="1658" y="73"/>
                    <a:pt x="1455" y="0"/>
                    <a:pt x="1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1597921" y="2257598"/>
              <a:ext cx="23250" cy="26925"/>
            </a:xfrm>
            <a:custGeom>
              <a:avLst/>
              <a:gdLst/>
              <a:ahLst/>
              <a:cxnLst/>
              <a:rect l="l" t="t" r="r" b="b"/>
              <a:pathLst>
                <a:path w="677" h="784" extrusionOk="0">
                  <a:moveTo>
                    <a:pt x="534" y="1"/>
                  </a:moveTo>
                  <a:cubicBezTo>
                    <a:pt x="463" y="36"/>
                    <a:pt x="392" y="72"/>
                    <a:pt x="321" y="107"/>
                  </a:cubicBezTo>
                  <a:cubicBezTo>
                    <a:pt x="250" y="143"/>
                    <a:pt x="214" y="214"/>
                    <a:pt x="179" y="250"/>
                  </a:cubicBezTo>
                  <a:cubicBezTo>
                    <a:pt x="107" y="321"/>
                    <a:pt x="72" y="356"/>
                    <a:pt x="36" y="428"/>
                  </a:cubicBezTo>
                  <a:cubicBezTo>
                    <a:pt x="36" y="463"/>
                    <a:pt x="1" y="499"/>
                    <a:pt x="1" y="534"/>
                  </a:cubicBezTo>
                  <a:cubicBezTo>
                    <a:pt x="1" y="606"/>
                    <a:pt x="1" y="641"/>
                    <a:pt x="1" y="677"/>
                  </a:cubicBezTo>
                  <a:cubicBezTo>
                    <a:pt x="1" y="748"/>
                    <a:pt x="54" y="783"/>
                    <a:pt x="107" y="783"/>
                  </a:cubicBezTo>
                  <a:cubicBezTo>
                    <a:pt x="161" y="783"/>
                    <a:pt x="214" y="748"/>
                    <a:pt x="214" y="677"/>
                  </a:cubicBezTo>
                  <a:lnTo>
                    <a:pt x="285" y="606"/>
                  </a:lnTo>
                  <a:lnTo>
                    <a:pt x="285" y="534"/>
                  </a:lnTo>
                  <a:lnTo>
                    <a:pt x="285" y="499"/>
                  </a:lnTo>
                  <a:lnTo>
                    <a:pt x="285" y="463"/>
                  </a:lnTo>
                  <a:cubicBezTo>
                    <a:pt x="321" y="428"/>
                    <a:pt x="321" y="428"/>
                    <a:pt x="357" y="392"/>
                  </a:cubicBezTo>
                  <a:lnTo>
                    <a:pt x="357" y="356"/>
                  </a:lnTo>
                  <a:cubicBezTo>
                    <a:pt x="392" y="321"/>
                    <a:pt x="392" y="321"/>
                    <a:pt x="428" y="285"/>
                  </a:cubicBezTo>
                  <a:lnTo>
                    <a:pt x="463" y="250"/>
                  </a:lnTo>
                  <a:lnTo>
                    <a:pt x="534" y="214"/>
                  </a:lnTo>
                  <a:lnTo>
                    <a:pt x="606" y="214"/>
                  </a:lnTo>
                  <a:cubicBezTo>
                    <a:pt x="641" y="179"/>
                    <a:pt x="677" y="143"/>
                    <a:pt x="641" y="72"/>
                  </a:cubicBezTo>
                  <a:cubicBezTo>
                    <a:pt x="641" y="36"/>
                    <a:pt x="570" y="1"/>
                    <a:pt x="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1640712" y="2101205"/>
              <a:ext cx="28127" cy="29363"/>
            </a:xfrm>
            <a:custGeom>
              <a:avLst/>
              <a:gdLst/>
              <a:ahLst/>
              <a:cxnLst/>
              <a:rect l="l" t="t" r="r" b="b"/>
              <a:pathLst>
                <a:path w="819" h="855" extrusionOk="0">
                  <a:moveTo>
                    <a:pt x="712" y="0"/>
                  </a:moveTo>
                  <a:cubicBezTo>
                    <a:pt x="605" y="0"/>
                    <a:pt x="498" y="36"/>
                    <a:pt x="427" y="71"/>
                  </a:cubicBezTo>
                  <a:cubicBezTo>
                    <a:pt x="356" y="143"/>
                    <a:pt x="285" y="178"/>
                    <a:pt x="214" y="249"/>
                  </a:cubicBezTo>
                  <a:cubicBezTo>
                    <a:pt x="107" y="392"/>
                    <a:pt x="36" y="570"/>
                    <a:pt x="0" y="748"/>
                  </a:cubicBezTo>
                  <a:cubicBezTo>
                    <a:pt x="0" y="819"/>
                    <a:pt x="36" y="854"/>
                    <a:pt x="107" y="854"/>
                  </a:cubicBezTo>
                  <a:cubicBezTo>
                    <a:pt x="142" y="854"/>
                    <a:pt x="178" y="819"/>
                    <a:pt x="178" y="748"/>
                  </a:cubicBezTo>
                  <a:lnTo>
                    <a:pt x="285" y="676"/>
                  </a:lnTo>
                  <a:lnTo>
                    <a:pt x="285" y="605"/>
                  </a:lnTo>
                  <a:cubicBezTo>
                    <a:pt x="249" y="605"/>
                    <a:pt x="249" y="570"/>
                    <a:pt x="285" y="570"/>
                  </a:cubicBezTo>
                  <a:cubicBezTo>
                    <a:pt x="249" y="534"/>
                    <a:pt x="249" y="534"/>
                    <a:pt x="285" y="534"/>
                  </a:cubicBezTo>
                  <a:cubicBezTo>
                    <a:pt x="285" y="498"/>
                    <a:pt x="320" y="463"/>
                    <a:pt x="320" y="427"/>
                  </a:cubicBezTo>
                  <a:cubicBezTo>
                    <a:pt x="356" y="392"/>
                    <a:pt x="356" y="356"/>
                    <a:pt x="391" y="356"/>
                  </a:cubicBezTo>
                  <a:cubicBezTo>
                    <a:pt x="427" y="321"/>
                    <a:pt x="427" y="285"/>
                    <a:pt x="463" y="249"/>
                  </a:cubicBezTo>
                  <a:lnTo>
                    <a:pt x="498" y="249"/>
                  </a:lnTo>
                  <a:lnTo>
                    <a:pt x="534" y="214"/>
                  </a:lnTo>
                  <a:cubicBezTo>
                    <a:pt x="569" y="214"/>
                    <a:pt x="605" y="178"/>
                    <a:pt x="641" y="178"/>
                  </a:cubicBezTo>
                  <a:lnTo>
                    <a:pt x="676" y="178"/>
                  </a:lnTo>
                  <a:cubicBezTo>
                    <a:pt x="676" y="178"/>
                    <a:pt x="712" y="178"/>
                    <a:pt x="747" y="143"/>
                  </a:cubicBezTo>
                  <a:cubicBezTo>
                    <a:pt x="818" y="107"/>
                    <a:pt x="783" y="0"/>
                    <a:pt x="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1618698" y="2066073"/>
              <a:ext cx="13462" cy="15317"/>
            </a:xfrm>
            <a:custGeom>
              <a:avLst/>
              <a:gdLst/>
              <a:ahLst/>
              <a:cxnLst/>
              <a:rect l="l" t="t" r="r" b="b"/>
              <a:pathLst>
                <a:path w="392" h="446" extrusionOk="0">
                  <a:moveTo>
                    <a:pt x="339" y="0"/>
                  </a:moveTo>
                  <a:cubicBezTo>
                    <a:pt x="321" y="0"/>
                    <a:pt x="303" y="9"/>
                    <a:pt x="285" y="27"/>
                  </a:cubicBezTo>
                  <a:lnTo>
                    <a:pt x="36" y="312"/>
                  </a:lnTo>
                  <a:cubicBezTo>
                    <a:pt x="1" y="347"/>
                    <a:pt x="1" y="383"/>
                    <a:pt x="36" y="418"/>
                  </a:cubicBezTo>
                  <a:cubicBezTo>
                    <a:pt x="36" y="436"/>
                    <a:pt x="45" y="445"/>
                    <a:pt x="58" y="445"/>
                  </a:cubicBezTo>
                  <a:cubicBezTo>
                    <a:pt x="72" y="445"/>
                    <a:pt x="90" y="436"/>
                    <a:pt x="107" y="418"/>
                  </a:cubicBezTo>
                  <a:lnTo>
                    <a:pt x="392" y="98"/>
                  </a:lnTo>
                  <a:cubicBezTo>
                    <a:pt x="392" y="63"/>
                    <a:pt x="392" y="27"/>
                    <a:pt x="392" y="27"/>
                  </a:cubicBezTo>
                  <a:cubicBezTo>
                    <a:pt x="374" y="9"/>
                    <a:pt x="356" y="0"/>
                    <a:pt x="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1545377" y="2031044"/>
              <a:ext cx="17137" cy="23147"/>
            </a:xfrm>
            <a:custGeom>
              <a:avLst/>
              <a:gdLst/>
              <a:ahLst/>
              <a:cxnLst/>
              <a:rect l="l" t="t" r="r" b="b"/>
              <a:pathLst>
                <a:path w="499" h="674" extrusionOk="0">
                  <a:moveTo>
                    <a:pt x="423" y="0"/>
                  </a:moveTo>
                  <a:cubicBezTo>
                    <a:pt x="413" y="0"/>
                    <a:pt x="403" y="5"/>
                    <a:pt x="392" y="15"/>
                  </a:cubicBezTo>
                  <a:cubicBezTo>
                    <a:pt x="357" y="15"/>
                    <a:pt x="321" y="15"/>
                    <a:pt x="321" y="51"/>
                  </a:cubicBezTo>
                  <a:cubicBezTo>
                    <a:pt x="285" y="51"/>
                    <a:pt x="250" y="86"/>
                    <a:pt x="214" y="86"/>
                  </a:cubicBezTo>
                  <a:cubicBezTo>
                    <a:pt x="179" y="158"/>
                    <a:pt x="143" y="193"/>
                    <a:pt x="107" y="229"/>
                  </a:cubicBezTo>
                  <a:cubicBezTo>
                    <a:pt x="36" y="371"/>
                    <a:pt x="1" y="478"/>
                    <a:pt x="36" y="620"/>
                  </a:cubicBezTo>
                  <a:cubicBezTo>
                    <a:pt x="36" y="656"/>
                    <a:pt x="72" y="673"/>
                    <a:pt x="107" y="673"/>
                  </a:cubicBezTo>
                  <a:cubicBezTo>
                    <a:pt x="143" y="673"/>
                    <a:pt x="179" y="656"/>
                    <a:pt x="179" y="620"/>
                  </a:cubicBezTo>
                  <a:lnTo>
                    <a:pt x="250" y="478"/>
                  </a:lnTo>
                  <a:lnTo>
                    <a:pt x="250" y="442"/>
                  </a:lnTo>
                  <a:cubicBezTo>
                    <a:pt x="250" y="407"/>
                    <a:pt x="250" y="371"/>
                    <a:pt x="285" y="371"/>
                  </a:cubicBezTo>
                  <a:cubicBezTo>
                    <a:pt x="285" y="335"/>
                    <a:pt x="285" y="335"/>
                    <a:pt x="285" y="335"/>
                  </a:cubicBezTo>
                  <a:cubicBezTo>
                    <a:pt x="285" y="300"/>
                    <a:pt x="285" y="264"/>
                    <a:pt x="321" y="264"/>
                  </a:cubicBezTo>
                  <a:lnTo>
                    <a:pt x="321" y="229"/>
                  </a:lnTo>
                  <a:lnTo>
                    <a:pt x="357" y="158"/>
                  </a:lnTo>
                  <a:lnTo>
                    <a:pt x="463" y="158"/>
                  </a:lnTo>
                  <a:cubicBezTo>
                    <a:pt x="499" y="122"/>
                    <a:pt x="499" y="86"/>
                    <a:pt x="499" y="51"/>
                  </a:cubicBezTo>
                  <a:cubicBezTo>
                    <a:pt x="474" y="26"/>
                    <a:pt x="449" y="0"/>
                    <a:pt x="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1506296" y="2380783"/>
              <a:ext cx="17995" cy="30359"/>
            </a:xfrm>
            <a:custGeom>
              <a:avLst/>
              <a:gdLst/>
              <a:ahLst/>
              <a:cxnLst/>
              <a:rect l="l" t="t" r="r" b="b"/>
              <a:pathLst>
                <a:path w="524" h="884" extrusionOk="0">
                  <a:moveTo>
                    <a:pt x="410" y="0"/>
                  </a:moveTo>
                  <a:cubicBezTo>
                    <a:pt x="403" y="0"/>
                    <a:pt x="397" y="2"/>
                    <a:pt x="392" y="7"/>
                  </a:cubicBezTo>
                  <a:cubicBezTo>
                    <a:pt x="249" y="78"/>
                    <a:pt x="142" y="221"/>
                    <a:pt x="71" y="328"/>
                  </a:cubicBezTo>
                  <a:cubicBezTo>
                    <a:pt x="36" y="399"/>
                    <a:pt x="36" y="505"/>
                    <a:pt x="0" y="577"/>
                  </a:cubicBezTo>
                  <a:cubicBezTo>
                    <a:pt x="0" y="612"/>
                    <a:pt x="0" y="648"/>
                    <a:pt x="0" y="683"/>
                  </a:cubicBezTo>
                  <a:cubicBezTo>
                    <a:pt x="36" y="719"/>
                    <a:pt x="36" y="755"/>
                    <a:pt x="36" y="790"/>
                  </a:cubicBezTo>
                  <a:cubicBezTo>
                    <a:pt x="52" y="856"/>
                    <a:pt x="100" y="884"/>
                    <a:pt x="142" y="884"/>
                  </a:cubicBezTo>
                  <a:cubicBezTo>
                    <a:pt x="191" y="884"/>
                    <a:pt x="233" y="847"/>
                    <a:pt x="214" y="790"/>
                  </a:cubicBezTo>
                  <a:lnTo>
                    <a:pt x="249" y="755"/>
                  </a:lnTo>
                  <a:cubicBezTo>
                    <a:pt x="214" y="683"/>
                    <a:pt x="214" y="612"/>
                    <a:pt x="249" y="577"/>
                  </a:cubicBezTo>
                  <a:cubicBezTo>
                    <a:pt x="214" y="541"/>
                    <a:pt x="214" y="541"/>
                    <a:pt x="249" y="505"/>
                  </a:cubicBezTo>
                  <a:lnTo>
                    <a:pt x="249" y="399"/>
                  </a:lnTo>
                  <a:cubicBezTo>
                    <a:pt x="285" y="292"/>
                    <a:pt x="356" y="185"/>
                    <a:pt x="463" y="114"/>
                  </a:cubicBezTo>
                  <a:cubicBezTo>
                    <a:pt x="524" y="83"/>
                    <a:pt x="453" y="0"/>
                    <a:pt x="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1574706" y="2412275"/>
              <a:ext cx="22048" cy="17652"/>
            </a:xfrm>
            <a:custGeom>
              <a:avLst/>
              <a:gdLst/>
              <a:ahLst/>
              <a:cxnLst/>
              <a:rect l="l" t="t" r="r" b="b"/>
              <a:pathLst>
                <a:path w="642" h="514" extrusionOk="0">
                  <a:moveTo>
                    <a:pt x="566" y="1"/>
                  </a:moveTo>
                  <a:cubicBezTo>
                    <a:pt x="555" y="1"/>
                    <a:pt x="545" y="5"/>
                    <a:pt x="534" y="15"/>
                  </a:cubicBezTo>
                  <a:cubicBezTo>
                    <a:pt x="321" y="51"/>
                    <a:pt x="143" y="193"/>
                    <a:pt x="36" y="407"/>
                  </a:cubicBezTo>
                  <a:cubicBezTo>
                    <a:pt x="1" y="442"/>
                    <a:pt x="36" y="478"/>
                    <a:pt x="72" y="514"/>
                  </a:cubicBezTo>
                  <a:cubicBezTo>
                    <a:pt x="107" y="514"/>
                    <a:pt x="143" y="514"/>
                    <a:pt x="179" y="478"/>
                  </a:cubicBezTo>
                  <a:lnTo>
                    <a:pt x="250" y="407"/>
                  </a:lnTo>
                  <a:lnTo>
                    <a:pt x="285" y="336"/>
                  </a:lnTo>
                  <a:cubicBezTo>
                    <a:pt x="321" y="300"/>
                    <a:pt x="357" y="264"/>
                    <a:pt x="392" y="229"/>
                  </a:cubicBezTo>
                  <a:lnTo>
                    <a:pt x="428" y="193"/>
                  </a:lnTo>
                  <a:lnTo>
                    <a:pt x="499" y="193"/>
                  </a:lnTo>
                  <a:lnTo>
                    <a:pt x="570" y="158"/>
                  </a:lnTo>
                  <a:cubicBezTo>
                    <a:pt x="606" y="122"/>
                    <a:pt x="641" y="87"/>
                    <a:pt x="641" y="51"/>
                  </a:cubicBezTo>
                  <a:cubicBezTo>
                    <a:pt x="616" y="26"/>
                    <a:pt x="591" y="1"/>
                    <a:pt x="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1644352" y="2302827"/>
              <a:ext cx="14699" cy="26306"/>
            </a:xfrm>
            <a:custGeom>
              <a:avLst/>
              <a:gdLst/>
              <a:ahLst/>
              <a:cxnLst/>
              <a:rect l="l" t="t" r="r" b="b"/>
              <a:pathLst>
                <a:path w="428" h="766" extrusionOk="0">
                  <a:moveTo>
                    <a:pt x="285" y="0"/>
                  </a:moveTo>
                  <a:cubicBezTo>
                    <a:pt x="214" y="71"/>
                    <a:pt x="179" y="107"/>
                    <a:pt x="143" y="178"/>
                  </a:cubicBezTo>
                  <a:cubicBezTo>
                    <a:pt x="108" y="214"/>
                    <a:pt x="72" y="285"/>
                    <a:pt x="36" y="356"/>
                  </a:cubicBezTo>
                  <a:cubicBezTo>
                    <a:pt x="1" y="463"/>
                    <a:pt x="1" y="605"/>
                    <a:pt x="36" y="712"/>
                  </a:cubicBezTo>
                  <a:cubicBezTo>
                    <a:pt x="36" y="747"/>
                    <a:pt x="63" y="765"/>
                    <a:pt x="90" y="765"/>
                  </a:cubicBezTo>
                  <a:cubicBezTo>
                    <a:pt x="116" y="765"/>
                    <a:pt x="143" y="747"/>
                    <a:pt x="143" y="712"/>
                  </a:cubicBezTo>
                  <a:lnTo>
                    <a:pt x="321" y="605"/>
                  </a:lnTo>
                  <a:cubicBezTo>
                    <a:pt x="285" y="534"/>
                    <a:pt x="285" y="498"/>
                    <a:pt x="321" y="427"/>
                  </a:cubicBezTo>
                  <a:cubicBezTo>
                    <a:pt x="321" y="427"/>
                    <a:pt x="321" y="392"/>
                    <a:pt x="321" y="356"/>
                  </a:cubicBezTo>
                  <a:cubicBezTo>
                    <a:pt x="321" y="356"/>
                    <a:pt x="321" y="356"/>
                    <a:pt x="321" y="320"/>
                  </a:cubicBezTo>
                  <a:lnTo>
                    <a:pt x="321" y="285"/>
                  </a:lnTo>
                  <a:lnTo>
                    <a:pt x="357" y="214"/>
                  </a:lnTo>
                  <a:lnTo>
                    <a:pt x="357" y="178"/>
                  </a:lnTo>
                  <a:lnTo>
                    <a:pt x="392" y="142"/>
                  </a:lnTo>
                  <a:cubicBezTo>
                    <a:pt x="428" y="107"/>
                    <a:pt x="428" y="71"/>
                    <a:pt x="392" y="36"/>
                  </a:cubicBezTo>
                  <a:cubicBezTo>
                    <a:pt x="357" y="0"/>
                    <a:pt x="321" y="0"/>
                    <a:pt x="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1747001" y="2235276"/>
              <a:ext cx="14458" cy="16244"/>
            </a:xfrm>
            <a:custGeom>
              <a:avLst/>
              <a:gdLst/>
              <a:ahLst/>
              <a:cxnLst/>
              <a:rect l="l" t="t" r="r" b="b"/>
              <a:pathLst>
                <a:path w="421" h="473" extrusionOk="0">
                  <a:moveTo>
                    <a:pt x="357" y="1"/>
                  </a:moveTo>
                  <a:cubicBezTo>
                    <a:pt x="347" y="1"/>
                    <a:pt x="334" y="3"/>
                    <a:pt x="321" y="10"/>
                  </a:cubicBezTo>
                  <a:cubicBezTo>
                    <a:pt x="250" y="46"/>
                    <a:pt x="179" y="81"/>
                    <a:pt x="143" y="153"/>
                  </a:cubicBezTo>
                  <a:cubicBezTo>
                    <a:pt x="72" y="224"/>
                    <a:pt x="36" y="295"/>
                    <a:pt x="1" y="366"/>
                  </a:cubicBezTo>
                  <a:cubicBezTo>
                    <a:pt x="1" y="402"/>
                    <a:pt x="1" y="473"/>
                    <a:pt x="72" y="473"/>
                  </a:cubicBezTo>
                  <a:cubicBezTo>
                    <a:pt x="107" y="473"/>
                    <a:pt x="143" y="473"/>
                    <a:pt x="143" y="437"/>
                  </a:cubicBezTo>
                  <a:lnTo>
                    <a:pt x="214" y="366"/>
                  </a:lnTo>
                  <a:lnTo>
                    <a:pt x="214" y="330"/>
                  </a:lnTo>
                  <a:lnTo>
                    <a:pt x="214" y="295"/>
                  </a:lnTo>
                  <a:lnTo>
                    <a:pt x="285" y="188"/>
                  </a:lnTo>
                  <a:lnTo>
                    <a:pt x="321" y="153"/>
                  </a:lnTo>
                  <a:lnTo>
                    <a:pt x="392" y="81"/>
                  </a:lnTo>
                  <a:cubicBezTo>
                    <a:pt x="421" y="53"/>
                    <a:pt x="403" y="1"/>
                    <a:pt x="3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1723785" y="2192830"/>
              <a:ext cx="12260" cy="20812"/>
            </a:xfrm>
            <a:custGeom>
              <a:avLst/>
              <a:gdLst/>
              <a:ahLst/>
              <a:cxnLst/>
              <a:rect l="l" t="t" r="r" b="b"/>
              <a:pathLst>
                <a:path w="357" h="606" extrusionOk="0">
                  <a:moveTo>
                    <a:pt x="214" y="1"/>
                  </a:moveTo>
                  <a:cubicBezTo>
                    <a:pt x="72" y="143"/>
                    <a:pt x="1" y="321"/>
                    <a:pt x="36" y="499"/>
                  </a:cubicBezTo>
                  <a:cubicBezTo>
                    <a:pt x="36" y="570"/>
                    <a:pt x="36" y="606"/>
                    <a:pt x="107" y="606"/>
                  </a:cubicBezTo>
                  <a:cubicBezTo>
                    <a:pt x="143" y="606"/>
                    <a:pt x="178" y="570"/>
                    <a:pt x="178" y="499"/>
                  </a:cubicBezTo>
                  <a:lnTo>
                    <a:pt x="214" y="499"/>
                  </a:lnTo>
                  <a:cubicBezTo>
                    <a:pt x="214" y="463"/>
                    <a:pt x="214" y="463"/>
                    <a:pt x="214" y="428"/>
                  </a:cubicBezTo>
                  <a:lnTo>
                    <a:pt x="214" y="392"/>
                  </a:lnTo>
                  <a:cubicBezTo>
                    <a:pt x="214" y="357"/>
                    <a:pt x="250" y="321"/>
                    <a:pt x="250" y="286"/>
                  </a:cubicBezTo>
                  <a:lnTo>
                    <a:pt x="250" y="250"/>
                  </a:lnTo>
                  <a:cubicBezTo>
                    <a:pt x="250" y="214"/>
                    <a:pt x="285" y="214"/>
                    <a:pt x="285" y="179"/>
                  </a:cubicBezTo>
                  <a:lnTo>
                    <a:pt x="321" y="108"/>
                  </a:lnTo>
                  <a:cubicBezTo>
                    <a:pt x="356" y="108"/>
                    <a:pt x="356" y="36"/>
                    <a:pt x="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1461067" y="2250593"/>
              <a:ext cx="17137" cy="16519"/>
            </a:xfrm>
            <a:custGeom>
              <a:avLst/>
              <a:gdLst/>
              <a:ahLst/>
              <a:cxnLst/>
              <a:rect l="l" t="t" r="r" b="b"/>
              <a:pathLst>
                <a:path w="499" h="481" extrusionOk="0">
                  <a:moveTo>
                    <a:pt x="445" y="0"/>
                  </a:moveTo>
                  <a:cubicBezTo>
                    <a:pt x="428" y="0"/>
                    <a:pt x="410" y="9"/>
                    <a:pt x="392" y="27"/>
                  </a:cubicBezTo>
                  <a:lnTo>
                    <a:pt x="285" y="98"/>
                  </a:lnTo>
                  <a:lnTo>
                    <a:pt x="214" y="169"/>
                  </a:lnTo>
                  <a:lnTo>
                    <a:pt x="36" y="347"/>
                  </a:lnTo>
                  <a:cubicBezTo>
                    <a:pt x="1" y="347"/>
                    <a:pt x="1" y="418"/>
                    <a:pt x="36" y="454"/>
                  </a:cubicBezTo>
                  <a:cubicBezTo>
                    <a:pt x="54" y="472"/>
                    <a:pt x="72" y="480"/>
                    <a:pt x="90" y="480"/>
                  </a:cubicBezTo>
                  <a:cubicBezTo>
                    <a:pt x="107" y="480"/>
                    <a:pt x="125" y="472"/>
                    <a:pt x="143" y="454"/>
                  </a:cubicBezTo>
                  <a:lnTo>
                    <a:pt x="143" y="418"/>
                  </a:lnTo>
                  <a:lnTo>
                    <a:pt x="321" y="276"/>
                  </a:lnTo>
                  <a:lnTo>
                    <a:pt x="392" y="205"/>
                  </a:lnTo>
                  <a:lnTo>
                    <a:pt x="499" y="98"/>
                  </a:lnTo>
                  <a:cubicBezTo>
                    <a:pt x="499" y="62"/>
                    <a:pt x="499" y="27"/>
                    <a:pt x="499" y="27"/>
                  </a:cubicBezTo>
                  <a:cubicBezTo>
                    <a:pt x="481" y="9"/>
                    <a:pt x="463" y="0"/>
                    <a:pt x="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1419513" y="2350768"/>
              <a:ext cx="11058" cy="26615"/>
            </a:xfrm>
            <a:custGeom>
              <a:avLst/>
              <a:gdLst/>
              <a:ahLst/>
              <a:cxnLst/>
              <a:rect l="l" t="t" r="r" b="b"/>
              <a:pathLst>
                <a:path w="322" h="775" extrusionOk="0">
                  <a:moveTo>
                    <a:pt x="219" y="1"/>
                  </a:moveTo>
                  <a:cubicBezTo>
                    <a:pt x="197" y="1"/>
                    <a:pt x="179" y="10"/>
                    <a:pt x="179" y="27"/>
                  </a:cubicBezTo>
                  <a:cubicBezTo>
                    <a:pt x="72" y="99"/>
                    <a:pt x="37" y="205"/>
                    <a:pt x="1" y="348"/>
                  </a:cubicBezTo>
                  <a:cubicBezTo>
                    <a:pt x="1" y="454"/>
                    <a:pt x="1" y="561"/>
                    <a:pt x="37" y="703"/>
                  </a:cubicBezTo>
                  <a:cubicBezTo>
                    <a:pt x="72" y="739"/>
                    <a:pt x="143" y="775"/>
                    <a:pt x="179" y="775"/>
                  </a:cubicBezTo>
                  <a:cubicBezTo>
                    <a:pt x="250" y="739"/>
                    <a:pt x="286" y="668"/>
                    <a:pt x="250" y="597"/>
                  </a:cubicBezTo>
                  <a:lnTo>
                    <a:pt x="250" y="526"/>
                  </a:lnTo>
                  <a:lnTo>
                    <a:pt x="250" y="490"/>
                  </a:lnTo>
                  <a:lnTo>
                    <a:pt x="250" y="454"/>
                  </a:lnTo>
                  <a:cubicBezTo>
                    <a:pt x="214" y="454"/>
                    <a:pt x="214" y="419"/>
                    <a:pt x="250" y="383"/>
                  </a:cubicBezTo>
                  <a:lnTo>
                    <a:pt x="250" y="348"/>
                  </a:lnTo>
                  <a:cubicBezTo>
                    <a:pt x="250" y="312"/>
                    <a:pt x="250" y="276"/>
                    <a:pt x="286" y="241"/>
                  </a:cubicBezTo>
                  <a:cubicBezTo>
                    <a:pt x="286" y="205"/>
                    <a:pt x="286" y="205"/>
                    <a:pt x="286" y="205"/>
                  </a:cubicBezTo>
                  <a:lnTo>
                    <a:pt x="321" y="134"/>
                  </a:lnTo>
                  <a:cubicBezTo>
                    <a:pt x="321" y="99"/>
                    <a:pt x="321" y="27"/>
                    <a:pt x="286" y="27"/>
                  </a:cubicBezTo>
                  <a:cubicBezTo>
                    <a:pt x="268" y="10"/>
                    <a:pt x="241" y="1"/>
                    <a:pt x="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4" name="Google Shape;1114;p47"/>
            <p:cNvSpPr/>
            <p:nvPr/>
          </p:nvSpPr>
          <p:spPr>
            <a:xfrm>
              <a:off x="1729898" y="2413511"/>
              <a:ext cx="13462" cy="21292"/>
            </a:xfrm>
            <a:custGeom>
              <a:avLst/>
              <a:gdLst/>
              <a:ahLst/>
              <a:cxnLst/>
              <a:rect l="l" t="t" r="r" b="b"/>
              <a:pathLst>
                <a:path w="392" h="620" extrusionOk="0">
                  <a:moveTo>
                    <a:pt x="287" y="0"/>
                  </a:moveTo>
                  <a:cubicBezTo>
                    <a:pt x="273" y="0"/>
                    <a:pt x="260" y="5"/>
                    <a:pt x="250" y="15"/>
                  </a:cubicBezTo>
                  <a:cubicBezTo>
                    <a:pt x="72" y="122"/>
                    <a:pt x="0" y="371"/>
                    <a:pt x="107" y="584"/>
                  </a:cubicBezTo>
                  <a:cubicBezTo>
                    <a:pt x="143" y="620"/>
                    <a:pt x="178" y="620"/>
                    <a:pt x="214" y="620"/>
                  </a:cubicBezTo>
                  <a:cubicBezTo>
                    <a:pt x="250" y="584"/>
                    <a:pt x="250" y="549"/>
                    <a:pt x="250" y="513"/>
                  </a:cubicBezTo>
                  <a:lnTo>
                    <a:pt x="321" y="442"/>
                  </a:lnTo>
                  <a:lnTo>
                    <a:pt x="321" y="406"/>
                  </a:lnTo>
                  <a:lnTo>
                    <a:pt x="321" y="371"/>
                  </a:lnTo>
                  <a:lnTo>
                    <a:pt x="321" y="335"/>
                  </a:lnTo>
                  <a:lnTo>
                    <a:pt x="321" y="300"/>
                  </a:lnTo>
                  <a:cubicBezTo>
                    <a:pt x="321" y="300"/>
                    <a:pt x="321" y="264"/>
                    <a:pt x="321" y="264"/>
                  </a:cubicBezTo>
                  <a:lnTo>
                    <a:pt x="321" y="228"/>
                  </a:lnTo>
                  <a:lnTo>
                    <a:pt x="356" y="157"/>
                  </a:lnTo>
                  <a:cubicBezTo>
                    <a:pt x="392" y="157"/>
                    <a:pt x="392" y="86"/>
                    <a:pt x="356" y="51"/>
                  </a:cubicBezTo>
                  <a:cubicBezTo>
                    <a:pt x="356" y="25"/>
                    <a:pt x="321" y="0"/>
                    <a:pt x="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1808096" y="2399019"/>
              <a:ext cx="15695" cy="29981"/>
            </a:xfrm>
            <a:custGeom>
              <a:avLst/>
              <a:gdLst/>
              <a:ahLst/>
              <a:cxnLst/>
              <a:rect l="l" t="t" r="r" b="b"/>
              <a:pathLst>
                <a:path w="457" h="873" extrusionOk="0">
                  <a:moveTo>
                    <a:pt x="379" y="1"/>
                  </a:moveTo>
                  <a:cubicBezTo>
                    <a:pt x="371" y="1"/>
                    <a:pt x="363" y="4"/>
                    <a:pt x="356" y="10"/>
                  </a:cubicBezTo>
                  <a:cubicBezTo>
                    <a:pt x="214" y="117"/>
                    <a:pt x="143" y="224"/>
                    <a:pt x="72" y="366"/>
                  </a:cubicBezTo>
                  <a:cubicBezTo>
                    <a:pt x="36" y="473"/>
                    <a:pt x="1" y="615"/>
                    <a:pt x="36" y="793"/>
                  </a:cubicBezTo>
                  <a:cubicBezTo>
                    <a:pt x="36" y="846"/>
                    <a:pt x="72" y="873"/>
                    <a:pt x="107" y="873"/>
                  </a:cubicBezTo>
                  <a:cubicBezTo>
                    <a:pt x="143" y="873"/>
                    <a:pt x="179" y="846"/>
                    <a:pt x="179" y="793"/>
                  </a:cubicBezTo>
                  <a:cubicBezTo>
                    <a:pt x="179" y="544"/>
                    <a:pt x="250" y="295"/>
                    <a:pt x="428" y="117"/>
                  </a:cubicBezTo>
                  <a:cubicBezTo>
                    <a:pt x="457" y="59"/>
                    <a:pt x="415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6" name="Google Shape;1116;p47"/>
            <p:cNvSpPr/>
            <p:nvPr/>
          </p:nvSpPr>
          <p:spPr>
            <a:xfrm>
              <a:off x="1794668" y="2329682"/>
              <a:ext cx="15901" cy="15935"/>
            </a:xfrm>
            <a:custGeom>
              <a:avLst/>
              <a:gdLst/>
              <a:ahLst/>
              <a:cxnLst/>
              <a:rect l="l" t="t" r="r" b="b"/>
              <a:pathLst>
                <a:path w="463" h="464" extrusionOk="0">
                  <a:moveTo>
                    <a:pt x="320" y="1"/>
                  </a:moveTo>
                  <a:cubicBezTo>
                    <a:pt x="249" y="1"/>
                    <a:pt x="178" y="37"/>
                    <a:pt x="143" y="108"/>
                  </a:cubicBezTo>
                  <a:cubicBezTo>
                    <a:pt x="71" y="179"/>
                    <a:pt x="36" y="250"/>
                    <a:pt x="36" y="321"/>
                  </a:cubicBezTo>
                  <a:cubicBezTo>
                    <a:pt x="0" y="321"/>
                    <a:pt x="0" y="357"/>
                    <a:pt x="36" y="392"/>
                  </a:cubicBezTo>
                  <a:cubicBezTo>
                    <a:pt x="36" y="428"/>
                    <a:pt x="71" y="463"/>
                    <a:pt x="107" y="463"/>
                  </a:cubicBezTo>
                  <a:cubicBezTo>
                    <a:pt x="178" y="463"/>
                    <a:pt x="249" y="428"/>
                    <a:pt x="249" y="357"/>
                  </a:cubicBezTo>
                  <a:lnTo>
                    <a:pt x="214" y="357"/>
                  </a:lnTo>
                  <a:cubicBezTo>
                    <a:pt x="214" y="321"/>
                    <a:pt x="214" y="286"/>
                    <a:pt x="249" y="286"/>
                  </a:cubicBezTo>
                  <a:cubicBezTo>
                    <a:pt x="249" y="286"/>
                    <a:pt x="285" y="250"/>
                    <a:pt x="285" y="214"/>
                  </a:cubicBezTo>
                  <a:lnTo>
                    <a:pt x="285" y="250"/>
                  </a:lnTo>
                  <a:cubicBezTo>
                    <a:pt x="285" y="214"/>
                    <a:pt x="320" y="214"/>
                    <a:pt x="356" y="179"/>
                  </a:cubicBezTo>
                  <a:lnTo>
                    <a:pt x="320" y="179"/>
                  </a:lnTo>
                  <a:cubicBezTo>
                    <a:pt x="356" y="179"/>
                    <a:pt x="356" y="179"/>
                    <a:pt x="392" y="143"/>
                  </a:cubicBezTo>
                  <a:cubicBezTo>
                    <a:pt x="427" y="143"/>
                    <a:pt x="427" y="108"/>
                    <a:pt x="463" y="108"/>
                  </a:cubicBezTo>
                  <a:cubicBezTo>
                    <a:pt x="463" y="72"/>
                    <a:pt x="463" y="37"/>
                    <a:pt x="463" y="37"/>
                  </a:cubicBezTo>
                  <a:cubicBezTo>
                    <a:pt x="427" y="1"/>
                    <a:pt x="427" y="1"/>
                    <a:pt x="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7" name="Google Shape;1117;p47"/>
            <p:cNvSpPr/>
            <p:nvPr/>
          </p:nvSpPr>
          <p:spPr>
            <a:xfrm>
              <a:off x="1706683" y="2326042"/>
              <a:ext cx="14699" cy="20056"/>
            </a:xfrm>
            <a:custGeom>
              <a:avLst/>
              <a:gdLst/>
              <a:ahLst/>
              <a:cxnLst/>
              <a:rect l="l" t="t" r="r" b="b"/>
              <a:pathLst>
                <a:path w="428" h="584" extrusionOk="0">
                  <a:moveTo>
                    <a:pt x="285" y="0"/>
                  </a:moveTo>
                  <a:cubicBezTo>
                    <a:pt x="143" y="143"/>
                    <a:pt x="72" y="285"/>
                    <a:pt x="36" y="463"/>
                  </a:cubicBezTo>
                  <a:cubicBezTo>
                    <a:pt x="0" y="534"/>
                    <a:pt x="36" y="569"/>
                    <a:pt x="107" y="569"/>
                  </a:cubicBezTo>
                  <a:cubicBezTo>
                    <a:pt x="117" y="579"/>
                    <a:pt x="129" y="583"/>
                    <a:pt x="141" y="583"/>
                  </a:cubicBezTo>
                  <a:cubicBezTo>
                    <a:pt x="176" y="583"/>
                    <a:pt x="214" y="550"/>
                    <a:pt x="214" y="498"/>
                  </a:cubicBezTo>
                  <a:lnTo>
                    <a:pt x="249" y="498"/>
                  </a:lnTo>
                  <a:cubicBezTo>
                    <a:pt x="249" y="463"/>
                    <a:pt x="285" y="427"/>
                    <a:pt x="285" y="392"/>
                  </a:cubicBezTo>
                  <a:lnTo>
                    <a:pt x="321" y="320"/>
                  </a:lnTo>
                  <a:cubicBezTo>
                    <a:pt x="356" y="249"/>
                    <a:pt x="392" y="214"/>
                    <a:pt x="427" y="143"/>
                  </a:cubicBezTo>
                  <a:cubicBezTo>
                    <a:pt x="427" y="107"/>
                    <a:pt x="427" y="107"/>
                    <a:pt x="427" y="71"/>
                  </a:cubicBezTo>
                  <a:cubicBezTo>
                    <a:pt x="427" y="36"/>
                    <a:pt x="427" y="36"/>
                    <a:pt x="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8" name="Google Shape;1118;p47"/>
            <p:cNvSpPr/>
            <p:nvPr/>
          </p:nvSpPr>
          <p:spPr>
            <a:xfrm>
              <a:off x="1580819" y="2192589"/>
              <a:ext cx="16793" cy="21052"/>
            </a:xfrm>
            <a:custGeom>
              <a:avLst/>
              <a:gdLst/>
              <a:ahLst/>
              <a:cxnLst/>
              <a:rect l="l" t="t" r="r" b="b"/>
              <a:pathLst>
                <a:path w="489" h="613" extrusionOk="0">
                  <a:moveTo>
                    <a:pt x="420" y="1"/>
                  </a:moveTo>
                  <a:cubicBezTo>
                    <a:pt x="411" y="1"/>
                    <a:pt x="402" y="3"/>
                    <a:pt x="392" y="8"/>
                  </a:cubicBezTo>
                  <a:cubicBezTo>
                    <a:pt x="250" y="43"/>
                    <a:pt x="179" y="115"/>
                    <a:pt x="107" y="221"/>
                  </a:cubicBezTo>
                  <a:cubicBezTo>
                    <a:pt x="36" y="328"/>
                    <a:pt x="1" y="435"/>
                    <a:pt x="1" y="542"/>
                  </a:cubicBezTo>
                  <a:cubicBezTo>
                    <a:pt x="1" y="577"/>
                    <a:pt x="36" y="613"/>
                    <a:pt x="72" y="613"/>
                  </a:cubicBezTo>
                  <a:cubicBezTo>
                    <a:pt x="107" y="613"/>
                    <a:pt x="143" y="577"/>
                    <a:pt x="143" y="542"/>
                  </a:cubicBezTo>
                  <a:lnTo>
                    <a:pt x="250" y="506"/>
                  </a:lnTo>
                  <a:lnTo>
                    <a:pt x="250" y="435"/>
                  </a:lnTo>
                  <a:cubicBezTo>
                    <a:pt x="250" y="399"/>
                    <a:pt x="250" y="399"/>
                    <a:pt x="250" y="364"/>
                  </a:cubicBezTo>
                  <a:lnTo>
                    <a:pt x="250" y="328"/>
                  </a:lnTo>
                  <a:cubicBezTo>
                    <a:pt x="250" y="328"/>
                    <a:pt x="285" y="293"/>
                    <a:pt x="285" y="257"/>
                  </a:cubicBezTo>
                  <a:lnTo>
                    <a:pt x="356" y="186"/>
                  </a:lnTo>
                  <a:lnTo>
                    <a:pt x="356" y="150"/>
                  </a:lnTo>
                  <a:lnTo>
                    <a:pt x="428" y="115"/>
                  </a:lnTo>
                  <a:cubicBezTo>
                    <a:pt x="489" y="84"/>
                    <a:pt x="471" y="1"/>
                    <a:pt x="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9" name="Google Shape;1119;p47"/>
            <p:cNvSpPr/>
            <p:nvPr/>
          </p:nvSpPr>
          <p:spPr>
            <a:xfrm>
              <a:off x="1692019" y="2108520"/>
              <a:ext cx="11024" cy="14699"/>
            </a:xfrm>
            <a:custGeom>
              <a:avLst/>
              <a:gdLst/>
              <a:ahLst/>
              <a:cxnLst/>
              <a:rect l="l" t="t" r="r" b="b"/>
              <a:pathLst>
                <a:path w="321" h="428" extrusionOk="0">
                  <a:moveTo>
                    <a:pt x="285" y="1"/>
                  </a:moveTo>
                  <a:cubicBezTo>
                    <a:pt x="250" y="1"/>
                    <a:pt x="214" y="1"/>
                    <a:pt x="178" y="36"/>
                  </a:cubicBezTo>
                  <a:cubicBezTo>
                    <a:pt x="178" y="72"/>
                    <a:pt x="143" y="108"/>
                    <a:pt x="143" y="108"/>
                  </a:cubicBezTo>
                  <a:lnTo>
                    <a:pt x="107" y="214"/>
                  </a:lnTo>
                  <a:lnTo>
                    <a:pt x="0" y="357"/>
                  </a:lnTo>
                  <a:cubicBezTo>
                    <a:pt x="0" y="392"/>
                    <a:pt x="0" y="392"/>
                    <a:pt x="0" y="428"/>
                  </a:cubicBezTo>
                  <a:lnTo>
                    <a:pt x="72" y="428"/>
                  </a:lnTo>
                  <a:lnTo>
                    <a:pt x="178" y="285"/>
                  </a:lnTo>
                  <a:lnTo>
                    <a:pt x="250" y="214"/>
                  </a:lnTo>
                  <a:lnTo>
                    <a:pt x="321" y="108"/>
                  </a:lnTo>
                  <a:cubicBezTo>
                    <a:pt x="321" y="72"/>
                    <a:pt x="321" y="36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0" name="Google Shape;1120;p47"/>
            <p:cNvSpPr/>
            <p:nvPr/>
          </p:nvSpPr>
          <p:spPr>
            <a:xfrm>
              <a:off x="1509936" y="2064287"/>
              <a:ext cx="15763" cy="25963"/>
            </a:xfrm>
            <a:custGeom>
              <a:avLst/>
              <a:gdLst/>
              <a:ahLst/>
              <a:cxnLst/>
              <a:rect l="l" t="t" r="r" b="b"/>
              <a:pathLst>
                <a:path w="459" h="756" extrusionOk="0">
                  <a:moveTo>
                    <a:pt x="350" y="1"/>
                  </a:moveTo>
                  <a:cubicBezTo>
                    <a:pt x="341" y="1"/>
                    <a:pt x="331" y="3"/>
                    <a:pt x="321" y="8"/>
                  </a:cubicBezTo>
                  <a:cubicBezTo>
                    <a:pt x="214" y="79"/>
                    <a:pt x="108" y="186"/>
                    <a:pt x="72" y="293"/>
                  </a:cubicBezTo>
                  <a:cubicBezTo>
                    <a:pt x="36" y="364"/>
                    <a:pt x="1" y="435"/>
                    <a:pt x="1" y="470"/>
                  </a:cubicBezTo>
                  <a:cubicBezTo>
                    <a:pt x="1" y="506"/>
                    <a:pt x="1" y="542"/>
                    <a:pt x="1" y="577"/>
                  </a:cubicBezTo>
                  <a:lnTo>
                    <a:pt x="1" y="684"/>
                  </a:lnTo>
                  <a:cubicBezTo>
                    <a:pt x="1" y="720"/>
                    <a:pt x="36" y="755"/>
                    <a:pt x="72" y="755"/>
                  </a:cubicBezTo>
                  <a:cubicBezTo>
                    <a:pt x="108" y="755"/>
                    <a:pt x="143" y="720"/>
                    <a:pt x="143" y="684"/>
                  </a:cubicBezTo>
                  <a:lnTo>
                    <a:pt x="214" y="648"/>
                  </a:lnTo>
                  <a:cubicBezTo>
                    <a:pt x="214" y="613"/>
                    <a:pt x="214" y="577"/>
                    <a:pt x="250" y="506"/>
                  </a:cubicBezTo>
                  <a:lnTo>
                    <a:pt x="250" y="435"/>
                  </a:lnTo>
                  <a:cubicBezTo>
                    <a:pt x="250" y="435"/>
                    <a:pt x="250" y="399"/>
                    <a:pt x="250" y="399"/>
                  </a:cubicBezTo>
                  <a:lnTo>
                    <a:pt x="250" y="364"/>
                  </a:lnTo>
                  <a:cubicBezTo>
                    <a:pt x="250" y="328"/>
                    <a:pt x="286" y="293"/>
                    <a:pt x="321" y="221"/>
                  </a:cubicBezTo>
                  <a:lnTo>
                    <a:pt x="357" y="221"/>
                  </a:lnTo>
                  <a:lnTo>
                    <a:pt x="428" y="150"/>
                  </a:lnTo>
                  <a:cubicBezTo>
                    <a:pt x="459" y="89"/>
                    <a:pt x="410" y="1"/>
                    <a:pt x="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1" name="Google Shape;1121;p47"/>
            <p:cNvSpPr/>
            <p:nvPr/>
          </p:nvSpPr>
          <p:spPr>
            <a:xfrm>
              <a:off x="1604034" y="2026168"/>
              <a:ext cx="13497" cy="17206"/>
            </a:xfrm>
            <a:custGeom>
              <a:avLst/>
              <a:gdLst/>
              <a:ahLst/>
              <a:cxnLst/>
              <a:rect l="l" t="t" r="r" b="b"/>
              <a:pathLst>
                <a:path w="393" h="501" extrusionOk="0">
                  <a:moveTo>
                    <a:pt x="267" y="0"/>
                  </a:moveTo>
                  <a:cubicBezTo>
                    <a:pt x="229" y="0"/>
                    <a:pt x="204" y="25"/>
                    <a:pt x="179" y="50"/>
                  </a:cubicBezTo>
                  <a:lnTo>
                    <a:pt x="1" y="371"/>
                  </a:lnTo>
                  <a:cubicBezTo>
                    <a:pt x="1" y="406"/>
                    <a:pt x="1" y="477"/>
                    <a:pt x="36" y="477"/>
                  </a:cubicBezTo>
                  <a:cubicBezTo>
                    <a:pt x="51" y="492"/>
                    <a:pt x="72" y="501"/>
                    <a:pt x="94" y="501"/>
                  </a:cubicBezTo>
                  <a:cubicBezTo>
                    <a:pt x="125" y="501"/>
                    <a:pt x="158" y="484"/>
                    <a:pt x="179" y="442"/>
                  </a:cubicBezTo>
                  <a:cubicBezTo>
                    <a:pt x="214" y="371"/>
                    <a:pt x="285" y="264"/>
                    <a:pt x="356" y="157"/>
                  </a:cubicBezTo>
                  <a:cubicBezTo>
                    <a:pt x="392" y="86"/>
                    <a:pt x="356" y="50"/>
                    <a:pt x="321" y="15"/>
                  </a:cubicBezTo>
                  <a:cubicBezTo>
                    <a:pt x="300" y="4"/>
                    <a:pt x="282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2" name="Google Shape;1122;p47"/>
            <p:cNvSpPr/>
            <p:nvPr/>
          </p:nvSpPr>
          <p:spPr>
            <a:xfrm>
              <a:off x="1816647" y="2387136"/>
              <a:ext cx="67243" cy="96571"/>
            </a:xfrm>
            <a:custGeom>
              <a:avLst/>
              <a:gdLst/>
              <a:ahLst/>
              <a:cxnLst/>
              <a:rect l="l" t="t" r="r" b="b"/>
              <a:pathLst>
                <a:path w="1958" h="2812" extrusionOk="0">
                  <a:moveTo>
                    <a:pt x="1602" y="0"/>
                  </a:moveTo>
                  <a:cubicBezTo>
                    <a:pt x="1531" y="107"/>
                    <a:pt x="1495" y="214"/>
                    <a:pt x="1460" y="356"/>
                  </a:cubicBezTo>
                  <a:cubicBezTo>
                    <a:pt x="1282" y="712"/>
                    <a:pt x="1068" y="1103"/>
                    <a:pt x="855" y="1459"/>
                  </a:cubicBezTo>
                  <a:cubicBezTo>
                    <a:pt x="641" y="1779"/>
                    <a:pt x="392" y="2135"/>
                    <a:pt x="107" y="2455"/>
                  </a:cubicBezTo>
                  <a:lnTo>
                    <a:pt x="1" y="2562"/>
                  </a:lnTo>
                  <a:cubicBezTo>
                    <a:pt x="107" y="2633"/>
                    <a:pt x="179" y="2740"/>
                    <a:pt x="250" y="2811"/>
                  </a:cubicBezTo>
                  <a:lnTo>
                    <a:pt x="392" y="2669"/>
                  </a:lnTo>
                  <a:cubicBezTo>
                    <a:pt x="641" y="2349"/>
                    <a:pt x="926" y="1993"/>
                    <a:pt x="1139" y="1637"/>
                  </a:cubicBezTo>
                  <a:cubicBezTo>
                    <a:pt x="1388" y="1246"/>
                    <a:pt x="1602" y="890"/>
                    <a:pt x="1780" y="498"/>
                  </a:cubicBezTo>
                  <a:lnTo>
                    <a:pt x="1958" y="107"/>
                  </a:lnTo>
                  <a:cubicBezTo>
                    <a:pt x="1886" y="107"/>
                    <a:pt x="1780" y="71"/>
                    <a:pt x="1709" y="36"/>
                  </a:cubicBezTo>
                  <a:lnTo>
                    <a:pt x="16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3" name="Google Shape;1123;p47"/>
            <p:cNvSpPr/>
            <p:nvPr/>
          </p:nvSpPr>
          <p:spPr>
            <a:xfrm>
              <a:off x="1838660" y="2388338"/>
              <a:ext cx="107561" cy="146677"/>
            </a:xfrm>
            <a:custGeom>
              <a:avLst/>
              <a:gdLst/>
              <a:ahLst/>
              <a:cxnLst/>
              <a:rect l="l" t="t" r="r" b="b"/>
              <a:pathLst>
                <a:path w="3132" h="4271" extrusionOk="0">
                  <a:moveTo>
                    <a:pt x="3131" y="1"/>
                  </a:moveTo>
                  <a:cubicBezTo>
                    <a:pt x="2989" y="1"/>
                    <a:pt x="2847" y="1"/>
                    <a:pt x="2704" y="36"/>
                  </a:cubicBezTo>
                  <a:cubicBezTo>
                    <a:pt x="2420" y="748"/>
                    <a:pt x="2064" y="1424"/>
                    <a:pt x="1637" y="2100"/>
                  </a:cubicBezTo>
                  <a:cubicBezTo>
                    <a:pt x="1174" y="2776"/>
                    <a:pt x="605" y="3381"/>
                    <a:pt x="0" y="3950"/>
                  </a:cubicBezTo>
                  <a:cubicBezTo>
                    <a:pt x="0" y="4057"/>
                    <a:pt x="0" y="4164"/>
                    <a:pt x="36" y="4271"/>
                  </a:cubicBezTo>
                  <a:cubicBezTo>
                    <a:pt x="712" y="3666"/>
                    <a:pt x="1317" y="3025"/>
                    <a:pt x="1850" y="2314"/>
                  </a:cubicBezTo>
                  <a:cubicBezTo>
                    <a:pt x="2348" y="1566"/>
                    <a:pt x="2775" y="819"/>
                    <a:pt x="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1849650" y="2392013"/>
              <a:ext cx="144204" cy="188197"/>
            </a:xfrm>
            <a:custGeom>
              <a:avLst/>
              <a:gdLst/>
              <a:ahLst/>
              <a:cxnLst/>
              <a:rect l="l" t="t" r="r" b="b"/>
              <a:pathLst>
                <a:path w="4199" h="5480" extrusionOk="0">
                  <a:moveTo>
                    <a:pt x="3879" y="1"/>
                  </a:moveTo>
                  <a:cubicBezTo>
                    <a:pt x="3772" y="392"/>
                    <a:pt x="3665" y="783"/>
                    <a:pt x="3487" y="1139"/>
                  </a:cubicBezTo>
                  <a:cubicBezTo>
                    <a:pt x="3203" y="1744"/>
                    <a:pt x="2882" y="2349"/>
                    <a:pt x="2455" y="2883"/>
                  </a:cubicBezTo>
                  <a:cubicBezTo>
                    <a:pt x="2028" y="3452"/>
                    <a:pt x="1566" y="3950"/>
                    <a:pt x="1068" y="4448"/>
                  </a:cubicBezTo>
                  <a:cubicBezTo>
                    <a:pt x="748" y="4768"/>
                    <a:pt x="392" y="5053"/>
                    <a:pt x="0" y="5302"/>
                  </a:cubicBezTo>
                  <a:cubicBezTo>
                    <a:pt x="36" y="5373"/>
                    <a:pt x="72" y="5409"/>
                    <a:pt x="107" y="5480"/>
                  </a:cubicBezTo>
                  <a:cubicBezTo>
                    <a:pt x="499" y="5267"/>
                    <a:pt x="819" y="5017"/>
                    <a:pt x="1103" y="4733"/>
                  </a:cubicBezTo>
                  <a:cubicBezTo>
                    <a:pt x="1673" y="4199"/>
                    <a:pt x="2171" y="3665"/>
                    <a:pt x="2633" y="3096"/>
                  </a:cubicBezTo>
                  <a:cubicBezTo>
                    <a:pt x="3345" y="2207"/>
                    <a:pt x="3879" y="1210"/>
                    <a:pt x="4199" y="143"/>
                  </a:cubicBezTo>
                  <a:cubicBezTo>
                    <a:pt x="4092" y="72"/>
                    <a:pt x="3985" y="36"/>
                    <a:pt x="3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2790692" y="1880443"/>
              <a:ext cx="709099" cy="696681"/>
            </a:xfrm>
            <a:custGeom>
              <a:avLst/>
              <a:gdLst/>
              <a:ahLst/>
              <a:cxnLst/>
              <a:rect l="l" t="t" r="r" b="b"/>
              <a:pathLst>
                <a:path w="21527" h="21150" extrusionOk="0">
                  <a:moveTo>
                    <a:pt x="10226" y="0"/>
                  </a:moveTo>
                  <a:cubicBezTo>
                    <a:pt x="9959" y="0"/>
                    <a:pt x="9726" y="269"/>
                    <a:pt x="9572" y="484"/>
                  </a:cubicBezTo>
                  <a:cubicBezTo>
                    <a:pt x="8860" y="1623"/>
                    <a:pt x="8611" y="3330"/>
                    <a:pt x="8077" y="4789"/>
                  </a:cubicBezTo>
                  <a:cubicBezTo>
                    <a:pt x="7793" y="5643"/>
                    <a:pt x="7223" y="6390"/>
                    <a:pt x="6476" y="6888"/>
                  </a:cubicBezTo>
                  <a:cubicBezTo>
                    <a:pt x="5907" y="7173"/>
                    <a:pt x="5266" y="7315"/>
                    <a:pt x="4626" y="7351"/>
                  </a:cubicBezTo>
                  <a:cubicBezTo>
                    <a:pt x="3630" y="7458"/>
                    <a:pt x="2669" y="7636"/>
                    <a:pt x="1708" y="7920"/>
                  </a:cubicBezTo>
                  <a:cubicBezTo>
                    <a:pt x="926" y="8134"/>
                    <a:pt x="1" y="8739"/>
                    <a:pt x="285" y="9521"/>
                  </a:cubicBezTo>
                  <a:cubicBezTo>
                    <a:pt x="392" y="9735"/>
                    <a:pt x="534" y="9913"/>
                    <a:pt x="748" y="10020"/>
                  </a:cubicBezTo>
                  <a:cubicBezTo>
                    <a:pt x="3274" y="11834"/>
                    <a:pt x="6476" y="11656"/>
                    <a:pt x="5836" y="15926"/>
                  </a:cubicBezTo>
                  <a:cubicBezTo>
                    <a:pt x="5622" y="17314"/>
                    <a:pt x="5017" y="18666"/>
                    <a:pt x="4982" y="20089"/>
                  </a:cubicBezTo>
                  <a:cubicBezTo>
                    <a:pt x="4946" y="20409"/>
                    <a:pt x="5017" y="20694"/>
                    <a:pt x="5195" y="20943"/>
                  </a:cubicBezTo>
                  <a:cubicBezTo>
                    <a:pt x="5341" y="21089"/>
                    <a:pt x="5515" y="21149"/>
                    <a:pt x="5698" y="21149"/>
                  </a:cubicBezTo>
                  <a:cubicBezTo>
                    <a:pt x="6142" y="21149"/>
                    <a:pt x="6647" y="20797"/>
                    <a:pt x="6974" y="20445"/>
                  </a:cubicBezTo>
                  <a:cubicBezTo>
                    <a:pt x="8006" y="19377"/>
                    <a:pt x="8931" y="18239"/>
                    <a:pt x="9785" y="17065"/>
                  </a:cubicBezTo>
                  <a:cubicBezTo>
                    <a:pt x="10070" y="16566"/>
                    <a:pt x="10461" y="16140"/>
                    <a:pt x="10959" y="15926"/>
                  </a:cubicBezTo>
                  <a:cubicBezTo>
                    <a:pt x="11127" y="15860"/>
                    <a:pt x="11294" y="15830"/>
                    <a:pt x="11459" y="15830"/>
                  </a:cubicBezTo>
                  <a:cubicBezTo>
                    <a:pt x="12271" y="15830"/>
                    <a:pt x="13030" y="16550"/>
                    <a:pt x="13592" y="17171"/>
                  </a:cubicBezTo>
                  <a:cubicBezTo>
                    <a:pt x="14216" y="17873"/>
                    <a:pt x="16167" y="20585"/>
                    <a:pt x="17397" y="20585"/>
                  </a:cubicBezTo>
                  <a:cubicBezTo>
                    <a:pt x="17851" y="20585"/>
                    <a:pt x="18207" y="20214"/>
                    <a:pt x="18360" y="19235"/>
                  </a:cubicBezTo>
                  <a:cubicBezTo>
                    <a:pt x="18467" y="18381"/>
                    <a:pt x="18182" y="17563"/>
                    <a:pt x="17898" y="16780"/>
                  </a:cubicBezTo>
                  <a:cubicBezTo>
                    <a:pt x="17293" y="15037"/>
                    <a:pt x="16830" y="13008"/>
                    <a:pt x="17862" y="11478"/>
                  </a:cubicBezTo>
                  <a:cubicBezTo>
                    <a:pt x="18538" y="10518"/>
                    <a:pt x="19641" y="10020"/>
                    <a:pt x="20460" y="9201"/>
                  </a:cubicBezTo>
                  <a:cubicBezTo>
                    <a:pt x="21242" y="8347"/>
                    <a:pt x="21527" y="6746"/>
                    <a:pt x="20495" y="6177"/>
                  </a:cubicBezTo>
                  <a:cubicBezTo>
                    <a:pt x="20171" y="6059"/>
                    <a:pt x="19822" y="5990"/>
                    <a:pt x="19469" y="5990"/>
                  </a:cubicBezTo>
                  <a:cubicBezTo>
                    <a:pt x="19396" y="5990"/>
                    <a:pt x="19323" y="5993"/>
                    <a:pt x="19250" y="5999"/>
                  </a:cubicBezTo>
                  <a:cubicBezTo>
                    <a:pt x="18378" y="5999"/>
                    <a:pt x="17320" y="6141"/>
                    <a:pt x="16297" y="6141"/>
                  </a:cubicBezTo>
                  <a:cubicBezTo>
                    <a:pt x="15274" y="6141"/>
                    <a:pt x="14286" y="5999"/>
                    <a:pt x="13557" y="5430"/>
                  </a:cubicBezTo>
                  <a:cubicBezTo>
                    <a:pt x="11991" y="4184"/>
                    <a:pt x="11849" y="1872"/>
                    <a:pt x="10639" y="270"/>
                  </a:cubicBezTo>
                  <a:cubicBezTo>
                    <a:pt x="10568" y="164"/>
                    <a:pt x="10461" y="93"/>
                    <a:pt x="10355" y="21"/>
                  </a:cubicBezTo>
                  <a:cubicBezTo>
                    <a:pt x="10311" y="7"/>
                    <a:pt x="10268" y="0"/>
                    <a:pt x="102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6" name="Google Shape;1126;p47"/>
            <p:cNvSpPr/>
            <p:nvPr/>
          </p:nvSpPr>
          <p:spPr>
            <a:xfrm>
              <a:off x="2864544" y="1918060"/>
              <a:ext cx="589560" cy="586628"/>
            </a:xfrm>
            <a:custGeom>
              <a:avLst/>
              <a:gdLst/>
              <a:ahLst/>
              <a:cxnLst/>
              <a:rect l="l" t="t" r="r" b="b"/>
              <a:pathLst>
                <a:path w="17898" h="17809" extrusionOk="0">
                  <a:moveTo>
                    <a:pt x="8106" y="0"/>
                  </a:moveTo>
                  <a:cubicBezTo>
                    <a:pt x="7661" y="0"/>
                    <a:pt x="7401" y="961"/>
                    <a:pt x="7401" y="1441"/>
                  </a:cubicBezTo>
                  <a:cubicBezTo>
                    <a:pt x="7330" y="3042"/>
                    <a:pt x="7330" y="4643"/>
                    <a:pt x="7401" y="6245"/>
                  </a:cubicBezTo>
                  <a:cubicBezTo>
                    <a:pt x="7437" y="6529"/>
                    <a:pt x="7365" y="6850"/>
                    <a:pt x="7223" y="7134"/>
                  </a:cubicBezTo>
                  <a:cubicBezTo>
                    <a:pt x="7002" y="7465"/>
                    <a:pt x="6588" y="7540"/>
                    <a:pt x="6165" y="7540"/>
                  </a:cubicBezTo>
                  <a:cubicBezTo>
                    <a:pt x="6042" y="7540"/>
                    <a:pt x="5919" y="7534"/>
                    <a:pt x="5800" y="7526"/>
                  </a:cubicBezTo>
                  <a:lnTo>
                    <a:pt x="1495" y="7241"/>
                  </a:lnTo>
                  <a:cubicBezTo>
                    <a:pt x="1409" y="7231"/>
                    <a:pt x="1323" y="7227"/>
                    <a:pt x="1236" y="7227"/>
                  </a:cubicBezTo>
                  <a:cubicBezTo>
                    <a:pt x="1000" y="7227"/>
                    <a:pt x="759" y="7260"/>
                    <a:pt x="498" y="7312"/>
                  </a:cubicBezTo>
                  <a:cubicBezTo>
                    <a:pt x="178" y="7454"/>
                    <a:pt x="0" y="7775"/>
                    <a:pt x="36" y="8130"/>
                  </a:cubicBezTo>
                  <a:cubicBezTo>
                    <a:pt x="142" y="8379"/>
                    <a:pt x="320" y="8557"/>
                    <a:pt x="534" y="8700"/>
                  </a:cubicBezTo>
                  <a:cubicBezTo>
                    <a:pt x="1708" y="9411"/>
                    <a:pt x="2989" y="9945"/>
                    <a:pt x="4305" y="10194"/>
                  </a:cubicBezTo>
                  <a:cubicBezTo>
                    <a:pt x="4910" y="10301"/>
                    <a:pt x="5657" y="10479"/>
                    <a:pt x="5729" y="11084"/>
                  </a:cubicBezTo>
                  <a:cubicBezTo>
                    <a:pt x="5729" y="11333"/>
                    <a:pt x="5657" y="11582"/>
                    <a:pt x="5515" y="11795"/>
                  </a:cubicBezTo>
                  <a:cubicBezTo>
                    <a:pt x="4768" y="13468"/>
                    <a:pt x="4270" y="15247"/>
                    <a:pt x="4021" y="17061"/>
                  </a:cubicBezTo>
                  <a:cubicBezTo>
                    <a:pt x="3985" y="17310"/>
                    <a:pt x="3985" y="17631"/>
                    <a:pt x="4199" y="17773"/>
                  </a:cubicBezTo>
                  <a:cubicBezTo>
                    <a:pt x="4341" y="17808"/>
                    <a:pt x="4483" y="17808"/>
                    <a:pt x="4590" y="17808"/>
                  </a:cubicBezTo>
                  <a:cubicBezTo>
                    <a:pt x="5231" y="17666"/>
                    <a:pt x="5657" y="17061"/>
                    <a:pt x="6013" y="16527"/>
                  </a:cubicBezTo>
                  <a:lnTo>
                    <a:pt x="8789" y="12400"/>
                  </a:lnTo>
                  <a:cubicBezTo>
                    <a:pt x="8860" y="12222"/>
                    <a:pt x="9002" y="12115"/>
                    <a:pt x="9144" y="12009"/>
                  </a:cubicBezTo>
                  <a:cubicBezTo>
                    <a:pt x="9219" y="11972"/>
                    <a:pt x="9294" y="11955"/>
                    <a:pt x="9369" y="11955"/>
                  </a:cubicBezTo>
                  <a:cubicBezTo>
                    <a:pt x="9726" y="11955"/>
                    <a:pt x="10077" y="12332"/>
                    <a:pt x="10283" y="12685"/>
                  </a:cubicBezTo>
                  <a:lnTo>
                    <a:pt x="12276" y="15816"/>
                  </a:lnTo>
                  <a:cubicBezTo>
                    <a:pt x="12702" y="16527"/>
                    <a:pt x="13236" y="17275"/>
                    <a:pt x="14019" y="17595"/>
                  </a:cubicBezTo>
                  <a:cubicBezTo>
                    <a:pt x="14108" y="17631"/>
                    <a:pt x="14215" y="17648"/>
                    <a:pt x="14321" y="17648"/>
                  </a:cubicBezTo>
                  <a:cubicBezTo>
                    <a:pt x="14428" y="17648"/>
                    <a:pt x="14535" y="17631"/>
                    <a:pt x="14624" y="17595"/>
                  </a:cubicBezTo>
                  <a:cubicBezTo>
                    <a:pt x="14944" y="17417"/>
                    <a:pt x="14944" y="16954"/>
                    <a:pt x="14873" y="16599"/>
                  </a:cubicBezTo>
                  <a:cubicBezTo>
                    <a:pt x="14517" y="14535"/>
                    <a:pt x="13307" y="12685"/>
                    <a:pt x="13023" y="10621"/>
                  </a:cubicBezTo>
                  <a:cubicBezTo>
                    <a:pt x="12952" y="10336"/>
                    <a:pt x="12987" y="10087"/>
                    <a:pt x="13094" y="9838"/>
                  </a:cubicBezTo>
                  <a:cubicBezTo>
                    <a:pt x="13343" y="9518"/>
                    <a:pt x="13699" y="9340"/>
                    <a:pt x="14090" y="9305"/>
                  </a:cubicBezTo>
                  <a:cubicBezTo>
                    <a:pt x="15015" y="9020"/>
                    <a:pt x="15869" y="8629"/>
                    <a:pt x="16652" y="8095"/>
                  </a:cubicBezTo>
                  <a:cubicBezTo>
                    <a:pt x="17257" y="7632"/>
                    <a:pt x="17897" y="6921"/>
                    <a:pt x="17577" y="6245"/>
                  </a:cubicBezTo>
                  <a:cubicBezTo>
                    <a:pt x="17342" y="5744"/>
                    <a:pt x="16766" y="5585"/>
                    <a:pt x="16211" y="5585"/>
                  </a:cubicBezTo>
                  <a:cubicBezTo>
                    <a:pt x="16095" y="5585"/>
                    <a:pt x="15980" y="5592"/>
                    <a:pt x="15869" y="5604"/>
                  </a:cubicBezTo>
                  <a:cubicBezTo>
                    <a:pt x="14802" y="5711"/>
                    <a:pt x="13805" y="6102"/>
                    <a:pt x="12774" y="6173"/>
                  </a:cubicBezTo>
                  <a:cubicBezTo>
                    <a:pt x="12637" y="6188"/>
                    <a:pt x="12497" y="6195"/>
                    <a:pt x="12356" y="6195"/>
                  </a:cubicBezTo>
                  <a:cubicBezTo>
                    <a:pt x="11433" y="6195"/>
                    <a:pt x="10457" y="5883"/>
                    <a:pt x="9963" y="5142"/>
                  </a:cubicBezTo>
                  <a:cubicBezTo>
                    <a:pt x="9749" y="4715"/>
                    <a:pt x="9571" y="4252"/>
                    <a:pt x="9500" y="3790"/>
                  </a:cubicBezTo>
                  <a:cubicBezTo>
                    <a:pt x="9287" y="2936"/>
                    <a:pt x="9109" y="2082"/>
                    <a:pt x="8931" y="1228"/>
                  </a:cubicBezTo>
                  <a:cubicBezTo>
                    <a:pt x="8895" y="908"/>
                    <a:pt x="8789" y="623"/>
                    <a:pt x="8611" y="374"/>
                  </a:cubicBezTo>
                  <a:cubicBezTo>
                    <a:pt x="8424" y="107"/>
                    <a:pt x="8255" y="0"/>
                    <a:pt x="8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7" name="Google Shape;1127;p47"/>
            <p:cNvSpPr/>
            <p:nvPr/>
          </p:nvSpPr>
          <p:spPr>
            <a:xfrm>
              <a:off x="3124737" y="2001860"/>
              <a:ext cx="14098" cy="11760"/>
            </a:xfrm>
            <a:custGeom>
              <a:avLst/>
              <a:gdLst/>
              <a:ahLst/>
              <a:cxnLst/>
              <a:rect l="l" t="t" r="r" b="b"/>
              <a:pathLst>
                <a:path w="428" h="357" extrusionOk="0">
                  <a:moveTo>
                    <a:pt x="214" y="0"/>
                  </a:moveTo>
                  <a:cubicBezTo>
                    <a:pt x="0" y="0"/>
                    <a:pt x="0" y="320"/>
                    <a:pt x="214" y="356"/>
                  </a:cubicBezTo>
                  <a:cubicBezTo>
                    <a:pt x="427" y="320"/>
                    <a:pt x="427" y="0"/>
                    <a:pt x="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8" name="Google Shape;1128;p47"/>
            <p:cNvSpPr/>
            <p:nvPr/>
          </p:nvSpPr>
          <p:spPr>
            <a:xfrm>
              <a:off x="3125890" y="2053411"/>
              <a:ext cx="17623" cy="15284"/>
            </a:xfrm>
            <a:custGeom>
              <a:avLst/>
              <a:gdLst/>
              <a:ahLst/>
              <a:cxnLst/>
              <a:rect l="l" t="t" r="r" b="b"/>
              <a:pathLst>
                <a:path w="535" h="464" extrusionOk="0">
                  <a:moveTo>
                    <a:pt x="285" y="1"/>
                  </a:moveTo>
                  <a:cubicBezTo>
                    <a:pt x="1" y="36"/>
                    <a:pt x="1" y="428"/>
                    <a:pt x="285" y="463"/>
                  </a:cubicBezTo>
                  <a:cubicBezTo>
                    <a:pt x="534" y="428"/>
                    <a:pt x="534" y="36"/>
                    <a:pt x="2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3131753" y="2117875"/>
              <a:ext cx="29350" cy="22300"/>
            </a:xfrm>
            <a:custGeom>
              <a:avLst/>
              <a:gdLst/>
              <a:ahLst/>
              <a:cxnLst/>
              <a:rect l="l" t="t" r="r" b="b"/>
              <a:pathLst>
                <a:path w="891" h="677" extrusionOk="0">
                  <a:moveTo>
                    <a:pt x="428" y="1"/>
                  </a:moveTo>
                  <a:cubicBezTo>
                    <a:pt x="1" y="1"/>
                    <a:pt x="1" y="677"/>
                    <a:pt x="428" y="677"/>
                  </a:cubicBezTo>
                  <a:cubicBezTo>
                    <a:pt x="890" y="677"/>
                    <a:pt x="890" y="1"/>
                    <a:pt x="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0" name="Google Shape;1130;p47"/>
            <p:cNvSpPr/>
            <p:nvPr/>
          </p:nvSpPr>
          <p:spPr>
            <a:xfrm>
              <a:off x="3142294" y="2192880"/>
              <a:ext cx="31688" cy="25825"/>
            </a:xfrm>
            <a:custGeom>
              <a:avLst/>
              <a:gdLst/>
              <a:ahLst/>
              <a:cxnLst/>
              <a:rect l="l" t="t" r="r" b="b"/>
              <a:pathLst>
                <a:path w="962" h="784" extrusionOk="0">
                  <a:moveTo>
                    <a:pt x="499" y="1"/>
                  </a:moveTo>
                  <a:cubicBezTo>
                    <a:pt x="1" y="36"/>
                    <a:pt x="1" y="713"/>
                    <a:pt x="499" y="784"/>
                  </a:cubicBezTo>
                  <a:cubicBezTo>
                    <a:pt x="961" y="713"/>
                    <a:pt x="961" y="36"/>
                    <a:pt x="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3219670" y="2177662"/>
              <a:ext cx="35180" cy="25825"/>
            </a:xfrm>
            <a:custGeom>
              <a:avLst/>
              <a:gdLst/>
              <a:ahLst/>
              <a:cxnLst/>
              <a:rect l="l" t="t" r="r" b="b"/>
              <a:pathLst>
                <a:path w="1068" h="784" extrusionOk="0">
                  <a:moveTo>
                    <a:pt x="534" y="0"/>
                  </a:moveTo>
                  <a:cubicBezTo>
                    <a:pt x="0" y="0"/>
                    <a:pt x="0" y="783"/>
                    <a:pt x="534" y="783"/>
                  </a:cubicBezTo>
                  <a:cubicBezTo>
                    <a:pt x="1068" y="783"/>
                    <a:pt x="1068" y="0"/>
                    <a:pt x="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3280609" y="2170613"/>
              <a:ext cx="19962" cy="17623"/>
            </a:xfrm>
            <a:custGeom>
              <a:avLst/>
              <a:gdLst/>
              <a:ahLst/>
              <a:cxnLst/>
              <a:rect l="l" t="t" r="r" b="b"/>
              <a:pathLst>
                <a:path w="606" h="535" extrusionOk="0">
                  <a:moveTo>
                    <a:pt x="321" y="1"/>
                  </a:moveTo>
                  <a:cubicBezTo>
                    <a:pt x="0" y="36"/>
                    <a:pt x="0" y="499"/>
                    <a:pt x="321" y="535"/>
                  </a:cubicBezTo>
                  <a:cubicBezTo>
                    <a:pt x="605" y="499"/>
                    <a:pt x="605" y="36"/>
                    <a:pt x="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3" name="Google Shape;1133;p47"/>
            <p:cNvSpPr/>
            <p:nvPr/>
          </p:nvSpPr>
          <p:spPr>
            <a:xfrm>
              <a:off x="3328668" y="2154208"/>
              <a:ext cx="24639" cy="19962"/>
            </a:xfrm>
            <a:custGeom>
              <a:avLst/>
              <a:gdLst/>
              <a:ahLst/>
              <a:cxnLst/>
              <a:rect l="l" t="t" r="r" b="b"/>
              <a:pathLst>
                <a:path w="748" h="606" extrusionOk="0">
                  <a:moveTo>
                    <a:pt x="392" y="1"/>
                  </a:moveTo>
                  <a:cubicBezTo>
                    <a:pt x="0" y="36"/>
                    <a:pt x="0" y="570"/>
                    <a:pt x="392" y="606"/>
                  </a:cubicBezTo>
                  <a:cubicBezTo>
                    <a:pt x="747" y="570"/>
                    <a:pt x="747" y="36"/>
                    <a:pt x="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4" name="Google Shape;1134;p47"/>
            <p:cNvSpPr/>
            <p:nvPr/>
          </p:nvSpPr>
          <p:spPr>
            <a:xfrm>
              <a:off x="3393132" y="2137804"/>
              <a:ext cx="19929" cy="17623"/>
            </a:xfrm>
            <a:custGeom>
              <a:avLst/>
              <a:gdLst/>
              <a:ahLst/>
              <a:cxnLst/>
              <a:rect l="l" t="t" r="r" b="b"/>
              <a:pathLst>
                <a:path w="605" h="535" extrusionOk="0">
                  <a:moveTo>
                    <a:pt x="320" y="1"/>
                  </a:moveTo>
                  <a:cubicBezTo>
                    <a:pt x="0" y="36"/>
                    <a:pt x="0" y="499"/>
                    <a:pt x="320" y="534"/>
                  </a:cubicBezTo>
                  <a:cubicBezTo>
                    <a:pt x="605" y="499"/>
                    <a:pt x="605" y="36"/>
                    <a:pt x="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3180965" y="2237415"/>
              <a:ext cx="27011" cy="25825"/>
            </a:xfrm>
            <a:custGeom>
              <a:avLst/>
              <a:gdLst/>
              <a:ahLst/>
              <a:cxnLst/>
              <a:rect l="l" t="t" r="r" b="b"/>
              <a:pathLst>
                <a:path w="820" h="784" extrusionOk="0">
                  <a:moveTo>
                    <a:pt x="392" y="1"/>
                  </a:moveTo>
                  <a:cubicBezTo>
                    <a:pt x="321" y="1"/>
                    <a:pt x="286" y="1"/>
                    <a:pt x="250" y="37"/>
                  </a:cubicBezTo>
                  <a:cubicBezTo>
                    <a:pt x="179" y="37"/>
                    <a:pt x="143" y="72"/>
                    <a:pt x="108" y="108"/>
                  </a:cubicBezTo>
                  <a:cubicBezTo>
                    <a:pt x="72" y="143"/>
                    <a:pt x="37" y="179"/>
                    <a:pt x="37" y="250"/>
                  </a:cubicBezTo>
                  <a:cubicBezTo>
                    <a:pt x="1" y="286"/>
                    <a:pt x="1" y="321"/>
                    <a:pt x="1" y="392"/>
                  </a:cubicBezTo>
                  <a:lnTo>
                    <a:pt x="1" y="499"/>
                  </a:lnTo>
                  <a:cubicBezTo>
                    <a:pt x="1" y="535"/>
                    <a:pt x="37" y="606"/>
                    <a:pt x="108" y="641"/>
                  </a:cubicBezTo>
                  <a:lnTo>
                    <a:pt x="179" y="713"/>
                  </a:lnTo>
                  <a:cubicBezTo>
                    <a:pt x="214" y="748"/>
                    <a:pt x="286" y="784"/>
                    <a:pt x="357" y="784"/>
                  </a:cubicBezTo>
                  <a:lnTo>
                    <a:pt x="464" y="784"/>
                  </a:lnTo>
                  <a:cubicBezTo>
                    <a:pt x="499" y="784"/>
                    <a:pt x="570" y="748"/>
                    <a:pt x="606" y="748"/>
                  </a:cubicBezTo>
                  <a:cubicBezTo>
                    <a:pt x="713" y="713"/>
                    <a:pt x="784" y="641"/>
                    <a:pt x="819" y="535"/>
                  </a:cubicBezTo>
                  <a:cubicBezTo>
                    <a:pt x="819" y="499"/>
                    <a:pt x="819" y="428"/>
                    <a:pt x="819" y="392"/>
                  </a:cubicBezTo>
                  <a:lnTo>
                    <a:pt x="819" y="286"/>
                  </a:lnTo>
                  <a:cubicBezTo>
                    <a:pt x="819" y="214"/>
                    <a:pt x="784" y="143"/>
                    <a:pt x="748" y="108"/>
                  </a:cubicBezTo>
                  <a:lnTo>
                    <a:pt x="677" y="37"/>
                  </a:lnTo>
                  <a:cubicBezTo>
                    <a:pt x="606" y="1"/>
                    <a:pt x="535" y="1"/>
                    <a:pt x="4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3219670" y="2284322"/>
              <a:ext cx="35180" cy="25792"/>
            </a:xfrm>
            <a:custGeom>
              <a:avLst/>
              <a:gdLst/>
              <a:ahLst/>
              <a:cxnLst/>
              <a:rect l="l" t="t" r="r" b="b"/>
              <a:pathLst>
                <a:path w="1068" h="783" extrusionOk="0">
                  <a:moveTo>
                    <a:pt x="534" y="0"/>
                  </a:moveTo>
                  <a:cubicBezTo>
                    <a:pt x="0" y="0"/>
                    <a:pt x="0" y="783"/>
                    <a:pt x="534" y="783"/>
                  </a:cubicBezTo>
                  <a:cubicBezTo>
                    <a:pt x="1068" y="783"/>
                    <a:pt x="1068" y="0"/>
                    <a:pt x="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7" name="Google Shape;1137;p47"/>
            <p:cNvSpPr/>
            <p:nvPr/>
          </p:nvSpPr>
          <p:spPr>
            <a:xfrm>
              <a:off x="3261866" y="2335873"/>
              <a:ext cx="25792" cy="22300"/>
            </a:xfrm>
            <a:custGeom>
              <a:avLst/>
              <a:gdLst/>
              <a:ahLst/>
              <a:cxnLst/>
              <a:rect l="l" t="t" r="r" b="b"/>
              <a:pathLst>
                <a:path w="783" h="677" extrusionOk="0">
                  <a:moveTo>
                    <a:pt x="214" y="1"/>
                  </a:moveTo>
                  <a:cubicBezTo>
                    <a:pt x="178" y="36"/>
                    <a:pt x="142" y="72"/>
                    <a:pt x="107" y="108"/>
                  </a:cubicBezTo>
                  <a:cubicBezTo>
                    <a:pt x="71" y="108"/>
                    <a:pt x="36" y="179"/>
                    <a:pt x="36" y="214"/>
                  </a:cubicBezTo>
                  <a:cubicBezTo>
                    <a:pt x="0" y="250"/>
                    <a:pt x="0" y="285"/>
                    <a:pt x="0" y="321"/>
                  </a:cubicBezTo>
                  <a:lnTo>
                    <a:pt x="0" y="428"/>
                  </a:lnTo>
                  <a:cubicBezTo>
                    <a:pt x="36" y="499"/>
                    <a:pt x="71" y="534"/>
                    <a:pt x="107" y="570"/>
                  </a:cubicBezTo>
                  <a:lnTo>
                    <a:pt x="178" y="641"/>
                  </a:lnTo>
                  <a:cubicBezTo>
                    <a:pt x="214" y="677"/>
                    <a:pt x="285" y="677"/>
                    <a:pt x="356" y="677"/>
                  </a:cubicBezTo>
                  <a:lnTo>
                    <a:pt x="427" y="677"/>
                  </a:lnTo>
                  <a:cubicBezTo>
                    <a:pt x="498" y="677"/>
                    <a:pt x="534" y="677"/>
                    <a:pt x="569" y="641"/>
                  </a:cubicBezTo>
                  <a:cubicBezTo>
                    <a:pt x="640" y="606"/>
                    <a:pt x="712" y="534"/>
                    <a:pt x="747" y="463"/>
                  </a:cubicBezTo>
                  <a:cubicBezTo>
                    <a:pt x="783" y="428"/>
                    <a:pt x="783" y="392"/>
                    <a:pt x="783" y="357"/>
                  </a:cubicBezTo>
                  <a:lnTo>
                    <a:pt x="783" y="250"/>
                  </a:lnTo>
                  <a:cubicBezTo>
                    <a:pt x="783" y="179"/>
                    <a:pt x="747" y="143"/>
                    <a:pt x="676" y="108"/>
                  </a:cubicBezTo>
                  <a:lnTo>
                    <a:pt x="605" y="36"/>
                  </a:lnTo>
                  <a:cubicBezTo>
                    <a:pt x="569" y="1"/>
                    <a:pt x="498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8" name="Google Shape;1138;p47"/>
            <p:cNvSpPr/>
            <p:nvPr/>
          </p:nvSpPr>
          <p:spPr>
            <a:xfrm>
              <a:off x="3279423" y="2383933"/>
              <a:ext cx="29350" cy="21147"/>
            </a:xfrm>
            <a:custGeom>
              <a:avLst/>
              <a:gdLst/>
              <a:ahLst/>
              <a:cxnLst/>
              <a:rect l="l" t="t" r="r" b="b"/>
              <a:pathLst>
                <a:path w="891" h="642" extrusionOk="0">
                  <a:moveTo>
                    <a:pt x="428" y="1"/>
                  </a:moveTo>
                  <a:cubicBezTo>
                    <a:pt x="1" y="1"/>
                    <a:pt x="1" y="641"/>
                    <a:pt x="428" y="641"/>
                  </a:cubicBezTo>
                  <a:cubicBezTo>
                    <a:pt x="890" y="641"/>
                    <a:pt x="890" y="1"/>
                    <a:pt x="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9" name="Google Shape;1139;p47"/>
            <p:cNvSpPr/>
            <p:nvPr/>
          </p:nvSpPr>
          <p:spPr>
            <a:xfrm>
              <a:off x="3311078" y="2442534"/>
              <a:ext cx="18776" cy="15284"/>
            </a:xfrm>
            <a:custGeom>
              <a:avLst/>
              <a:gdLst/>
              <a:ahLst/>
              <a:cxnLst/>
              <a:rect l="l" t="t" r="r" b="b"/>
              <a:pathLst>
                <a:path w="570" h="464" extrusionOk="0">
                  <a:moveTo>
                    <a:pt x="285" y="1"/>
                  </a:moveTo>
                  <a:cubicBezTo>
                    <a:pt x="0" y="1"/>
                    <a:pt x="0" y="463"/>
                    <a:pt x="285" y="463"/>
                  </a:cubicBezTo>
                  <a:cubicBezTo>
                    <a:pt x="570" y="463"/>
                    <a:pt x="570" y="1"/>
                    <a:pt x="2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1140;p47"/>
            <p:cNvSpPr/>
            <p:nvPr/>
          </p:nvSpPr>
          <p:spPr>
            <a:xfrm>
              <a:off x="3020416" y="2437856"/>
              <a:ext cx="21115" cy="15251"/>
            </a:xfrm>
            <a:custGeom>
              <a:avLst/>
              <a:gdLst/>
              <a:ahLst/>
              <a:cxnLst/>
              <a:rect l="l" t="t" r="r" b="b"/>
              <a:pathLst>
                <a:path w="641" h="463" extrusionOk="0">
                  <a:moveTo>
                    <a:pt x="321" y="0"/>
                  </a:moveTo>
                  <a:cubicBezTo>
                    <a:pt x="0" y="0"/>
                    <a:pt x="0" y="463"/>
                    <a:pt x="321" y="463"/>
                  </a:cubicBezTo>
                  <a:cubicBezTo>
                    <a:pt x="641" y="463"/>
                    <a:pt x="641" y="0"/>
                    <a:pt x="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3047361" y="2388611"/>
              <a:ext cx="21147" cy="16470"/>
            </a:xfrm>
            <a:custGeom>
              <a:avLst/>
              <a:gdLst/>
              <a:ahLst/>
              <a:cxnLst/>
              <a:rect l="l" t="t" r="r" b="b"/>
              <a:pathLst>
                <a:path w="642" h="500" extrusionOk="0">
                  <a:moveTo>
                    <a:pt x="321" y="1"/>
                  </a:moveTo>
                  <a:cubicBezTo>
                    <a:pt x="1" y="1"/>
                    <a:pt x="1" y="499"/>
                    <a:pt x="321" y="499"/>
                  </a:cubicBezTo>
                  <a:cubicBezTo>
                    <a:pt x="641" y="499"/>
                    <a:pt x="641" y="1"/>
                    <a:pt x="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2" name="Google Shape;1142;p47"/>
            <p:cNvSpPr/>
            <p:nvPr/>
          </p:nvSpPr>
          <p:spPr>
            <a:xfrm>
              <a:off x="3066136" y="2331196"/>
              <a:ext cx="24639" cy="19962"/>
            </a:xfrm>
            <a:custGeom>
              <a:avLst/>
              <a:gdLst/>
              <a:ahLst/>
              <a:cxnLst/>
              <a:rect l="l" t="t" r="r" b="b"/>
              <a:pathLst>
                <a:path w="748" h="606" extrusionOk="0">
                  <a:moveTo>
                    <a:pt x="391" y="0"/>
                  </a:moveTo>
                  <a:cubicBezTo>
                    <a:pt x="0" y="0"/>
                    <a:pt x="0" y="605"/>
                    <a:pt x="391" y="605"/>
                  </a:cubicBezTo>
                  <a:cubicBezTo>
                    <a:pt x="747" y="605"/>
                    <a:pt x="747" y="0"/>
                    <a:pt x="3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3" name="Google Shape;1143;p47"/>
            <p:cNvSpPr/>
            <p:nvPr/>
          </p:nvSpPr>
          <p:spPr>
            <a:xfrm>
              <a:off x="3089557" y="2278459"/>
              <a:ext cx="24639" cy="24639"/>
            </a:xfrm>
            <a:custGeom>
              <a:avLst/>
              <a:gdLst/>
              <a:ahLst/>
              <a:cxnLst/>
              <a:rect l="l" t="t" r="r" b="b"/>
              <a:pathLst>
                <a:path w="748" h="748" extrusionOk="0">
                  <a:moveTo>
                    <a:pt x="285" y="0"/>
                  </a:moveTo>
                  <a:cubicBezTo>
                    <a:pt x="214" y="0"/>
                    <a:pt x="143" y="36"/>
                    <a:pt x="107" y="107"/>
                  </a:cubicBezTo>
                  <a:lnTo>
                    <a:pt x="36" y="178"/>
                  </a:lnTo>
                  <a:cubicBezTo>
                    <a:pt x="1" y="249"/>
                    <a:pt x="1" y="285"/>
                    <a:pt x="1" y="356"/>
                  </a:cubicBezTo>
                  <a:lnTo>
                    <a:pt x="1" y="463"/>
                  </a:lnTo>
                  <a:cubicBezTo>
                    <a:pt x="1" y="534"/>
                    <a:pt x="36" y="570"/>
                    <a:pt x="72" y="605"/>
                  </a:cubicBezTo>
                  <a:cubicBezTo>
                    <a:pt x="72" y="641"/>
                    <a:pt x="143" y="676"/>
                    <a:pt x="179" y="712"/>
                  </a:cubicBezTo>
                  <a:cubicBezTo>
                    <a:pt x="179" y="712"/>
                    <a:pt x="214" y="712"/>
                    <a:pt x="250" y="748"/>
                  </a:cubicBezTo>
                  <a:lnTo>
                    <a:pt x="463" y="748"/>
                  </a:lnTo>
                  <a:cubicBezTo>
                    <a:pt x="499" y="712"/>
                    <a:pt x="534" y="712"/>
                    <a:pt x="570" y="712"/>
                  </a:cubicBezTo>
                  <a:lnTo>
                    <a:pt x="641" y="641"/>
                  </a:lnTo>
                  <a:cubicBezTo>
                    <a:pt x="677" y="605"/>
                    <a:pt x="712" y="570"/>
                    <a:pt x="712" y="498"/>
                  </a:cubicBezTo>
                  <a:cubicBezTo>
                    <a:pt x="748" y="463"/>
                    <a:pt x="748" y="427"/>
                    <a:pt x="748" y="356"/>
                  </a:cubicBezTo>
                  <a:cubicBezTo>
                    <a:pt x="748" y="321"/>
                    <a:pt x="748" y="249"/>
                    <a:pt x="712" y="214"/>
                  </a:cubicBezTo>
                  <a:cubicBezTo>
                    <a:pt x="712" y="178"/>
                    <a:pt x="677" y="143"/>
                    <a:pt x="641" y="107"/>
                  </a:cubicBezTo>
                  <a:cubicBezTo>
                    <a:pt x="606" y="71"/>
                    <a:pt x="570" y="36"/>
                    <a:pt x="534" y="36"/>
                  </a:cubicBezTo>
                  <a:cubicBezTo>
                    <a:pt x="463" y="0"/>
                    <a:pt x="428" y="0"/>
                    <a:pt x="3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4" name="Google Shape;1144;p47"/>
            <p:cNvSpPr/>
            <p:nvPr/>
          </p:nvSpPr>
          <p:spPr>
            <a:xfrm>
              <a:off x="3116535" y="2238601"/>
              <a:ext cx="12912" cy="10574"/>
            </a:xfrm>
            <a:custGeom>
              <a:avLst/>
              <a:gdLst/>
              <a:ahLst/>
              <a:cxnLst/>
              <a:rect l="l" t="t" r="r" b="b"/>
              <a:pathLst>
                <a:path w="392" h="321" extrusionOk="0">
                  <a:moveTo>
                    <a:pt x="178" y="1"/>
                  </a:moveTo>
                  <a:cubicBezTo>
                    <a:pt x="0" y="36"/>
                    <a:pt x="0" y="285"/>
                    <a:pt x="178" y="321"/>
                  </a:cubicBezTo>
                  <a:cubicBezTo>
                    <a:pt x="391" y="285"/>
                    <a:pt x="391" y="36"/>
                    <a:pt x="1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5" name="Google Shape;1145;p47"/>
            <p:cNvSpPr/>
            <p:nvPr/>
          </p:nvSpPr>
          <p:spPr>
            <a:xfrm>
              <a:off x="2899691" y="2174137"/>
              <a:ext cx="26978" cy="22300"/>
            </a:xfrm>
            <a:custGeom>
              <a:avLst/>
              <a:gdLst/>
              <a:ahLst/>
              <a:cxnLst/>
              <a:rect l="l" t="t" r="r" b="b"/>
              <a:pathLst>
                <a:path w="819" h="677" extrusionOk="0">
                  <a:moveTo>
                    <a:pt x="392" y="1"/>
                  </a:moveTo>
                  <a:cubicBezTo>
                    <a:pt x="1" y="36"/>
                    <a:pt x="1" y="641"/>
                    <a:pt x="392" y="677"/>
                  </a:cubicBezTo>
                  <a:cubicBezTo>
                    <a:pt x="819" y="641"/>
                    <a:pt x="819" y="36"/>
                    <a:pt x="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1146;p47"/>
            <p:cNvSpPr/>
            <p:nvPr/>
          </p:nvSpPr>
          <p:spPr>
            <a:xfrm>
              <a:off x="2962968" y="2182339"/>
              <a:ext cx="23486" cy="17623"/>
            </a:xfrm>
            <a:custGeom>
              <a:avLst/>
              <a:gdLst/>
              <a:ahLst/>
              <a:cxnLst/>
              <a:rect l="l" t="t" r="r" b="b"/>
              <a:pathLst>
                <a:path w="713" h="535" extrusionOk="0">
                  <a:moveTo>
                    <a:pt x="357" y="1"/>
                  </a:moveTo>
                  <a:cubicBezTo>
                    <a:pt x="1" y="1"/>
                    <a:pt x="1" y="534"/>
                    <a:pt x="357" y="534"/>
                  </a:cubicBezTo>
                  <a:cubicBezTo>
                    <a:pt x="713" y="534"/>
                    <a:pt x="713" y="1"/>
                    <a:pt x="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7" name="Google Shape;1147;p47"/>
            <p:cNvSpPr/>
            <p:nvPr/>
          </p:nvSpPr>
          <p:spPr>
            <a:xfrm>
              <a:off x="3019230" y="2190014"/>
              <a:ext cx="25825" cy="25166"/>
            </a:xfrm>
            <a:custGeom>
              <a:avLst/>
              <a:gdLst/>
              <a:ahLst/>
              <a:cxnLst/>
              <a:rect l="l" t="t" r="r" b="b"/>
              <a:pathLst>
                <a:path w="784" h="764" extrusionOk="0">
                  <a:moveTo>
                    <a:pt x="312" y="1"/>
                  </a:moveTo>
                  <a:cubicBezTo>
                    <a:pt x="278" y="1"/>
                    <a:pt x="238" y="17"/>
                    <a:pt x="214" y="17"/>
                  </a:cubicBezTo>
                  <a:cubicBezTo>
                    <a:pt x="143" y="52"/>
                    <a:pt x="72" y="123"/>
                    <a:pt x="36" y="230"/>
                  </a:cubicBezTo>
                  <a:cubicBezTo>
                    <a:pt x="1" y="266"/>
                    <a:pt x="1" y="337"/>
                    <a:pt x="1" y="373"/>
                  </a:cubicBezTo>
                  <a:lnTo>
                    <a:pt x="1" y="479"/>
                  </a:lnTo>
                  <a:cubicBezTo>
                    <a:pt x="1" y="550"/>
                    <a:pt x="36" y="586"/>
                    <a:pt x="72" y="657"/>
                  </a:cubicBezTo>
                  <a:lnTo>
                    <a:pt x="143" y="693"/>
                  </a:lnTo>
                  <a:cubicBezTo>
                    <a:pt x="214" y="728"/>
                    <a:pt x="285" y="764"/>
                    <a:pt x="357" y="764"/>
                  </a:cubicBezTo>
                  <a:lnTo>
                    <a:pt x="392" y="764"/>
                  </a:lnTo>
                  <a:cubicBezTo>
                    <a:pt x="428" y="764"/>
                    <a:pt x="499" y="728"/>
                    <a:pt x="535" y="728"/>
                  </a:cubicBezTo>
                  <a:cubicBezTo>
                    <a:pt x="570" y="693"/>
                    <a:pt x="641" y="693"/>
                    <a:pt x="677" y="657"/>
                  </a:cubicBezTo>
                  <a:cubicBezTo>
                    <a:pt x="712" y="622"/>
                    <a:pt x="712" y="550"/>
                    <a:pt x="748" y="515"/>
                  </a:cubicBezTo>
                  <a:cubicBezTo>
                    <a:pt x="748" y="479"/>
                    <a:pt x="784" y="408"/>
                    <a:pt x="784" y="373"/>
                  </a:cubicBezTo>
                  <a:lnTo>
                    <a:pt x="784" y="266"/>
                  </a:lnTo>
                  <a:cubicBezTo>
                    <a:pt x="748" y="195"/>
                    <a:pt x="712" y="159"/>
                    <a:pt x="677" y="123"/>
                  </a:cubicBezTo>
                  <a:lnTo>
                    <a:pt x="606" y="52"/>
                  </a:lnTo>
                  <a:cubicBezTo>
                    <a:pt x="555" y="27"/>
                    <a:pt x="505" y="2"/>
                    <a:pt x="455" y="2"/>
                  </a:cubicBezTo>
                  <a:cubicBezTo>
                    <a:pt x="434" y="2"/>
                    <a:pt x="413" y="6"/>
                    <a:pt x="392" y="17"/>
                  </a:cubicBezTo>
                  <a:lnTo>
                    <a:pt x="357" y="17"/>
                  </a:lnTo>
                  <a:cubicBezTo>
                    <a:pt x="345" y="5"/>
                    <a:pt x="329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1148;p47"/>
            <p:cNvSpPr/>
            <p:nvPr/>
          </p:nvSpPr>
          <p:spPr>
            <a:xfrm>
              <a:off x="3074339" y="2201082"/>
              <a:ext cx="14098" cy="14098"/>
            </a:xfrm>
            <a:custGeom>
              <a:avLst/>
              <a:gdLst/>
              <a:ahLst/>
              <a:cxnLst/>
              <a:rect l="l" t="t" r="r" b="b"/>
              <a:pathLst>
                <a:path w="428" h="428" extrusionOk="0">
                  <a:moveTo>
                    <a:pt x="214" y="1"/>
                  </a:moveTo>
                  <a:cubicBezTo>
                    <a:pt x="0" y="72"/>
                    <a:pt x="0" y="357"/>
                    <a:pt x="214" y="428"/>
                  </a:cubicBezTo>
                  <a:cubicBezTo>
                    <a:pt x="427" y="357"/>
                    <a:pt x="427" y="72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1149;p47"/>
            <p:cNvSpPr/>
            <p:nvPr/>
          </p:nvSpPr>
          <p:spPr>
            <a:xfrm>
              <a:off x="3115349" y="1944412"/>
              <a:ext cx="19962" cy="14098"/>
            </a:xfrm>
            <a:custGeom>
              <a:avLst/>
              <a:gdLst/>
              <a:ahLst/>
              <a:cxnLst/>
              <a:rect l="l" t="t" r="r" b="b"/>
              <a:pathLst>
                <a:path w="606" h="428" extrusionOk="0">
                  <a:moveTo>
                    <a:pt x="321" y="1"/>
                  </a:moveTo>
                  <a:cubicBezTo>
                    <a:pt x="0" y="1"/>
                    <a:pt x="0" y="428"/>
                    <a:pt x="321" y="428"/>
                  </a:cubicBezTo>
                  <a:cubicBezTo>
                    <a:pt x="605" y="428"/>
                    <a:pt x="605" y="1"/>
                    <a:pt x="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1150;p47"/>
            <p:cNvSpPr/>
            <p:nvPr/>
          </p:nvSpPr>
          <p:spPr>
            <a:xfrm>
              <a:off x="3141141" y="2155394"/>
              <a:ext cx="16437" cy="11760"/>
            </a:xfrm>
            <a:custGeom>
              <a:avLst/>
              <a:gdLst/>
              <a:ahLst/>
              <a:cxnLst/>
              <a:rect l="l" t="t" r="r" b="b"/>
              <a:pathLst>
                <a:path w="499" h="357" extrusionOk="0">
                  <a:moveTo>
                    <a:pt x="249" y="0"/>
                  </a:moveTo>
                  <a:cubicBezTo>
                    <a:pt x="0" y="0"/>
                    <a:pt x="0" y="356"/>
                    <a:pt x="249" y="356"/>
                  </a:cubicBezTo>
                  <a:cubicBezTo>
                    <a:pt x="498" y="356"/>
                    <a:pt x="498" y="0"/>
                    <a:pt x="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1628150" y="1757425"/>
              <a:ext cx="101450" cy="101425"/>
            </a:xfrm>
            <a:custGeom>
              <a:avLst/>
              <a:gdLst/>
              <a:ahLst/>
              <a:cxnLst/>
              <a:rect l="l" t="t" r="r" b="b"/>
              <a:pathLst>
                <a:path w="4058" h="4057" extrusionOk="0">
                  <a:moveTo>
                    <a:pt x="2029" y="1"/>
                  </a:moveTo>
                  <a:cubicBezTo>
                    <a:pt x="926" y="1"/>
                    <a:pt x="1" y="926"/>
                    <a:pt x="1" y="2029"/>
                  </a:cubicBezTo>
                  <a:cubicBezTo>
                    <a:pt x="1" y="3132"/>
                    <a:pt x="926" y="4057"/>
                    <a:pt x="2029" y="4057"/>
                  </a:cubicBezTo>
                  <a:cubicBezTo>
                    <a:pt x="3132" y="4057"/>
                    <a:pt x="4057" y="3132"/>
                    <a:pt x="4057" y="2029"/>
                  </a:cubicBezTo>
                  <a:cubicBezTo>
                    <a:pt x="4057" y="926"/>
                    <a:pt x="3132" y="1"/>
                    <a:pt x="20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1809625" y="1567975"/>
              <a:ext cx="41825" cy="36625"/>
            </a:xfrm>
            <a:custGeom>
              <a:avLst/>
              <a:gdLst/>
              <a:ahLst/>
              <a:cxnLst/>
              <a:rect l="l" t="t" r="r" b="b"/>
              <a:pathLst>
                <a:path w="1673" h="1465" extrusionOk="0">
                  <a:moveTo>
                    <a:pt x="961" y="0"/>
                  </a:moveTo>
                  <a:cubicBezTo>
                    <a:pt x="321" y="0"/>
                    <a:pt x="0" y="783"/>
                    <a:pt x="463" y="1245"/>
                  </a:cubicBezTo>
                  <a:cubicBezTo>
                    <a:pt x="603" y="1397"/>
                    <a:pt x="780" y="1464"/>
                    <a:pt x="956" y="1464"/>
                  </a:cubicBezTo>
                  <a:cubicBezTo>
                    <a:pt x="1318" y="1464"/>
                    <a:pt x="1673" y="1178"/>
                    <a:pt x="1673" y="747"/>
                  </a:cubicBezTo>
                  <a:cubicBezTo>
                    <a:pt x="1673" y="320"/>
                    <a:pt x="1352" y="0"/>
                    <a:pt x="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3" name="Google Shape;1153;p47"/>
            <p:cNvSpPr/>
            <p:nvPr/>
          </p:nvSpPr>
          <p:spPr>
            <a:xfrm>
              <a:off x="2755175" y="1497700"/>
              <a:ext cx="32950" cy="32925"/>
            </a:xfrm>
            <a:custGeom>
              <a:avLst/>
              <a:gdLst/>
              <a:ahLst/>
              <a:cxnLst/>
              <a:rect l="l" t="t" r="r" b="b"/>
              <a:pathLst>
                <a:path w="1318" h="1317" extrusionOk="0">
                  <a:moveTo>
                    <a:pt x="641" y="0"/>
                  </a:moveTo>
                  <a:cubicBezTo>
                    <a:pt x="285" y="0"/>
                    <a:pt x="1" y="285"/>
                    <a:pt x="1" y="641"/>
                  </a:cubicBezTo>
                  <a:cubicBezTo>
                    <a:pt x="1" y="1032"/>
                    <a:pt x="285" y="1317"/>
                    <a:pt x="641" y="1317"/>
                  </a:cubicBezTo>
                  <a:cubicBezTo>
                    <a:pt x="1033" y="1317"/>
                    <a:pt x="1317" y="1032"/>
                    <a:pt x="1317" y="641"/>
                  </a:cubicBezTo>
                  <a:cubicBezTo>
                    <a:pt x="1317" y="285"/>
                    <a:pt x="1033" y="0"/>
                    <a:pt x="6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1154;p47"/>
            <p:cNvSpPr/>
            <p:nvPr/>
          </p:nvSpPr>
          <p:spPr>
            <a:xfrm>
              <a:off x="2924200" y="1634650"/>
              <a:ext cx="96975" cy="83150"/>
            </a:xfrm>
            <a:custGeom>
              <a:avLst/>
              <a:gdLst/>
              <a:ahLst/>
              <a:cxnLst/>
              <a:rect l="l" t="t" r="r" b="b"/>
              <a:pathLst>
                <a:path w="3879" h="3326" extrusionOk="0">
                  <a:moveTo>
                    <a:pt x="2270" y="0"/>
                  </a:moveTo>
                  <a:cubicBezTo>
                    <a:pt x="2249" y="0"/>
                    <a:pt x="2227" y="1"/>
                    <a:pt x="2206" y="2"/>
                  </a:cubicBezTo>
                  <a:cubicBezTo>
                    <a:pt x="712" y="2"/>
                    <a:pt x="0" y="1781"/>
                    <a:pt x="1032" y="2848"/>
                  </a:cubicBezTo>
                  <a:cubicBezTo>
                    <a:pt x="1373" y="3178"/>
                    <a:pt x="1787" y="3326"/>
                    <a:pt x="2192" y="3326"/>
                  </a:cubicBezTo>
                  <a:cubicBezTo>
                    <a:pt x="3055" y="3326"/>
                    <a:pt x="3879" y="2655"/>
                    <a:pt x="3879" y="1638"/>
                  </a:cubicBezTo>
                  <a:cubicBezTo>
                    <a:pt x="3879" y="734"/>
                    <a:pt x="3165" y="0"/>
                    <a:pt x="2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3060300" y="1822375"/>
              <a:ext cx="26700" cy="26700"/>
            </a:xfrm>
            <a:custGeom>
              <a:avLst/>
              <a:gdLst/>
              <a:ahLst/>
              <a:cxnLst/>
              <a:rect l="l" t="t" r="r" b="b"/>
              <a:pathLst>
                <a:path w="1068" h="1068" extrusionOk="0">
                  <a:moveTo>
                    <a:pt x="534" y="0"/>
                  </a:moveTo>
                  <a:cubicBezTo>
                    <a:pt x="249" y="0"/>
                    <a:pt x="0" y="214"/>
                    <a:pt x="0" y="534"/>
                  </a:cubicBezTo>
                  <a:cubicBezTo>
                    <a:pt x="0" y="819"/>
                    <a:pt x="249" y="1068"/>
                    <a:pt x="534" y="1068"/>
                  </a:cubicBezTo>
                  <a:cubicBezTo>
                    <a:pt x="854" y="1068"/>
                    <a:pt x="1068" y="819"/>
                    <a:pt x="1068" y="534"/>
                  </a:cubicBezTo>
                  <a:cubicBezTo>
                    <a:pt x="1068" y="214"/>
                    <a:pt x="854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1588125" y="2595350"/>
              <a:ext cx="99650" cy="100550"/>
            </a:xfrm>
            <a:custGeom>
              <a:avLst/>
              <a:gdLst/>
              <a:ahLst/>
              <a:cxnLst/>
              <a:rect l="l" t="t" r="r" b="b"/>
              <a:pathLst>
                <a:path w="3986" h="4022" extrusionOk="0">
                  <a:moveTo>
                    <a:pt x="1993" y="1"/>
                  </a:moveTo>
                  <a:cubicBezTo>
                    <a:pt x="890" y="1"/>
                    <a:pt x="1" y="890"/>
                    <a:pt x="1" y="2029"/>
                  </a:cubicBezTo>
                  <a:cubicBezTo>
                    <a:pt x="1" y="3132"/>
                    <a:pt x="890" y="4022"/>
                    <a:pt x="1993" y="4022"/>
                  </a:cubicBezTo>
                  <a:cubicBezTo>
                    <a:pt x="3096" y="4022"/>
                    <a:pt x="3986" y="3132"/>
                    <a:pt x="3986" y="2029"/>
                  </a:cubicBezTo>
                  <a:cubicBezTo>
                    <a:pt x="3986" y="890"/>
                    <a:pt x="3096" y="1"/>
                    <a:pt x="1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1157;p47"/>
            <p:cNvSpPr/>
            <p:nvPr/>
          </p:nvSpPr>
          <p:spPr>
            <a:xfrm>
              <a:off x="1780275" y="2888900"/>
              <a:ext cx="21375" cy="20700"/>
            </a:xfrm>
            <a:custGeom>
              <a:avLst/>
              <a:gdLst/>
              <a:ahLst/>
              <a:cxnLst/>
              <a:rect l="l" t="t" r="r" b="b"/>
              <a:pathLst>
                <a:path w="855" h="828" extrusionOk="0">
                  <a:moveTo>
                    <a:pt x="427" y="1"/>
                  </a:moveTo>
                  <a:cubicBezTo>
                    <a:pt x="214" y="1"/>
                    <a:pt x="0" y="143"/>
                    <a:pt x="0" y="428"/>
                  </a:cubicBezTo>
                  <a:cubicBezTo>
                    <a:pt x="0" y="694"/>
                    <a:pt x="214" y="828"/>
                    <a:pt x="427" y="828"/>
                  </a:cubicBezTo>
                  <a:cubicBezTo>
                    <a:pt x="641" y="828"/>
                    <a:pt x="854" y="694"/>
                    <a:pt x="854" y="428"/>
                  </a:cubicBezTo>
                  <a:cubicBezTo>
                    <a:pt x="854" y="143"/>
                    <a:pt x="641" y="1"/>
                    <a:pt x="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1158;p47"/>
            <p:cNvSpPr/>
            <p:nvPr/>
          </p:nvSpPr>
          <p:spPr>
            <a:xfrm>
              <a:off x="1967950" y="3047225"/>
              <a:ext cx="103225" cy="104100"/>
            </a:xfrm>
            <a:custGeom>
              <a:avLst/>
              <a:gdLst/>
              <a:ahLst/>
              <a:cxnLst/>
              <a:rect l="l" t="t" r="r" b="b"/>
              <a:pathLst>
                <a:path w="4129" h="4164" extrusionOk="0">
                  <a:moveTo>
                    <a:pt x="2064" y="1"/>
                  </a:moveTo>
                  <a:cubicBezTo>
                    <a:pt x="926" y="1"/>
                    <a:pt x="1" y="926"/>
                    <a:pt x="1" y="2065"/>
                  </a:cubicBezTo>
                  <a:cubicBezTo>
                    <a:pt x="1" y="3203"/>
                    <a:pt x="926" y="4164"/>
                    <a:pt x="2064" y="4164"/>
                  </a:cubicBezTo>
                  <a:cubicBezTo>
                    <a:pt x="3203" y="4164"/>
                    <a:pt x="4128" y="3203"/>
                    <a:pt x="4128" y="2065"/>
                  </a:cubicBezTo>
                  <a:cubicBezTo>
                    <a:pt x="4128" y="926"/>
                    <a:pt x="3203" y="1"/>
                    <a:pt x="2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2267725" y="3148650"/>
              <a:ext cx="88975" cy="76225"/>
            </a:xfrm>
            <a:custGeom>
              <a:avLst/>
              <a:gdLst/>
              <a:ahLst/>
              <a:cxnLst/>
              <a:rect l="l" t="t" r="r" b="b"/>
              <a:pathLst>
                <a:path w="3559" h="3049" extrusionOk="0">
                  <a:moveTo>
                    <a:pt x="2029" y="0"/>
                  </a:moveTo>
                  <a:cubicBezTo>
                    <a:pt x="677" y="0"/>
                    <a:pt x="1" y="1637"/>
                    <a:pt x="961" y="2598"/>
                  </a:cubicBezTo>
                  <a:cubicBezTo>
                    <a:pt x="1273" y="2909"/>
                    <a:pt x="1656" y="3049"/>
                    <a:pt x="2030" y="3049"/>
                  </a:cubicBezTo>
                  <a:cubicBezTo>
                    <a:pt x="2811" y="3049"/>
                    <a:pt x="3559" y="2444"/>
                    <a:pt x="3559" y="1530"/>
                  </a:cubicBezTo>
                  <a:cubicBezTo>
                    <a:pt x="3559" y="676"/>
                    <a:pt x="2883" y="0"/>
                    <a:pt x="20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2581725" y="3113950"/>
              <a:ext cx="80075" cy="67825"/>
            </a:xfrm>
            <a:custGeom>
              <a:avLst/>
              <a:gdLst/>
              <a:ahLst/>
              <a:cxnLst/>
              <a:rect l="l" t="t" r="r" b="b"/>
              <a:pathLst>
                <a:path w="3203" h="2713" extrusionOk="0">
                  <a:moveTo>
                    <a:pt x="1815" y="1"/>
                  </a:moveTo>
                  <a:cubicBezTo>
                    <a:pt x="605" y="1"/>
                    <a:pt x="1" y="1459"/>
                    <a:pt x="855" y="2313"/>
                  </a:cubicBezTo>
                  <a:cubicBezTo>
                    <a:pt x="1131" y="2589"/>
                    <a:pt x="1474" y="2713"/>
                    <a:pt x="1811" y="2713"/>
                  </a:cubicBezTo>
                  <a:cubicBezTo>
                    <a:pt x="2518" y="2713"/>
                    <a:pt x="3203" y="2171"/>
                    <a:pt x="3203" y="1353"/>
                  </a:cubicBezTo>
                  <a:cubicBezTo>
                    <a:pt x="3167" y="605"/>
                    <a:pt x="2562" y="1"/>
                    <a:pt x="18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2865475" y="3025000"/>
              <a:ext cx="47175" cy="47175"/>
            </a:xfrm>
            <a:custGeom>
              <a:avLst/>
              <a:gdLst/>
              <a:ahLst/>
              <a:cxnLst/>
              <a:rect l="l" t="t" r="r" b="b"/>
              <a:pathLst>
                <a:path w="1887" h="1887" extrusionOk="0">
                  <a:moveTo>
                    <a:pt x="926" y="0"/>
                  </a:moveTo>
                  <a:cubicBezTo>
                    <a:pt x="392" y="0"/>
                    <a:pt x="1" y="427"/>
                    <a:pt x="1" y="926"/>
                  </a:cubicBezTo>
                  <a:cubicBezTo>
                    <a:pt x="1" y="1459"/>
                    <a:pt x="392" y="1886"/>
                    <a:pt x="926" y="1886"/>
                  </a:cubicBezTo>
                  <a:cubicBezTo>
                    <a:pt x="1460" y="1886"/>
                    <a:pt x="1887" y="1459"/>
                    <a:pt x="1887" y="926"/>
                  </a:cubicBezTo>
                  <a:cubicBezTo>
                    <a:pt x="1887" y="427"/>
                    <a:pt x="1460" y="0"/>
                    <a:pt x="9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3027375" y="2815950"/>
              <a:ext cx="84525" cy="71775"/>
            </a:xfrm>
            <a:custGeom>
              <a:avLst/>
              <a:gdLst/>
              <a:ahLst/>
              <a:cxnLst/>
              <a:rect l="l" t="t" r="r" b="b"/>
              <a:pathLst>
                <a:path w="3381" h="2871" extrusionOk="0">
                  <a:moveTo>
                    <a:pt x="1922" y="1"/>
                  </a:moveTo>
                  <a:cubicBezTo>
                    <a:pt x="641" y="1"/>
                    <a:pt x="1" y="1567"/>
                    <a:pt x="926" y="2456"/>
                  </a:cubicBezTo>
                  <a:cubicBezTo>
                    <a:pt x="1212" y="2743"/>
                    <a:pt x="1569" y="2870"/>
                    <a:pt x="1921" y="2870"/>
                  </a:cubicBezTo>
                  <a:cubicBezTo>
                    <a:pt x="2661" y="2870"/>
                    <a:pt x="3381" y="2304"/>
                    <a:pt x="3381" y="1460"/>
                  </a:cubicBezTo>
                  <a:cubicBezTo>
                    <a:pt x="3381" y="641"/>
                    <a:pt x="2740" y="1"/>
                    <a:pt x="1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3" name="Google Shape;1163;p47"/>
            <p:cNvSpPr/>
            <p:nvPr/>
          </p:nvSpPr>
          <p:spPr>
            <a:xfrm>
              <a:off x="3109225" y="2553550"/>
              <a:ext cx="92525" cy="79275"/>
            </a:xfrm>
            <a:custGeom>
              <a:avLst/>
              <a:gdLst/>
              <a:ahLst/>
              <a:cxnLst/>
              <a:rect l="l" t="t" r="r" b="b"/>
              <a:pathLst>
                <a:path w="3701" h="3171" extrusionOk="0">
                  <a:moveTo>
                    <a:pt x="2135" y="1"/>
                  </a:moveTo>
                  <a:cubicBezTo>
                    <a:pt x="712" y="1"/>
                    <a:pt x="0" y="1708"/>
                    <a:pt x="996" y="2705"/>
                  </a:cubicBezTo>
                  <a:cubicBezTo>
                    <a:pt x="1318" y="3027"/>
                    <a:pt x="1715" y="3170"/>
                    <a:pt x="2104" y="3170"/>
                  </a:cubicBezTo>
                  <a:cubicBezTo>
                    <a:pt x="2918" y="3170"/>
                    <a:pt x="3700" y="2541"/>
                    <a:pt x="3700" y="1602"/>
                  </a:cubicBezTo>
                  <a:cubicBezTo>
                    <a:pt x="3700" y="712"/>
                    <a:pt x="2989" y="1"/>
                    <a:pt x="2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1164;p47"/>
            <p:cNvSpPr/>
            <p:nvPr/>
          </p:nvSpPr>
          <p:spPr>
            <a:xfrm>
              <a:off x="1818350" y="1558050"/>
              <a:ext cx="528325" cy="471950"/>
            </a:xfrm>
            <a:custGeom>
              <a:avLst/>
              <a:gdLst/>
              <a:ahLst/>
              <a:cxnLst/>
              <a:rect l="l" t="t" r="r" b="b"/>
              <a:pathLst>
                <a:path w="21133" h="18878" extrusionOk="0">
                  <a:moveTo>
                    <a:pt x="20892" y="1"/>
                  </a:moveTo>
                  <a:cubicBezTo>
                    <a:pt x="20845" y="1"/>
                    <a:pt x="20796" y="23"/>
                    <a:pt x="20751" y="77"/>
                  </a:cubicBezTo>
                  <a:lnTo>
                    <a:pt x="20786" y="41"/>
                  </a:lnTo>
                  <a:lnTo>
                    <a:pt x="20786" y="41"/>
                  </a:lnTo>
                  <a:cubicBezTo>
                    <a:pt x="19292" y="1678"/>
                    <a:pt x="17086" y="2496"/>
                    <a:pt x="14951" y="2888"/>
                  </a:cubicBezTo>
                  <a:cubicBezTo>
                    <a:pt x="13706" y="3101"/>
                    <a:pt x="12425" y="3243"/>
                    <a:pt x="11144" y="3350"/>
                  </a:cubicBezTo>
                  <a:cubicBezTo>
                    <a:pt x="10041" y="3421"/>
                    <a:pt x="8938" y="3564"/>
                    <a:pt x="7871" y="3777"/>
                  </a:cubicBezTo>
                  <a:cubicBezTo>
                    <a:pt x="6945" y="3955"/>
                    <a:pt x="6092" y="4382"/>
                    <a:pt x="5451" y="5058"/>
                  </a:cubicBezTo>
                  <a:cubicBezTo>
                    <a:pt x="4775" y="5841"/>
                    <a:pt x="4455" y="6873"/>
                    <a:pt x="4597" y="7905"/>
                  </a:cubicBezTo>
                  <a:cubicBezTo>
                    <a:pt x="4704" y="9008"/>
                    <a:pt x="5060" y="10075"/>
                    <a:pt x="5131" y="11178"/>
                  </a:cubicBezTo>
                  <a:cubicBezTo>
                    <a:pt x="5202" y="12103"/>
                    <a:pt x="5060" y="13064"/>
                    <a:pt x="4739" y="13953"/>
                  </a:cubicBezTo>
                  <a:cubicBezTo>
                    <a:pt x="3992" y="16017"/>
                    <a:pt x="2356" y="17654"/>
                    <a:pt x="292" y="18330"/>
                  </a:cubicBezTo>
                  <a:cubicBezTo>
                    <a:pt x="0" y="18427"/>
                    <a:pt x="92" y="18878"/>
                    <a:pt x="352" y="18878"/>
                  </a:cubicBezTo>
                  <a:cubicBezTo>
                    <a:pt x="378" y="18878"/>
                    <a:pt x="405" y="18873"/>
                    <a:pt x="434" y="18863"/>
                  </a:cubicBezTo>
                  <a:cubicBezTo>
                    <a:pt x="3174" y="17903"/>
                    <a:pt x="5166" y="15483"/>
                    <a:pt x="5593" y="12601"/>
                  </a:cubicBezTo>
                  <a:cubicBezTo>
                    <a:pt x="5665" y="11569"/>
                    <a:pt x="5629" y="10538"/>
                    <a:pt x="5380" y="9541"/>
                  </a:cubicBezTo>
                  <a:cubicBezTo>
                    <a:pt x="5166" y="8474"/>
                    <a:pt x="4882" y="7300"/>
                    <a:pt x="5273" y="6232"/>
                  </a:cubicBezTo>
                  <a:cubicBezTo>
                    <a:pt x="5629" y="5272"/>
                    <a:pt x="6518" y="4773"/>
                    <a:pt x="7479" y="4489"/>
                  </a:cubicBezTo>
                  <a:cubicBezTo>
                    <a:pt x="8547" y="4240"/>
                    <a:pt x="9614" y="4097"/>
                    <a:pt x="10681" y="4062"/>
                  </a:cubicBezTo>
                  <a:cubicBezTo>
                    <a:pt x="11962" y="3955"/>
                    <a:pt x="13243" y="3848"/>
                    <a:pt x="14524" y="3635"/>
                  </a:cubicBezTo>
                  <a:cubicBezTo>
                    <a:pt x="16979" y="3172"/>
                    <a:pt x="19328" y="2212"/>
                    <a:pt x="21000" y="326"/>
                  </a:cubicBezTo>
                  <a:cubicBezTo>
                    <a:pt x="21133" y="193"/>
                    <a:pt x="21027" y="1"/>
                    <a:pt x="208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1780761" y="2496870"/>
              <a:ext cx="135975" cy="400700"/>
            </a:xfrm>
            <a:custGeom>
              <a:avLst/>
              <a:gdLst/>
              <a:ahLst/>
              <a:cxnLst/>
              <a:rect l="l" t="t" r="r" b="b"/>
              <a:pathLst>
                <a:path w="5439" h="16028" extrusionOk="0">
                  <a:moveTo>
                    <a:pt x="311" y="1"/>
                  </a:moveTo>
                  <a:cubicBezTo>
                    <a:pt x="141" y="1"/>
                    <a:pt x="0" y="203"/>
                    <a:pt x="138" y="342"/>
                  </a:cubicBezTo>
                  <a:lnTo>
                    <a:pt x="174" y="342"/>
                  </a:lnTo>
                  <a:cubicBezTo>
                    <a:pt x="1917" y="1872"/>
                    <a:pt x="2166" y="4291"/>
                    <a:pt x="2131" y="6462"/>
                  </a:cubicBezTo>
                  <a:cubicBezTo>
                    <a:pt x="2095" y="8846"/>
                    <a:pt x="1811" y="11301"/>
                    <a:pt x="2807" y="13542"/>
                  </a:cubicBezTo>
                  <a:cubicBezTo>
                    <a:pt x="3234" y="14574"/>
                    <a:pt x="4017" y="15428"/>
                    <a:pt x="5013" y="15997"/>
                  </a:cubicBezTo>
                  <a:cubicBezTo>
                    <a:pt x="5050" y="16019"/>
                    <a:pt x="5087" y="16028"/>
                    <a:pt x="5121" y="16028"/>
                  </a:cubicBezTo>
                  <a:cubicBezTo>
                    <a:pt x="5315" y="16028"/>
                    <a:pt x="5438" y="15727"/>
                    <a:pt x="5226" y="15606"/>
                  </a:cubicBezTo>
                  <a:cubicBezTo>
                    <a:pt x="3341" y="14503"/>
                    <a:pt x="2665" y="12261"/>
                    <a:pt x="2558" y="10198"/>
                  </a:cubicBezTo>
                  <a:cubicBezTo>
                    <a:pt x="2451" y="7778"/>
                    <a:pt x="2914" y="5323"/>
                    <a:pt x="2238" y="2975"/>
                  </a:cubicBezTo>
                  <a:cubicBezTo>
                    <a:pt x="1917" y="1836"/>
                    <a:pt x="1312" y="840"/>
                    <a:pt x="459" y="57"/>
                  </a:cubicBezTo>
                  <a:cubicBezTo>
                    <a:pt x="411" y="17"/>
                    <a:pt x="360" y="1"/>
                    <a:pt x="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2929725" y="2547756"/>
              <a:ext cx="100350" cy="169975"/>
            </a:xfrm>
            <a:custGeom>
              <a:avLst/>
              <a:gdLst/>
              <a:ahLst/>
              <a:cxnLst/>
              <a:rect l="l" t="t" r="r" b="b"/>
              <a:pathLst>
                <a:path w="4014" h="6799" extrusionOk="0">
                  <a:moveTo>
                    <a:pt x="3675" y="1"/>
                  </a:moveTo>
                  <a:cubicBezTo>
                    <a:pt x="3595" y="1"/>
                    <a:pt x="3515" y="54"/>
                    <a:pt x="3515" y="161"/>
                  </a:cubicBezTo>
                  <a:lnTo>
                    <a:pt x="3515" y="197"/>
                  </a:lnTo>
                  <a:cubicBezTo>
                    <a:pt x="3658" y="1549"/>
                    <a:pt x="3195" y="2901"/>
                    <a:pt x="2234" y="3897"/>
                  </a:cubicBezTo>
                  <a:cubicBezTo>
                    <a:pt x="1416" y="4715"/>
                    <a:pt x="455" y="5427"/>
                    <a:pt x="64" y="6566"/>
                  </a:cubicBezTo>
                  <a:cubicBezTo>
                    <a:pt x="0" y="6714"/>
                    <a:pt x="113" y="6799"/>
                    <a:pt x="229" y="6799"/>
                  </a:cubicBezTo>
                  <a:cubicBezTo>
                    <a:pt x="309" y="6799"/>
                    <a:pt x="391" y="6759"/>
                    <a:pt x="420" y="6672"/>
                  </a:cubicBezTo>
                  <a:cubicBezTo>
                    <a:pt x="882" y="5463"/>
                    <a:pt x="2021" y="4787"/>
                    <a:pt x="2804" y="3862"/>
                  </a:cubicBezTo>
                  <a:cubicBezTo>
                    <a:pt x="3622" y="2830"/>
                    <a:pt x="4013" y="1478"/>
                    <a:pt x="3835" y="161"/>
                  </a:cubicBezTo>
                  <a:cubicBezTo>
                    <a:pt x="3835" y="54"/>
                    <a:pt x="3755" y="1"/>
                    <a:pt x="3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47"/>
            <p:cNvSpPr/>
            <p:nvPr/>
          </p:nvSpPr>
          <p:spPr>
            <a:xfrm>
              <a:off x="2840650" y="1774975"/>
              <a:ext cx="124875" cy="272750"/>
            </a:xfrm>
            <a:custGeom>
              <a:avLst/>
              <a:gdLst/>
              <a:ahLst/>
              <a:cxnLst/>
              <a:rect l="l" t="t" r="r" b="b"/>
              <a:pathLst>
                <a:path w="4995" h="10910" extrusionOk="0">
                  <a:moveTo>
                    <a:pt x="362" y="1"/>
                  </a:moveTo>
                  <a:cubicBezTo>
                    <a:pt x="161" y="1"/>
                    <a:pt x="0" y="291"/>
                    <a:pt x="176" y="437"/>
                  </a:cubicBezTo>
                  <a:cubicBezTo>
                    <a:pt x="1599" y="1647"/>
                    <a:pt x="1101" y="3675"/>
                    <a:pt x="1065" y="5312"/>
                  </a:cubicBezTo>
                  <a:cubicBezTo>
                    <a:pt x="994" y="6877"/>
                    <a:pt x="1599" y="8372"/>
                    <a:pt x="2666" y="9546"/>
                  </a:cubicBezTo>
                  <a:cubicBezTo>
                    <a:pt x="3235" y="10151"/>
                    <a:pt x="3947" y="10613"/>
                    <a:pt x="4730" y="10898"/>
                  </a:cubicBezTo>
                  <a:cubicBezTo>
                    <a:pt x="4749" y="10906"/>
                    <a:pt x="4768" y="10909"/>
                    <a:pt x="4786" y="10909"/>
                  </a:cubicBezTo>
                  <a:cubicBezTo>
                    <a:pt x="4928" y="10909"/>
                    <a:pt x="4995" y="10677"/>
                    <a:pt x="4837" y="10613"/>
                  </a:cubicBezTo>
                  <a:lnTo>
                    <a:pt x="4872" y="10613"/>
                  </a:lnTo>
                  <a:cubicBezTo>
                    <a:pt x="3485" y="9973"/>
                    <a:pt x="2417" y="8799"/>
                    <a:pt x="1919" y="7340"/>
                  </a:cubicBezTo>
                  <a:cubicBezTo>
                    <a:pt x="1670" y="6522"/>
                    <a:pt x="1563" y="5668"/>
                    <a:pt x="1670" y="4849"/>
                  </a:cubicBezTo>
                  <a:cubicBezTo>
                    <a:pt x="1777" y="3960"/>
                    <a:pt x="1777" y="3035"/>
                    <a:pt x="1670" y="2181"/>
                  </a:cubicBezTo>
                  <a:cubicBezTo>
                    <a:pt x="1563" y="1327"/>
                    <a:pt x="1136" y="580"/>
                    <a:pt x="496" y="46"/>
                  </a:cubicBezTo>
                  <a:cubicBezTo>
                    <a:pt x="451" y="14"/>
                    <a:pt x="406" y="1"/>
                    <a:pt x="3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1168;p47"/>
            <p:cNvSpPr/>
            <p:nvPr/>
          </p:nvSpPr>
          <p:spPr>
            <a:xfrm>
              <a:off x="2511150" y="1604850"/>
              <a:ext cx="190175" cy="78075"/>
            </a:xfrm>
            <a:custGeom>
              <a:avLst/>
              <a:gdLst/>
              <a:ahLst/>
              <a:cxnLst/>
              <a:rect l="l" t="t" r="r" b="b"/>
              <a:pathLst>
                <a:path w="7607" h="3123" extrusionOk="0">
                  <a:moveTo>
                    <a:pt x="3565" y="1"/>
                  </a:moveTo>
                  <a:cubicBezTo>
                    <a:pt x="3208" y="1"/>
                    <a:pt x="2850" y="62"/>
                    <a:pt x="2503" y="197"/>
                  </a:cubicBezTo>
                  <a:cubicBezTo>
                    <a:pt x="1944" y="374"/>
                    <a:pt x="1360" y="624"/>
                    <a:pt x="751" y="624"/>
                  </a:cubicBezTo>
                  <a:cubicBezTo>
                    <a:pt x="625" y="624"/>
                    <a:pt x="497" y="613"/>
                    <a:pt x="368" y="589"/>
                  </a:cubicBezTo>
                  <a:cubicBezTo>
                    <a:pt x="345" y="583"/>
                    <a:pt x="323" y="580"/>
                    <a:pt x="302" y="580"/>
                  </a:cubicBezTo>
                  <a:cubicBezTo>
                    <a:pt x="69" y="580"/>
                    <a:pt x="1" y="915"/>
                    <a:pt x="262" y="980"/>
                  </a:cubicBezTo>
                  <a:cubicBezTo>
                    <a:pt x="442" y="1029"/>
                    <a:pt x="620" y="1050"/>
                    <a:pt x="796" y="1050"/>
                  </a:cubicBezTo>
                  <a:cubicBezTo>
                    <a:pt x="1775" y="1050"/>
                    <a:pt x="2697" y="410"/>
                    <a:pt x="3703" y="410"/>
                  </a:cubicBezTo>
                  <a:cubicBezTo>
                    <a:pt x="3835" y="410"/>
                    <a:pt x="3969" y="421"/>
                    <a:pt x="4104" y="446"/>
                  </a:cubicBezTo>
                  <a:cubicBezTo>
                    <a:pt x="5492" y="731"/>
                    <a:pt x="6524" y="1976"/>
                    <a:pt x="7342" y="3079"/>
                  </a:cubicBezTo>
                  <a:cubicBezTo>
                    <a:pt x="7363" y="3110"/>
                    <a:pt x="7394" y="3123"/>
                    <a:pt x="7427" y="3123"/>
                  </a:cubicBezTo>
                  <a:cubicBezTo>
                    <a:pt x="7512" y="3123"/>
                    <a:pt x="7607" y="3039"/>
                    <a:pt x="7556" y="2937"/>
                  </a:cubicBezTo>
                  <a:cubicBezTo>
                    <a:pt x="6737" y="1763"/>
                    <a:pt x="5919" y="553"/>
                    <a:pt x="4460" y="126"/>
                  </a:cubicBezTo>
                  <a:cubicBezTo>
                    <a:pt x="4167" y="45"/>
                    <a:pt x="3866" y="1"/>
                    <a:pt x="35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1171;p47"/>
            <p:cNvSpPr/>
            <p:nvPr/>
          </p:nvSpPr>
          <p:spPr>
            <a:xfrm>
              <a:off x="1445625" y="1228575"/>
              <a:ext cx="1873975" cy="788625"/>
            </a:xfrm>
            <a:custGeom>
              <a:avLst/>
              <a:gdLst/>
              <a:ahLst/>
              <a:cxnLst/>
              <a:rect l="l" t="t" r="r" b="b"/>
              <a:pathLst>
                <a:path w="74959" h="31545" extrusionOk="0">
                  <a:moveTo>
                    <a:pt x="37548" y="1"/>
                  </a:moveTo>
                  <a:cubicBezTo>
                    <a:pt x="34582" y="1"/>
                    <a:pt x="31611" y="314"/>
                    <a:pt x="28686" y="945"/>
                  </a:cubicBezTo>
                  <a:cubicBezTo>
                    <a:pt x="22175" y="2297"/>
                    <a:pt x="16090" y="5250"/>
                    <a:pt x="10967" y="9520"/>
                  </a:cubicBezTo>
                  <a:cubicBezTo>
                    <a:pt x="6128" y="13576"/>
                    <a:pt x="2249" y="18913"/>
                    <a:pt x="542" y="25033"/>
                  </a:cubicBezTo>
                  <a:cubicBezTo>
                    <a:pt x="328" y="25780"/>
                    <a:pt x="186" y="26599"/>
                    <a:pt x="43" y="27381"/>
                  </a:cubicBezTo>
                  <a:cubicBezTo>
                    <a:pt x="0" y="27531"/>
                    <a:pt x="126" y="27630"/>
                    <a:pt x="247" y="27630"/>
                  </a:cubicBezTo>
                  <a:cubicBezTo>
                    <a:pt x="328" y="27630"/>
                    <a:pt x="406" y="27587"/>
                    <a:pt x="435" y="27488"/>
                  </a:cubicBezTo>
                  <a:lnTo>
                    <a:pt x="470" y="27488"/>
                  </a:lnTo>
                  <a:cubicBezTo>
                    <a:pt x="1218" y="24464"/>
                    <a:pt x="2427" y="21617"/>
                    <a:pt x="4028" y="18949"/>
                  </a:cubicBezTo>
                  <a:cubicBezTo>
                    <a:pt x="5630" y="16316"/>
                    <a:pt x="7587" y="13861"/>
                    <a:pt x="9864" y="11761"/>
                  </a:cubicBezTo>
                  <a:cubicBezTo>
                    <a:pt x="14489" y="7385"/>
                    <a:pt x="20111" y="4218"/>
                    <a:pt x="26266" y="2475"/>
                  </a:cubicBezTo>
                  <a:cubicBezTo>
                    <a:pt x="29974" y="1435"/>
                    <a:pt x="33781" y="917"/>
                    <a:pt x="37593" y="917"/>
                  </a:cubicBezTo>
                  <a:cubicBezTo>
                    <a:pt x="40952" y="917"/>
                    <a:pt x="44315" y="1319"/>
                    <a:pt x="47615" y="2119"/>
                  </a:cubicBezTo>
                  <a:cubicBezTo>
                    <a:pt x="54197" y="3756"/>
                    <a:pt x="60175" y="7207"/>
                    <a:pt x="64872" y="12082"/>
                  </a:cubicBezTo>
                  <a:cubicBezTo>
                    <a:pt x="69319" y="16707"/>
                    <a:pt x="72379" y="22507"/>
                    <a:pt x="73660" y="28805"/>
                  </a:cubicBezTo>
                  <a:cubicBezTo>
                    <a:pt x="73838" y="29587"/>
                    <a:pt x="73945" y="30335"/>
                    <a:pt x="74016" y="31117"/>
                  </a:cubicBezTo>
                  <a:cubicBezTo>
                    <a:pt x="74052" y="31402"/>
                    <a:pt x="74301" y="31544"/>
                    <a:pt x="74527" y="31544"/>
                  </a:cubicBezTo>
                  <a:cubicBezTo>
                    <a:pt x="74754" y="31544"/>
                    <a:pt x="74959" y="31402"/>
                    <a:pt x="74906" y="31117"/>
                  </a:cubicBezTo>
                  <a:cubicBezTo>
                    <a:pt x="74123" y="24571"/>
                    <a:pt x="71454" y="18415"/>
                    <a:pt x="67184" y="13363"/>
                  </a:cubicBezTo>
                  <a:cubicBezTo>
                    <a:pt x="62808" y="8097"/>
                    <a:pt x="57044" y="4183"/>
                    <a:pt x="50533" y="2048"/>
                  </a:cubicBezTo>
                  <a:cubicBezTo>
                    <a:pt x="46326" y="688"/>
                    <a:pt x="41943" y="1"/>
                    <a:pt x="37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1459600" y="2474725"/>
              <a:ext cx="1837325" cy="855175"/>
            </a:xfrm>
            <a:custGeom>
              <a:avLst/>
              <a:gdLst/>
              <a:ahLst/>
              <a:cxnLst/>
              <a:rect l="l" t="t" r="r" b="b"/>
              <a:pathLst>
                <a:path w="73493" h="34207" extrusionOk="0">
                  <a:moveTo>
                    <a:pt x="284" y="0"/>
                  </a:moveTo>
                  <a:cubicBezTo>
                    <a:pt x="137" y="0"/>
                    <a:pt x="1" y="98"/>
                    <a:pt x="18" y="307"/>
                  </a:cubicBezTo>
                  <a:cubicBezTo>
                    <a:pt x="338" y="6854"/>
                    <a:pt x="2260" y="13223"/>
                    <a:pt x="5640" y="18880"/>
                  </a:cubicBezTo>
                  <a:cubicBezTo>
                    <a:pt x="7312" y="21656"/>
                    <a:pt x="9376" y="24146"/>
                    <a:pt x="11795" y="26317"/>
                  </a:cubicBezTo>
                  <a:cubicBezTo>
                    <a:pt x="14357" y="28594"/>
                    <a:pt x="17310" y="30373"/>
                    <a:pt x="20513" y="31618"/>
                  </a:cubicBezTo>
                  <a:cubicBezTo>
                    <a:pt x="24035" y="32970"/>
                    <a:pt x="27736" y="33753"/>
                    <a:pt x="31507" y="34038"/>
                  </a:cubicBezTo>
                  <a:cubicBezTo>
                    <a:pt x="33015" y="34149"/>
                    <a:pt x="34522" y="34206"/>
                    <a:pt x="36025" y="34206"/>
                  </a:cubicBezTo>
                  <a:cubicBezTo>
                    <a:pt x="38354" y="34206"/>
                    <a:pt x="40672" y="34070"/>
                    <a:pt x="42964" y="33789"/>
                  </a:cubicBezTo>
                  <a:cubicBezTo>
                    <a:pt x="50329" y="32899"/>
                    <a:pt x="57588" y="30444"/>
                    <a:pt x="63316" y="25570"/>
                  </a:cubicBezTo>
                  <a:cubicBezTo>
                    <a:pt x="65949" y="23399"/>
                    <a:pt x="68120" y="20766"/>
                    <a:pt x="69721" y="17777"/>
                  </a:cubicBezTo>
                  <a:cubicBezTo>
                    <a:pt x="71536" y="14326"/>
                    <a:pt x="72390" y="10554"/>
                    <a:pt x="72994" y="6747"/>
                  </a:cubicBezTo>
                  <a:cubicBezTo>
                    <a:pt x="73172" y="5787"/>
                    <a:pt x="73279" y="4826"/>
                    <a:pt x="73457" y="3865"/>
                  </a:cubicBezTo>
                  <a:cubicBezTo>
                    <a:pt x="73493" y="3616"/>
                    <a:pt x="73350" y="3367"/>
                    <a:pt x="73137" y="3296"/>
                  </a:cubicBezTo>
                  <a:cubicBezTo>
                    <a:pt x="73093" y="3284"/>
                    <a:pt x="73050" y="3278"/>
                    <a:pt x="73008" y="3278"/>
                  </a:cubicBezTo>
                  <a:cubicBezTo>
                    <a:pt x="72806" y="3278"/>
                    <a:pt x="72626" y="3410"/>
                    <a:pt x="72568" y="3616"/>
                  </a:cubicBezTo>
                  <a:cubicBezTo>
                    <a:pt x="71998" y="7459"/>
                    <a:pt x="71429" y="11373"/>
                    <a:pt x="70006" y="15002"/>
                  </a:cubicBezTo>
                  <a:cubicBezTo>
                    <a:pt x="68760" y="18098"/>
                    <a:pt x="66875" y="20908"/>
                    <a:pt x="64526" y="23257"/>
                  </a:cubicBezTo>
                  <a:cubicBezTo>
                    <a:pt x="59438" y="28380"/>
                    <a:pt x="52642" y="31262"/>
                    <a:pt x="45597" y="32472"/>
                  </a:cubicBezTo>
                  <a:cubicBezTo>
                    <a:pt x="42522" y="33004"/>
                    <a:pt x="39374" y="33291"/>
                    <a:pt x="36233" y="33291"/>
                  </a:cubicBezTo>
                  <a:cubicBezTo>
                    <a:pt x="35594" y="33291"/>
                    <a:pt x="34956" y="33279"/>
                    <a:pt x="34318" y="33255"/>
                  </a:cubicBezTo>
                  <a:cubicBezTo>
                    <a:pt x="30653" y="33219"/>
                    <a:pt x="27024" y="32650"/>
                    <a:pt x="23466" y="31654"/>
                  </a:cubicBezTo>
                  <a:cubicBezTo>
                    <a:pt x="20086" y="30693"/>
                    <a:pt x="16919" y="29128"/>
                    <a:pt x="14108" y="27028"/>
                  </a:cubicBezTo>
                  <a:cubicBezTo>
                    <a:pt x="11617" y="25143"/>
                    <a:pt x="9447" y="22865"/>
                    <a:pt x="7704" y="20304"/>
                  </a:cubicBezTo>
                  <a:cubicBezTo>
                    <a:pt x="4039" y="15109"/>
                    <a:pt x="1904" y="8918"/>
                    <a:pt x="943" y="2655"/>
                  </a:cubicBezTo>
                  <a:cubicBezTo>
                    <a:pt x="836" y="1873"/>
                    <a:pt x="730" y="1090"/>
                    <a:pt x="623" y="307"/>
                  </a:cubicBezTo>
                  <a:cubicBezTo>
                    <a:pt x="605" y="107"/>
                    <a:pt x="438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" name="Google Shape;1066;p47">
            <a:extLst>
              <a:ext uri="{FF2B5EF4-FFF2-40B4-BE49-F238E27FC236}">
                <a16:creationId xmlns:a16="http://schemas.microsoft.com/office/drawing/2014/main" xmlns="" id="{07B559E3-FB80-EA60-F30E-FC9E7D69E672}"/>
              </a:ext>
            </a:extLst>
          </p:cNvPr>
          <p:cNvGrpSpPr/>
          <p:nvPr/>
        </p:nvGrpSpPr>
        <p:grpSpPr>
          <a:xfrm>
            <a:off x="224852" y="159314"/>
            <a:ext cx="493797" cy="446228"/>
            <a:chOff x="2679436" y="3270400"/>
            <a:chExt cx="752625" cy="689795"/>
          </a:xfrm>
        </p:grpSpPr>
        <p:sp>
          <p:nvSpPr>
            <p:cNvPr id="3" name="Google Shape;1067;p47">
              <a:extLst>
                <a:ext uri="{FF2B5EF4-FFF2-40B4-BE49-F238E27FC236}">
                  <a16:creationId xmlns:a16="http://schemas.microsoft.com/office/drawing/2014/main" xmlns="" id="{91DD2B44-B5C7-D575-CB51-85E870A1FA92}"/>
                </a:ext>
              </a:extLst>
            </p:cNvPr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1068;p47">
              <a:extLst>
                <a:ext uri="{FF2B5EF4-FFF2-40B4-BE49-F238E27FC236}">
                  <a16:creationId xmlns:a16="http://schemas.microsoft.com/office/drawing/2014/main" xmlns="" id="{F90E6E19-6EF7-DFF3-F01A-2DA24033A70A}"/>
                </a:ext>
              </a:extLst>
            </p:cNvPr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1069;p47">
              <a:extLst>
                <a:ext uri="{FF2B5EF4-FFF2-40B4-BE49-F238E27FC236}">
                  <a16:creationId xmlns:a16="http://schemas.microsoft.com/office/drawing/2014/main" xmlns="" id="{C153F9BD-095A-94A1-E382-734A60A212EA}"/>
                </a:ext>
              </a:extLst>
            </p:cNvPr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1070;p47">
              <a:extLst>
                <a:ext uri="{FF2B5EF4-FFF2-40B4-BE49-F238E27FC236}">
                  <a16:creationId xmlns:a16="http://schemas.microsoft.com/office/drawing/2014/main" xmlns="" id="{348621DD-E93F-B604-5036-8F7AA239C202}"/>
                </a:ext>
              </a:extLst>
            </p:cNvPr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64" name="Google Shape;1064;p47">
            <a:hlinkClick r:id="" action="ppaction://noaction"/>
          </p:cNvPr>
          <p:cNvSpPr txBox="1"/>
          <p:nvPr/>
        </p:nvSpPr>
        <p:spPr>
          <a:xfrm>
            <a:off x="2068563" y="3654388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9C85AEC-5056-B085-4FA7-33D0FF68F8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831" y="2581511"/>
            <a:ext cx="3698099" cy="2503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8A5974C-237F-A713-4072-6775BB6692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1155" y="2542957"/>
            <a:ext cx="3768626" cy="2440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6107BA2-D520-8DA3-6DC8-DB23D99DADF7}"/>
              </a:ext>
            </a:extLst>
          </p:cNvPr>
          <p:cNvSpPr txBox="1"/>
          <p:nvPr/>
        </p:nvSpPr>
        <p:spPr>
          <a:xfrm>
            <a:off x="-112963" y="-698066"/>
            <a:ext cx="4823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1" u="none" strike="noStrike" kern="0" cap="none" spc="0" normalizeH="0" baseline="0" noProof="0" dirty="0">
                <a:ln w="0"/>
                <a:solidFill>
                  <a:srgbClr val="FFFFFF">
                    <a:lumMod val="95000"/>
                  </a:srgbClr>
                </a:solidFill>
                <a:effectLst>
                  <a:outerShdw blurRad="38100" dist="19050" dir="2700000" algn="tl" rotWithShape="0">
                    <a:srgbClr val="A4DAA1">
                      <a:alpha val="40000"/>
                    </a:srgbClr>
                  </a:outerShdw>
                </a:effectLst>
                <a:uLnTx/>
                <a:uFillTx/>
                <a:latin typeface="Nanum Pen Script"/>
                <a:cs typeface="Arial"/>
                <a:sym typeface="Arial"/>
              </a:rPr>
              <a:t>«Природа родного края»</a:t>
            </a:r>
          </a:p>
        </p:txBody>
      </p:sp>
      <p:pic>
        <p:nvPicPr>
          <p:cNvPr id="112" name="Объект 1">
            <a:extLst>
              <a:ext uri="{FF2B5EF4-FFF2-40B4-BE49-F238E27FC236}">
                <a16:creationId xmlns:a16="http://schemas.microsoft.com/office/drawing/2014/main" xmlns="" id="{9B267A40-FFF1-4900-93A7-DCFEB42503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1970" y="82544"/>
            <a:ext cx="3448228" cy="2569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0B45D78-F5C1-4E04-8161-AF6EFAE61A17}"/>
              </a:ext>
            </a:extLst>
          </p:cNvPr>
          <p:cNvSpPr/>
          <p:nvPr/>
        </p:nvSpPr>
        <p:spPr>
          <a:xfrm>
            <a:off x="5078131" y="339461"/>
            <a:ext cx="49398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tx2">
                  <a:lumMod val="25000"/>
                </a:schemeClr>
              </a:solidFill>
              <a:latin typeface="Nunit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2">
                    <a:lumMod val="25000"/>
                  </a:schemeClr>
                </a:solidFill>
                <a:latin typeface="Nunito"/>
                <a:ea typeface="Calibri" panose="020F0502020204030204" pitchFamily="34" charset="0"/>
                <a:cs typeface="Times New Roman" panose="02020603050405020304" pitchFamily="18" charset="0"/>
              </a:rPr>
              <a:t>Магнитный модуль  «Я и природа» </a:t>
            </a:r>
          </a:p>
          <a:p>
            <a:r>
              <a:rPr lang="ru-RU" sz="2000" dirty="0">
                <a:solidFill>
                  <a:schemeClr val="tx2">
                    <a:lumMod val="25000"/>
                  </a:schemeClr>
                </a:solidFill>
                <a:latin typeface="Nunito"/>
                <a:ea typeface="Calibri" panose="020F0502020204030204" pitchFamily="34" charset="0"/>
                <a:cs typeface="Times New Roman" panose="02020603050405020304" pitchFamily="18" charset="0"/>
              </a:rPr>
              <a:t>(Базовые иллюстрации программы </a:t>
            </a:r>
            <a:endParaRPr lang="en-US" sz="2000" dirty="0">
              <a:solidFill>
                <a:schemeClr val="tx2">
                  <a:lumMod val="25000"/>
                </a:schemeClr>
              </a:solidFill>
              <a:latin typeface="Nunit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2">
                    <a:lumMod val="25000"/>
                  </a:schemeClr>
                </a:solidFill>
                <a:latin typeface="Nunito"/>
                <a:ea typeface="Calibri" panose="020F0502020204030204" pitchFamily="34" charset="0"/>
                <a:cs typeface="Times New Roman" panose="02020603050405020304" pitchFamily="18" charset="0"/>
              </a:rPr>
              <a:t>Н.А. Рыжовой «Наш дом – природа»)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895745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47"/>
          <p:cNvSpPr/>
          <p:nvPr/>
        </p:nvSpPr>
        <p:spPr>
          <a:xfrm>
            <a:off x="1094949" y="7366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9" name="Google Shape;1059;p47"/>
          <p:cNvSpPr/>
          <p:nvPr/>
        </p:nvSpPr>
        <p:spPr>
          <a:xfrm rot="10800000">
            <a:off x="5190715" y="305278"/>
            <a:ext cx="3505179" cy="185943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0" name="Google Shape;1060;p47"/>
          <p:cNvSpPr/>
          <p:nvPr/>
        </p:nvSpPr>
        <p:spPr>
          <a:xfrm rot="10800000">
            <a:off x="2862718" y="952946"/>
            <a:ext cx="2391993" cy="2115898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2" name="Google Shape;1062;p47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1065" name="Google Shape;1065;p47"/>
          <p:cNvSpPr/>
          <p:nvPr/>
        </p:nvSpPr>
        <p:spPr>
          <a:xfrm>
            <a:off x="56257" y="-1717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2" name="Google Shape;1072;p47"/>
          <p:cNvSpPr txBox="1">
            <a:spLocks noGrp="1"/>
          </p:cNvSpPr>
          <p:nvPr>
            <p:ph type="subTitle" idx="1"/>
          </p:nvPr>
        </p:nvSpPr>
        <p:spPr>
          <a:xfrm>
            <a:off x="732942" y="854916"/>
            <a:ext cx="32346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 </a:t>
            </a:r>
            <a:endParaRPr dirty="0"/>
          </a:p>
        </p:txBody>
      </p:sp>
      <p:sp>
        <p:nvSpPr>
          <p:cNvPr id="1073" name="Google Shape;1073;p47"/>
          <p:cNvSpPr/>
          <p:nvPr/>
        </p:nvSpPr>
        <p:spPr>
          <a:xfrm>
            <a:off x="7332664" y="111702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4" name="Google Shape;1074;p47">
            <a:hlinkClick r:id="rId3" action="ppaction://hlinksldjump"/>
          </p:cNvPr>
          <p:cNvSpPr txBox="1"/>
          <p:nvPr/>
        </p:nvSpPr>
        <p:spPr>
          <a:xfrm>
            <a:off x="7270732" y="145643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076" name="Google Shape;1076;p47"/>
          <p:cNvGrpSpPr/>
          <p:nvPr/>
        </p:nvGrpSpPr>
        <p:grpSpPr>
          <a:xfrm>
            <a:off x="264873" y="159247"/>
            <a:ext cx="4170737" cy="2615193"/>
            <a:chOff x="1199585" y="1228575"/>
            <a:chExt cx="2300206" cy="2101325"/>
          </a:xfrm>
        </p:grpSpPr>
        <p:sp>
          <p:nvSpPr>
            <p:cNvPr id="1077" name="Google Shape;1077;p47"/>
            <p:cNvSpPr/>
            <p:nvPr/>
          </p:nvSpPr>
          <p:spPr>
            <a:xfrm>
              <a:off x="1672625" y="1496975"/>
              <a:ext cx="1477525" cy="1592100"/>
            </a:xfrm>
            <a:custGeom>
              <a:avLst/>
              <a:gdLst/>
              <a:ahLst/>
              <a:cxnLst/>
              <a:rect l="l" t="t" r="r" b="b"/>
              <a:pathLst>
                <a:path w="59101" h="63684" extrusionOk="0">
                  <a:moveTo>
                    <a:pt x="27765" y="426"/>
                  </a:moveTo>
                  <a:cubicBezTo>
                    <a:pt x="27915" y="426"/>
                    <a:pt x="28066" y="436"/>
                    <a:pt x="28217" y="456"/>
                  </a:cubicBezTo>
                  <a:cubicBezTo>
                    <a:pt x="29248" y="563"/>
                    <a:pt x="30138" y="1132"/>
                    <a:pt x="31063" y="1737"/>
                  </a:cubicBezTo>
                  <a:cubicBezTo>
                    <a:pt x="32171" y="2648"/>
                    <a:pt x="33535" y="3133"/>
                    <a:pt x="34919" y="3133"/>
                  </a:cubicBezTo>
                  <a:cubicBezTo>
                    <a:pt x="35534" y="3133"/>
                    <a:pt x="36153" y="3037"/>
                    <a:pt x="36756" y="2840"/>
                  </a:cubicBezTo>
                  <a:cubicBezTo>
                    <a:pt x="37457" y="2695"/>
                    <a:pt x="38125" y="2550"/>
                    <a:pt x="38772" y="2550"/>
                  </a:cubicBezTo>
                  <a:cubicBezTo>
                    <a:pt x="39077" y="2550"/>
                    <a:pt x="39377" y="2582"/>
                    <a:pt x="39674" y="2662"/>
                  </a:cubicBezTo>
                  <a:cubicBezTo>
                    <a:pt x="41132" y="3054"/>
                    <a:pt x="41986" y="4299"/>
                    <a:pt x="42911" y="5615"/>
                  </a:cubicBezTo>
                  <a:cubicBezTo>
                    <a:pt x="43730" y="6789"/>
                    <a:pt x="44584" y="7999"/>
                    <a:pt x="45865" y="8640"/>
                  </a:cubicBezTo>
                  <a:cubicBezTo>
                    <a:pt x="46327" y="8853"/>
                    <a:pt x="46825" y="8996"/>
                    <a:pt x="47359" y="9138"/>
                  </a:cubicBezTo>
                  <a:cubicBezTo>
                    <a:pt x="48035" y="9245"/>
                    <a:pt x="48676" y="9529"/>
                    <a:pt x="49245" y="9885"/>
                  </a:cubicBezTo>
                  <a:cubicBezTo>
                    <a:pt x="50419" y="10810"/>
                    <a:pt x="50526" y="12376"/>
                    <a:pt x="50597" y="14048"/>
                  </a:cubicBezTo>
                  <a:cubicBezTo>
                    <a:pt x="50633" y="15400"/>
                    <a:pt x="50704" y="16788"/>
                    <a:pt x="51344" y="17926"/>
                  </a:cubicBezTo>
                  <a:cubicBezTo>
                    <a:pt x="51949" y="18958"/>
                    <a:pt x="52945" y="19599"/>
                    <a:pt x="53906" y="20239"/>
                  </a:cubicBezTo>
                  <a:cubicBezTo>
                    <a:pt x="54333" y="20559"/>
                    <a:pt x="54795" y="20844"/>
                    <a:pt x="55222" y="21200"/>
                  </a:cubicBezTo>
                  <a:cubicBezTo>
                    <a:pt x="57749" y="23370"/>
                    <a:pt x="58638" y="26928"/>
                    <a:pt x="57357" y="30059"/>
                  </a:cubicBezTo>
                  <a:cubicBezTo>
                    <a:pt x="57037" y="30700"/>
                    <a:pt x="56681" y="31340"/>
                    <a:pt x="56290" y="31981"/>
                  </a:cubicBezTo>
                  <a:cubicBezTo>
                    <a:pt x="55614" y="33084"/>
                    <a:pt x="54902" y="34293"/>
                    <a:pt x="54760" y="35574"/>
                  </a:cubicBezTo>
                  <a:cubicBezTo>
                    <a:pt x="54618" y="36855"/>
                    <a:pt x="55009" y="38101"/>
                    <a:pt x="55400" y="39310"/>
                  </a:cubicBezTo>
                  <a:cubicBezTo>
                    <a:pt x="55827" y="40591"/>
                    <a:pt x="56183" y="41801"/>
                    <a:pt x="56005" y="43046"/>
                  </a:cubicBezTo>
                  <a:cubicBezTo>
                    <a:pt x="55721" y="44648"/>
                    <a:pt x="54618" y="45786"/>
                    <a:pt x="53408" y="47031"/>
                  </a:cubicBezTo>
                  <a:cubicBezTo>
                    <a:pt x="52518" y="47885"/>
                    <a:pt x="51736" y="48846"/>
                    <a:pt x="51131" y="49949"/>
                  </a:cubicBezTo>
                  <a:cubicBezTo>
                    <a:pt x="50597" y="51088"/>
                    <a:pt x="50241" y="52297"/>
                    <a:pt x="50099" y="53543"/>
                  </a:cubicBezTo>
                  <a:cubicBezTo>
                    <a:pt x="49850" y="55179"/>
                    <a:pt x="49565" y="56745"/>
                    <a:pt x="48498" y="57919"/>
                  </a:cubicBezTo>
                  <a:cubicBezTo>
                    <a:pt x="47003" y="59556"/>
                    <a:pt x="44726" y="59663"/>
                    <a:pt x="42271" y="59734"/>
                  </a:cubicBezTo>
                  <a:cubicBezTo>
                    <a:pt x="40741" y="59805"/>
                    <a:pt x="39140" y="59841"/>
                    <a:pt x="37717" y="60339"/>
                  </a:cubicBezTo>
                  <a:cubicBezTo>
                    <a:pt x="36792" y="60659"/>
                    <a:pt x="35902" y="61121"/>
                    <a:pt x="35084" y="61620"/>
                  </a:cubicBezTo>
                  <a:cubicBezTo>
                    <a:pt x="34123" y="62260"/>
                    <a:pt x="33091" y="62723"/>
                    <a:pt x="32024" y="63043"/>
                  </a:cubicBezTo>
                  <a:cubicBezTo>
                    <a:pt x="31529" y="63162"/>
                    <a:pt x="31043" y="63216"/>
                    <a:pt x="30564" y="63216"/>
                  </a:cubicBezTo>
                  <a:cubicBezTo>
                    <a:pt x="28318" y="63216"/>
                    <a:pt x="26211" y="62033"/>
                    <a:pt x="23982" y="60801"/>
                  </a:cubicBezTo>
                  <a:cubicBezTo>
                    <a:pt x="21990" y="59698"/>
                    <a:pt x="19962" y="58524"/>
                    <a:pt x="17720" y="58239"/>
                  </a:cubicBezTo>
                  <a:cubicBezTo>
                    <a:pt x="17258" y="58168"/>
                    <a:pt x="16760" y="58168"/>
                    <a:pt x="16297" y="58168"/>
                  </a:cubicBezTo>
                  <a:cubicBezTo>
                    <a:pt x="15692" y="58168"/>
                    <a:pt x="15123" y="58204"/>
                    <a:pt x="14589" y="58204"/>
                  </a:cubicBezTo>
                  <a:cubicBezTo>
                    <a:pt x="14073" y="58257"/>
                    <a:pt x="13548" y="58284"/>
                    <a:pt x="13024" y="58284"/>
                  </a:cubicBezTo>
                  <a:cubicBezTo>
                    <a:pt x="12499" y="58284"/>
                    <a:pt x="11974" y="58257"/>
                    <a:pt x="11458" y="58204"/>
                  </a:cubicBezTo>
                  <a:cubicBezTo>
                    <a:pt x="8327" y="57812"/>
                    <a:pt x="4449" y="52618"/>
                    <a:pt x="4164" y="49451"/>
                  </a:cubicBezTo>
                  <a:cubicBezTo>
                    <a:pt x="4128" y="48668"/>
                    <a:pt x="4164" y="47850"/>
                    <a:pt x="4271" y="47067"/>
                  </a:cubicBezTo>
                  <a:cubicBezTo>
                    <a:pt x="4377" y="45822"/>
                    <a:pt x="4484" y="44541"/>
                    <a:pt x="4057" y="43331"/>
                  </a:cubicBezTo>
                  <a:cubicBezTo>
                    <a:pt x="3666" y="42335"/>
                    <a:pt x="3132" y="41445"/>
                    <a:pt x="2420" y="40662"/>
                  </a:cubicBezTo>
                  <a:cubicBezTo>
                    <a:pt x="1638" y="39702"/>
                    <a:pt x="926" y="38777"/>
                    <a:pt x="748" y="37603"/>
                  </a:cubicBezTo>
                  <a:cubicBezTo>
                    <a:pt x="535" y="36250"/>
                    <a:pt x="1140" y="34970"/>
                    <a:pt x="1816" y="33653"/>
                  </a:cubicBezTo>
                  <a:cubicBezTo>
                    <a:pt x="2385" y="32443"/>
                    <a:pt x="2954" y="31234"/>
                    <a:pt x="2954" y="29917"/>
                  </a:cubicBezTo>
                  <a:cubicBezTo>
                    <a:pt x="2954" y="28743"/>
                    <a:pt x="2527" y="27640"/>
                    <a:pt x="2065" y="26572"/>
                  </a:cubicBezTo>
                  <a:cubicBezTo>
                    <a:pt x="1531" y="25256"/>
                    <a:pt x="997" y="23975"/>
                    <a:pt x="1389" y="22694"/>
                  </a:cubicBezTo>
                  <a:cubicBezTo>
                    <a:pt x="1816" y="21164"/>
                    <a:pt x="3274" y="20346"/>
                    <a:pt x="4840" y="19492"/>
                  </a:cubicBezTo>
                  <a:cubicBezTo>
                    <a:pt x="6263" y="18709"/>
                    <a:pt x="7758" y="17855"/>
                    <a:pt x="8434" y="16432"/>
                  </a:cubicBezTo>
                  <a:cubicBezTo>
                    <a:pt x="9074" y="15044"/>
                    <a:pt x="8825" y="13479"/>
                    <a:pt x="8576" y="11984"/>
                  </a:cubicBezTo>
                  <a:cubicBezTo>
                    <a:pt x="8362" y="10775"/>
                    <a:pt x="8149" y="9529"/>
                    <a:pt x="8434" y="8355"/>
                  </a:cubicBezTo>
                  <a:cubicBezTo>
                    <a:pt x="9359" y="4761"/>
                    <a:pt x="12810" y="4477"/>
                    <a:pt x="16439" y="4228"/>
                  </a:cubicBezTo>
                  <a:cubicBezTo>
                    <a:pt x="18574" y="4050"/>
                    <a:pt x="20745" y="3872"/>
                    <a:pt x="22310" y="2982"/>
                  </a:cubicBezTo>
                  <a:cubicBezTo>
                    <a:pt x="22773" y="2733"/>
                    <a:pt x="23200" y="2449"/>
                    <a:pt x="23662" y="2164"/>
                  </a:cubicBezTo>
                  <a:cubicBezTo>
                    <a:pt x="23947" y="1986"/>
                    <a:pt x="24196" y="1808"/>
                    <a:pt x="24481" y="1630"/>
                  </a:cubicBezTo>
                  <a:cubicBezTo>
                    <a:pt x="25489" y="1000"/>
                    <a:pt x="26608" y="426"/>
                    <a:pt x="27765" y="426"/>
                  </a:cubicBezTo>
                  <a:close/>
                  <a:moveTo>
                    <a:pt x="27768" y="0"/>
                  </a:moveTo>
                  <a:cubicBezTo>
                    <a:pt x="26471" y="0"/>
                    <a:pt x="25305" y="613"/>
                    <a:pt x="24196" y="1310"/>
                  </a:cubicBezTo>
                  <a:cubicBezTo>
                    <a:pt x="23911" y="1452"/>
                    <a:pt x="23662" y="1630"/>
                    <a:pt x="23378" y="1808"/>
                  </a:cubicBezTo>
                  <a:cubicBezTo>
                    <a:pt x="22986" y="2093"/>
                    <a:pt x="22524" y="2377"/>
                    <a:pt x="22097" y="2627"/>
                  </a:cubicBezTo>
                  <a:cubicBezTo>
                    <a:pt x="20602" y="3480"/>
                    <a:pt x="18467" y="3658"/>
                    <a:pt x="16404" y="3801"/>
                  </a:cubicBezTo>
                  <a:cubicBezTo>
                    <a:pt x="12739" y="4085"/>
                    <a:pt x="8967" y="4370"/>
                    <a:pt x="7935" y="8284"/>
                  </a:cubicBezTo>
                  <a:cubicBezTo>
                    <a:pt x="7615" y="9529"/>
                    <a:pt x="7864" y="10846"/>
                    <a:pt x="8078" y="12127"/>
                  </a:cubicBezTo>
                  <a:cubicBezTo>
                    <a:pt x="8327" y="13621"/>
                    <a:pt x="8611" y="14973"/>
                    <a:pt x="7971" y="16290"/>
                  </a:cubicBezTo>
                  <a:cubicBezTo>
                    <a:pt x="7331" y="17606"/>
                    <a:pt x="5907" y="18353"/>
                    <a:pt x="4555" y="19136"/>
                  </a:cubicBezTo>
                  <a:cubicBezTo>
                    <a:pt x="2990" y="19990"/>
                    <a:pt x="1389" y="20880"/>
                    <a:pt x="890" y="22587"/>
                  </a:cubicBezTo>
                  <a:cubicBezTo>
                    <a:pt x="463" y="24046"/>
                    <a:pt x="1068" y="25469"/>
                    <a:pt x="1602" y="26786"/>
                  </a:cubicBezTo>
                  <a:cubicBezTo>
                    <a:pt x="2029" y="27818"/>
                    <a:pt x="2456" y="28885"/>
                    <a:pt x="2456" y="29953"/>
                  </a:cubicBezTo>
                  <a:cubicBezTo>
                    <a:pt x="2456" y="31162"/>
                    <a:pt x="1887" y="32337"/>
                    <a:pt x="1353" y="33475"/>
                  </a:cubicBezTo>
                  <a:cubicBezTo>
                    <a:pt x="677" y="34827"/>
                    <a:pt x="1" y="36215"/>
                    <a:pt x="250" y="37709"/>
                  </a:cubicBezTo>
                  <a:cubicBezTo>
                    <a:pt x="463" y="38990"/>
                    <a:pt x="1246" y="40022"/>
                    <a:pt x="2029" y="41018"/>
                  </a:cubicBezTo>
                  <a:cubicBezTo>
                    <a:pt x="2669" y="41730"/>
                    <a:pt x="3203" y="42584"/>
                    <a:pt x="3595" y="43509"/>
                  </a:cubicBezTo>
                  <a:cubicBezTo>
                    <a:pt x="3986" y="44612"/>
                    <a:pt x="3879" y="45786"/>
                    <a:pt x="3772" y="47067"/>
                  </a:cubicBezTo>
                  <a:cubicBezTo>
                    <a:pt x="3666" y="47885"/>
                    <a:pt x="3630" y="48668"/>
                    <a:pt x="3666" y="49487"/>
                  </a:cubicBezTo>
                  <a:cubicBezTo>
                    <a:pt x="3950" y="52902"/>
                    <a:pt x="7971" y="58239"/>
                    <a:pt x="11351" y="58702"/>
                  </a:cubicBezTo>
                  <a:cubicBezTo>
                    <a:pt x="11885" y="58755"/>
                    <a:pt x="12419" y="58782"/>
                    <a:pt x="12952" y="58782"/>
                  </a:cubicBezTo>
                  <a:cubicBezTo>
                    <a:pt x="13486" y="58782"/>
                    <a:pt x="14020" y="58755"/>
                    <a:pt x="14553" y="58702"/>
                  </a:cubicBezTo>
                  <a:cubicBezTo>
                    <a:pt x="15069" y="58649"/>
                    <a:pt x="15585" y="58622"/>
                    <a:pt x="16106" y="58622"/>
                  </a:cubicBezTo>
                  <a:cubicBezTo>
                    <a:pt x="16626" y="58622"/>
                    <a:pt x="17151" y="58649"/>
                    <a:pt x="17685" y="58702"/>
                  </a:cubicBezTo>
                  <a:cubicBezTo>
                    <a:pt x="19784" y="58951"/>
                    <a:pt x="21812" y="60090"/>
                    <a:pt x="23733" y="61193"/>
                  </a:cubicBezTo>
                  <a:cubicBezTo>
                    <a:pt x="25939" y="62402"/>
                    <a:pt x="28181" y="63683"/>
                    <a:pt x="30600" y="63683"/>
                  </a:cubicBezTo>
                  <a:cubicBezTo>
                    <a:pt x="31099" y="63683"/>
                    <a:pt x="31597" y="63612"/>
                    <a:pt x="32095" y="63505"/>
                  </a:cubicBezTo>
                  <a:cubicBezTo>
                    <a:pt x="33233" y="63185"/>
                    <a:pt x="34301" y="62687"/>
                    <a:pt x="35297" y="62047"/>
                  </a:cubicBezTo>
                  <a:cubicBezTo>
                    <a:pt x="36080" y="61548"/>
                    <a:pt x="36934" y="61121"/>
                    <a:pt x="37859" y="60766"/>
                  </a:cubicBezTo>
                  <a:cubicBezTo>
                    <a:pt x="39211" y="60303"/>
                    <a:pt x="40777" y="60268"/>
                    <a:pt x="42307" y="60196"/>
                  </a:cubicBezTo>
                  <a:cubicBezTo>
                    <a:pt x="44726" y="60125"/>
                    <a:pt x="47217" y="60054"/>
                    <a:pt x="48853" y="58239"/>
                  </a:cubicBezTo>
                  <a:cubicBezTo>
                    <a:pt x="49992" y="56958"/>
                    <a:pt x="50277" y="55286"/>
                    <a:pt x="50561" y="53649"/>
                  </a:cubicBezTo>
                  <a:cubicBezTo>
                    <a:pt x="50704" y="51194"/>
                    <a:pt x="51842" y="48953"/>
                    <a:pt x="53728" y="47352"/>
                  </a:cubicBezTo>
                  <a:cubicBezTo>
                    <a:pt x="54902" y="46142"/>
                    <a:pt x="56148" y="44861"/>
                    <a:pt x="56432" y="43153"/>
                  </a:cubicBezTo>
                  <a:cubicBezTo>
                    <a:pt x="56646" y="41801"/>
                    <a:pt x="56219" y="40485"/>
                    <a:pt x="55827" y="39204"/>
                  </a:cubicBezTo>
                  <a:cubicBezTo>
                    <a:pt x="55472" y="38029"/>
                    <a:pt x="55080" y="36855"/>
                    <a:pt x="55187" y="35646"/>
                  </a:cubicBezTo>
                  <a:cubicBezTo>
                    <a:pt x="55329" y="34400"/>
                    <a:pt x="55970" y="33333"/>
                    <a:pt x="56681" y="32230"/>
                  </a:cubicBezTo>
                  <a:cubicBezTo>
                    <a:pt x="57073" y="31589"/>
                    <a:pt x="57428" y="30949"/>
                    <a:pt x="57749" y="30237"/>
                  </a:cubicBezTo>
                  <a:cubicBezTo>
                    <a:pt x="59101" y="26964"/>
                    <a:pt x="58176" y="23157"/>
                    <a:pt x="55472" y="20844"/>
                  </a:cubicBezTo>
                  <a:cubicBezTo>
                    <a:pt x="55045" y="20488"/>
                    <a:pt x="54618" y="20168"/>
                    <a:pt x="54155" y="19883"/>
                  </a:cubicBezTo>
                  <a:cubicBezTo>
                    <a:pt x="53194" y="19243"/>
                    <a:pt x="52269" y="18638"/>
                    <a:pt x="51736" y="17713"/>
                  </a:cubicBezTo>
                  <a:cubicBezTo>
                    <a:pt x="51131" y="16645"/>
                    <a:pt x="51095" y="15329"/>
                    <a:pt x="51024" y="14048"/>
                  </a:cubicBezTo>
                  <a:cubicBezTo>
                    <a:pt x="50953" y="12340"/>
                    <a:pt x="50882" y="10561"/>
                    <a:pt x="49494" y="9529"/>
                  </a:cubicBezTo>
                  <a:cubicBezTo>
                    <a:pt x="48853" y="9102"/>
                    <a:pt x="48177" y="8818"/>
                    <a:pt x="47430" y="8711"/>
                  </a:cubicBezTo>
                  <a:cubicBezTo>
                    <a:pt x="46932" y="8604"/>
                    <a:pt x="46470" y="8462"/>
                    <a:pt x="46007" y="8248"/>
                  </a:cubicBezTo>
                  <a:cubicBezTo>
                    <a:pt x="44833" y="7679"/>
                    <a:pt x="44050" y="6540"/>
                    <a:pt x="43267" y="5402"/>
                  </a:cubicBezTo>
                  <a:cubicBezTo>
                    <a:pt x="42307" y="4050"/>
                    <a:pt x="41346" y="2698"/>
                    <a:pt x="39780" y="2271"/>
                  </a:cubicBezTo>
                  <a:cubicBezTo>
                    <a:pt x="39424" y="2172"/>
                    <a:pt x="39063" y="2134"/>
                    <a:pt x="38702" y="2134"/>
                  </a:cubicBezTo>
                  <a:cubicBezTo>
                    <a:pt x="38015" y="2134"/>
                    <a:pt x="37325" y="2273"/>
                    <a:pt x="36649" y="2413"/>
                  </a:cubicBezTo>
                  <a:cubicBezTo>
                    <a:pt x="36009" y="2573"/>
                    <a:pt x="35348" y="2653"/>
                    <a:pt x="34698" y="2653"/>
                  </a:cubicBezTo>
                  <a:cubicBezTo>
                    <a:pt x="34481" y="2653"/>
                    <a:pt x="34265" y="2644"/>
                    <a:pt x="34052" y="2627"/>
                  </a:cubicBezTo>
                  <a:cubicBezTo>
                    <a:pt x="33091" y="2484"/>
                    <a:pt x="32237" y="1950"/>
                    <a:pt x="31312" y="1381"/>
                  </a:cubicBezTo>
                  <a:cubicBezTo>
                    <a:pt x="30351" y="776"/>
                    <a:pt x="29391" y="171"/>
                    <a:pt x="28252" y="29"/>
                  </a:cubicBezTo>
                  <a:cubicBezTo>
                    <a:pt x="28089" y="10"/>
                    <a:pt x="27927" y="0"/>
                    <a:pt x="27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1199585" y="1957140"/>
              <a:ext cx="808938" cy="638221"/>
            </a:xfrm>
            <a:custGeom>
              <a:avLst/>
              <a:gdLst/>
              <a:ahLst/>
              <a:cxnLst/>
              <a:rect l="l" t="t" r="r" b="b"/>
              <a:pathLst>
                <a:path w="23555" h="18584" extrusionOk="0">
                  <a:moveTo>
                    <a:pt x="5782" y="1"/>
                  </a:moveTo>
                  <a:cubicBezTo>
                    <a:pt x="5539" y="1"/>
                    <a:pt x="5296" y="11"/>
                    <a:pt x="5053" y="32"/>
                  </a:cubicBezTo>
                  <a:cubicBezTo>
                    <a:pt x="3452" y="175"/>
                    <a:pt x="1851" y="922"/>
                    <a:pt x="997" y="2238"/>
                  </a:cubicBezTo>
                  <a:cubicBezTo>
                    <a:pt x="0" y="3875"/>
                    <a:pt x="321" y="6010"/>
                    <a:pt x="1068" y="7789"/>
                  </a:cubicBezTo>
                  <a:cubicBezTo>
                    <a:pt x="3128" y="12175"/>
                    <a:pt x="7546" y="14947"/>
                    <a:pt x="12323" y="14947"/>
                  </a:cubicBezTo>
                  <a:cubicBezTo>
                    <a:pt x="12662" y="14947"/>
                    <a:pt x="13002" y="14933"/>
                    <a:pt x="13343" y="14905"/>
                  </a:cubicBezTo>
                  <a:cubicBezTo>
                    <a:pt x="14339" y="14727"/>
                    <a:pt x="15336" y="14621"/>
                    <a:pt x="16332" y="14621"/>
                  </a:cubicBezTo>
                  <a:cubicBezTo>
                    <a:pt x="17222" y="14692"/>
                    <a:pt x="18218" y="14870"/>
                    <a:pt x="18502" y="15830"/>
                  </a:cubicBezTo>
                  <a:cubicBezTo>
                    <a:pt x="18645" y="16400"/>
                    <a:pt x="18609" y="17004"/>
                    <a:pt x="18751" y="17574"/>
                  </a:cubicBezTo>
                  <a:cubicBezTo>
                    <a:pt x="18914" y="18094"/>
                    <a:pt x="19343" y="18584"/>
                    <a:pt x="19877" y="18584"/>
                  </a:cubicBezTo>
                  <a:cubicBezTo>
                    <a:pt x="19928" y="18584"/>
                    <a:pt x="19980" y="18579"/>
                    <a:pt x="20032" y="18570"/>
                  </a:cubicBezTo>
                  <a:cubicBezTo>
                    <a:pt x="20281" y="18499"/>
                    <a:pt x="20495" y="18356"/>
                    <a:pt x="20673" y="18179"/>
                  </a:cubicBezTo>
                  <a:cubicBezTo>
                    <a:pt x="21883" y="17111"/>
                    <a:pt x="22808" y="15795"/>
                    <a:pt x="23413" y="14300"/>
                  </a:cubicBezTo>
                  <a:cubicBezTo>
                    <a:pt x="23519" y="14087"/>
                    <a:pt x="23555" y="13838"/>
                    <a:pt x="23555" y="13624"/>
                  </a:cubicBezTo>
                  <a:cubicBezTo>
                    <a:pt x="23485" y="12739"/>
                    <a:pt x="22789" y="12556"/>
                    <a:pt x="21983" y="12556"/>
                  </a:cubicBezTo>
                  <a:cubicBezTo>
                    <a:pt x="21418" y="12556"/>
                    <a:pt x="20799" y="12646"/>
                    <a:pt x="20304" y="12646"/>
                  </a:cubicBezTo>
                  <a:cubicBezTo>
                    <a:pt x="20057" y="12646"/>
                    <a:pt x="19840" y="12624"/>
                    <a:pt x="19677" y="12557"/>
                  </a:cubicBezTo>
                  <a:cubicBezTo>
                    <a:pt x="18787" y="12237"/>
                    <a:pt x="18538" y="11169"/>
                    <a:pt x="18289" y="10244"/>
                  </a:cubicBezTo>
                  <a:cubicBezTo>
                    <a:pt x="17115" y="5583"/>
                    <a:pt x="14517" y="2025"/>
                    <a:pt x="9785" y="708"/>
                  </a:cubicBezTo>
                  <a:cubicBezTo>
                    <a:pt x="8488" y="316"/>
                    <a:pt x="7139" y="1"/>
                    <a:pt x="57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1370644" y="2024210"/>
              <a:ext cx="453390" cy="411526"/>
            </a:xfrm>
            <a:custGeom>
              <a:avLst/>
              <a:gdLst/>
              <a:ahLst/>
              <a:cxnLst/>
              <a:rect l="l" t="t" r="r" b="b"/>
              <a:pathLst>
                <a:path w="13202" h="11983" extrusionOk="0">
                  <a:moveTo>
                    <a:pt x="5480" y="1"/>
                  </a:moveTo>
                  <a:cubicBezTo>
                    <a:pt x="5124" y="36"/>
                    <a:pt x="4840" y="285"/>
                    <a:pt x="4733" y="641"/>
                  </a:cubicBezTo>
                  <a:cubicBezTo>
                    <a:pt x="4733" y="926"/>
                    <a:pt x="4840" y="1210"/>
                    <a:pt x="5018" y="1424"/>
                  </a:cubicBezTo>
                  <a:lnTo>
                    <a:pt x="5765" y="2740"/>
                  </a:lnTo>
                  <a:cubicBezTo>
                    <a:pt x="6049" y="3132"/>
                    <a:pt x="6227" y="3594"/>
                    <a:pt x="6334" y="4057"/>
                  </a:cubicBezTo>
                  <a:cubicBezTo>
                    <a:pt x="6370" y="4484"/>
                    <a:pt x="6263" y="4911"/>
                    <a:pt x="6049" y="5302"/>
                  </a:cubicBezTo>
                  <a:cubicBezTo>
                    <a:pt x="5594" y="6242"/>
                    <a:pt x="4613" y="6977"/>
                    <a:pt x="3620" y="6977"/>
                  </a:cubicBezTo>
                  <a:cubicBezTo>
                    <a:pt x="3372" y="6977"/>
                    <a:pt x="3124" y="6932"/>
                    <a:pt x="2883" y="6832"/>
                  </a:cubicBezTo>
                  <a:cubicBezTo>
                    <a:pt x="2634" y="6690"/>
                    <a:pt x="2349" y="6583"/>
                    <a:pt x="2064" y="6476"/>
                  </a:cubicBezTo>
                  <a:cubicBezTo>
                    <a:pt x="1975" y="6455"/>
                    <a:pt x="1884" y="6445"/>
                    <a:pt x="1794" y="6445"/>
                  </a:cubicBezTo>
                  <a:cubicBezTo>
                    <a:pt x="1128" y="6445"/>
                    <a:pt x="460" y="6989"/>
                    <a:pt x="179" y="7615"/>
                  </a:cubicBezTo>
                  <a:cubicBezTo>
                    <a:pt x="36" y="7829"/>
                    <a:pt x="1" y="8078"/>
                    <a:pt x="1" y="8327"/>
                  </a:cubicBezTo>
                  <a:cubicBezTo>
                    <a:pt x="36" y="8896"/>
                    <a:pt x="499" y="9287"/>
                    <a:pt x="997" y="9536"/>
                  </a:cubicBezTo>
                  <a:cubicBezTo>
                    <a:pt x="3879" y="11280"/>
                    <a:pt x="7437" y="11209"/>
                    <a:pt x="10711" y="11849"/>
                  </a:cubicBezTo>
                  <a:cubicBezTo>
                    <a:pt x="10995" y="11938"/>
                    <a:pt x="11289" y="11983"/>
                    <a:pt x="11582" y="11983"/>
                  </a:cubicBezTo>
                  <a:cubicBezTo>
                    <a:pt x="11876" y="11983"/>
                    <a:pt x="12169" y="11938"/>
                    <a:pt x="12454" y="11849"/>
                  </a:cubicBezTo>
                  <a:cubicBezTo>
                    <a:pt x="13023" y="11600"/>
                    <a:pt x="13201" y="10853"/>
                    <a:pt x="12845" y="10355"/>
                  </a:cubicBezTo>
                  <a:cubicBezTo>
                    <a:pt x="12347" y="9679"/>
                    <a:pt x="11742" y="9358"/>
                    <a:pt x="11422" y="8505"/>
                  </a:cubicBezTo>
                  <a:cubicBezTo>
                    <a:pt x="11173" y="7793"/>
                    <a:pt x="10995" y="7046"/>
                    <a:pt x="10853" y="6299"/>
                  </a:cubicBezTo>
                  <a:cubicBezTo>
                    <a:pt x="10212" y="3772"/>
                    <a:pt x="8825" y="1282"/>
                    <a:pt x="6476" y="214"/>
                  </a:cubicBezTo>
                  <a:cubicBezTo>
                    <a:pt x="6156" y="72"/>
                    <a:pt x="5800" y="1"/>
                    <a:pt x="5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1560213" y="1985061"/>
              <a:ext cx="169721" cy="91729"/>
            </a:xfrm>
            <a:custGeom>
              <a:avLst/>
              <a:gdLst/>
              <a:ahLst/>
              <a:cxnLst/>
              <a:rect l="l" t="t" r="r" b="b"/>
              <a:pathLst>
                <a:path w="4942" h="2671" extrusionOk="0">
                  <a:moveTo>
                    <a:pt x="1566" y="1"/>
                  </a:moveTo>
                  <a:cubicBezTo>
                    <a:pt x="870" y="1"/>
                    <a:pt x="0" y="153"/>
                    <a:pt x="423" y="892"/>
                  </a:cubicBezTo>
                  <a:cubicBezTo>
                    <a:pt x="601" y="1212"/>
                    <a:pt x="1419" y="1354"/>
                    <a:pt x="1739" y="1532"/>
                  </a:cubicBezTo>
                  <a:cubicBezTo>
                    <a:pt x="2202" y="1781"/>
                    <a:pt x="2664" y="2066"/>
                    <a:pt x="3056" y="2422"/>
                  </a:cubicBezTo>
                  <a:cubicBezTo>
                    <a:pt x="3198" y="2564"/>
                    <a:pt x="3376" y="2671"/>
                    <a:pt x="3589" y="2671"/>
                  </a:cubicBezTo>
                  <a:cubicBezTo>
                    <a:pt x="3696" y="2635"/>
                    <a:pt x="3803" y="2564"/>
                    <a:pt x="3874" y="2493"/>
                  </a:cubicBezTo>
                  <a:cubicBezTo>
                    <a:pt x="4265" y="2137"/>
                    <a:pt x="4586" y="1710"/>
                    <a:pt x="4870" y="1247"/>
                  </a:cubicBezTo>
                  <a:cubicBezTo>
                    <a:pt x="4906" y="1176"/>
                    <a:pt x="4941" y="1070"/>
                    <a:pt x="4941" y="963"/>
                  </a:cubicBezTo>
                  <a:cubicBezTo>
                    <a:pt x="4941" y="820"/>
                    <a:pt x="4764" y="714"/>
                    <a:pt x="4586" y="678"/>
                  </a:cubicBezTo>
                  <a:cubicBezTo>
                    <a:pt x="3803" y="358"/>
                    <a:pt x="2985" y="144"/>
                    <a:pt x="2166" y="38"/>
                  </a:cubicBezTo>
                  <a:cubicBezTo>
                    <a:pt x="2028" y="19"/>
                    <a:pt x="1808" y="1"/>
                    <a:pt x="1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1277783" y="1974105"/>
              <a:ext cx="241977" cy="328761"/>
            </a:xfrm>
            <a:custGeom>
              <a:avLst/>
              <a:gdLst/>
              <a:ahLst/>
              <a:cxnLst/>
              <a:rect l="l" t="t" r="r" b="b"/>
              <a:pathLst>
                <a:path w="7046" h="9573" extrusionOk="0">
                  <a:moveTo>
                    <a:pt x="6690" y="1"/>
                  </a:moveTo>
                  <a:cubicBezTo>
                    <a:pt x="5800" y="2990"/>
                    <a:pt x="4092" y="5729"/>
                    <a:pt x="1815" y="7864"/>
                  </a:cubicBezTo>
                  <a:cubicBezTo>
                    <a:pt x="1246" y="8398"/>
                    <a:pt x="641" y="8896"/>
                    <a:pt x="1" y="9359"/>
                  </a:cubicBezTo>
                  <a:cubicBezTo>
                    <a:pt x="36" y="9430"/>
                    <a:pt x="107" y="9501"/>
                    <a:pt x="143" y="9572"/>
                  </a:cubicBezTo>
                  <a:cubicBezTo>
                    <a:pt x="677" y="9181"/>
                    <a:pt x="1210" y="8754"/>
                    <a:pt x="1708" y="8327"/>
                  </a:cubicBezTo>
                  <a:cubicBezTo>
                    <a:pt x="2384" y="7722"/>
                    <a:pt x="3025" y="7081"/>
                    <a:pt x="3630" y="6370"/>
                  </a:cubicBezTo>
                  <a:cubicBezTo>
                    <a:pt x="4768" y="4982"/>
                    <a:pt x="5729" y="3417"/>
                    <a:pt x="6441" y="1780"/>
                  </a:cubicBezTo>
                  <a:cubicBezTo>
                    <a:pt x="6654" y="1211"/>
                    <a:pt x="6868" y="641"/>
                    <a:pt x="7046" y="72"/>
                  </a:cubicBezTo>
                  <a:lnTo>
                    <a:pt x="66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1553929" y="2071877"/>
              <a:ext cx="35476" cy="38532"/>
            </a:xfrm>
            <a:custGeom>
              <a:avLst/>
              <a:gdLst/>
              <a:ahLst/>
              <a:cxnLst/>
              <a:rect l="l" t="t" r="r" b="b"/>
              <a:pathLst>
                <a:path w="1033" h="1122" extrusionOk="0">
                  <a:moveTo>
                    <a:pt x="926" y="0"/>
                  </a:moveTo>
                  <a:cubicBezTo>
                    <a:pt x="392" y="36"/>
                    <a:pt x="1" y="534"/>
                    <a:pt x="72" y="1068"/>
                  </a:cubicBezTo>
                  <a:cubicBezTo>
                    <a:pt x="72" y="1103"/>
                    <a:pt x="108" y="1121"/>
                    <a:pt x="143" y="1121"/>
                  </a:cubicBezTo>
                  <a:cubicBezTo>
                    <a:pt x="179" y="1121"/>
                    <a:pt x="214" y="1103"/>
                    <a:pt x="214" y="1068"/>
                  </a:cubicBezTo>
                  <a:cubicBezTo>
                    <a:pt x="214" y="854"/>
                    <a:pt x="285" y="641"/>
                    <a:pt x="428" y="463"/>
                  </a:cubicBezTo>
                  <a:cubicBezTo>
                    <a:pt x="535" y="321"/>
                    <a:pt x="748" y="214"/>
                    <a:pt x="926" y="178"/>
                  </a:cubicBezTo>
                  <a:cubicBezTo>
                    <a:pt x="1033" y="178"/>
                    <a:pt x="1033" y="0"/>
                    <a:pt x="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0" name="Google Shape;1090;p47"/>
            <p:cNvSpPr/>
            <p:nvPr/>
          </p:nvSpPr>
          <p:spPr>
            <a:xfrm>
              <a:off x="1595483" y="2115182"/>
              <a:ext cx="24005" cy="37983"/>
            </a:xfrm>
            <a:custGeom>
              <a:avLst/>
              <a:gdLst/>
              <a:ahLst/>
              <a:cxnLst/>
              <a:rect l="l" t="t" r="r" b="b"/>
              <a:pathLst>
                <a:path w="699" h="1106" extrusionOk="0">
                  <a:moveTo>
                    <a:pt x="591" y="1"/>
                  </a:moveTo>
                  <a:cubicBezTo>
                    <a:pt x="574" y="1"/>
                    <a:pt x="555" y="7"/>
                    <a:pt x="534" y="20"/>
                  </a:cubicBezTo>
                  <a:cubicBezTo>
                    <a:pt x="214" y="269"/>
                    <a:pt x="1" y="625"/>
                    <a:pt x="1" y="1052"/>
                  </a:cubicBezTo>
                  <a:cubicBezTo>
                    <a:pt x="18" y="1088"/>
                    <a:pt x="54" y="1105"/>
                    <a:pt x="90" y="1105"/>
                  </a:cubicBezTo>
                  <a:cubicBezTo>
                    <a:pt x="125" y="1105"/>
                    <a:pt x="161" y="1088"/>
                    <a:pt x="178" y="1052"/>
                  </a:cubicBezTo>
                  <a:cubicBezTo>
                    <a:pt x="214" y="696"/>
                    <a:pt x="356" y="376"/>
                    <a:pt x="641" y="163"/>
                  </a:cubicBezTo>
                  <a:cubicBezTo>
                    <a:pt x="699" y="105"/>
                    <a:pt x="663" y="1"/>
                    <a:pt x="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1" name="Google Shape;1091;p47"/>
            <p:cNvSpPr/>
            <p:nvPr/>
          </p:nvSpPr>
          <p:spPr>
            <a:xfrm>
              <a:off x="1635801" y="2185274"/>
              <a:ext cx="23078" cy="45263"/>
            </a:xfrm>
            <a:custGeom>
              <a:avLst/>
              <a:gdLst/>
              <a:ahLst/>
              <a:cxnLst/>
              <a:rect l="l" t="t" r="r" b="b"/>
              <a:pathLst>
                <a:path w="672" h="1318" extrusionOk="0">
                  <a:moveTo>
                    <a:pt x="563" y="0"/>
                  </a:moveTo>
                  <a:cubicBezTo>
                    <a:pt x="554" y="0"/>
                    <a:pt x="544" y="3"/>
                    <a:pt x="534" y="7"/>
                  </a:cubicBezTo>
                  <a:cubicBezTo>
                    <a:pt x="143" y="292"/>
                    <a:pt x="1" y="826"/>
                    <a:pt x="179" y="1253"/>
                  </a:cubicBezTo>
                  <a:cubicBezTo>
                    <a:pt x="194" y="1297"/>
                    <a:pt x="227" y="1317"/>
                    <a:pt x="259" y="1317"/>
                  </a:cubicBezTo>
                  <a:cubicBezTo>
                    <a:pt x="302" y="1317"/>
                    <a:pt x="342" y="1279"/>
                    <a:pt x="321" y="1217"/>
                  </a:cubicBezTo>
                  <a:cubicBezTo>
                    <a:pt x="214" y="826"/>
                    <a:pt x="321" y="434"/>
                    <a:pt x="641" y="150"/>
                  </a:cubicBezTo>
                  <a:cubicBezTo>
                    <a:pt x="672" y="88"/>
                    <a:pt x="623" y="0"/>
                    <a:pt x="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1690783" y="2240015"/>
              <a:ext cx="28161" cy="37159"/>
            </a:xfrm>
            <a:custGeom>
              <a:avLst/>
              <a:gdLst/>
              <a:ahLst/>
              <a:cxnLst/>
              <a:rect l="l" t="t" r="r" b="b"/>
              <a:pathLst>
                <a:path w="820" h="1082" extrusionOk="0">
                  <a:moveTo>
                    <a:pt x="711" y="1"/>
                  </a:moveTo>
                  <a:cubicBezTo>
                    <a:pt x="699" y="1"/>
                    <a:pt x="686" y="5"/>
                    <a:pt x="677" y="15"/>
                  </a:cubicBezTo>
                  <a:cubicBezTo>
                    <a:pt x="250" y="157"/>
                    <a:pt x="1" y="548"/>
                    <a:pt x="36" y="975"/>
                  </a:cubicBezTo>
                  <a:cubicBezTo>
                    <a:pt x="1" y="1011"/>
                    <a:pt x="72" y="1082"/>
                    <a:pt x="108" y="1082"/>
                  </a:cubicBezTo>
                  <a:cubicBezTo>
                    <a:pt x="179" y="1046"/>
                    <a:pt x="214" y="1011"/>
                    <a:pt x="214" y="975"/>
                  </a:cubicBezTo>
                  <a:cubicBezTo>
                    <a:pt x="214" y="619"/>
                    <a:pt x="392" y="335"/>
                    <a:pt x="712" y="192"/>
                  </a:cubicBezTo>
                  <a:cubicBezTo>
                    <a:pt x="784" y="192"/>
                    <a:pt x="819" y="121"/>
                    <a:pt x="784" y="86"/>
                  </a:cubicBezTo>
                  <a:cubicBezTo>
                    <a:pt x="784" y="34"/>
                    <a:pt x="746" y="1"/>
                    <a:pt x="7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1684670" y="2146227"/>
              <a:ext cx="26684" cy="32145"/>
            </a:xfrm>
            <a:custGeom>
              <a:avLst/>
              <a:gdLst/>
              <a:ahLst/>
              <a:cxnLst/>
              <a:rect l="l" t="t" r="r" b="b"/>
              <a:pathLst>
                <a:path w="777" h="936" extrusionOk="0">
                  <a:moveTo>
                    <a:pt x="639" y="0"/>
                  </a:moveTo>
                  <a:cubicBezTo>
                    <a:pt x="629" y="0"/>
                    <a:pt x="617" y="2"/>
                    <a:pt x="606" y="6"/>
                  </a:cubicBezTo>
                  <a:cubicBezTo>
                    <a:pt x="428" y="77"/>
                    <a:pt x="286" y="184"/>
                    <a:pt x="214" y="326"/>
                  </a:cubicBezTo>
                  <a:cubicBezTo>
                    <a:pt x="108" y="468"/>
                    <a:pt x="37" y="611"/>
                    <a:pt x="1" y="753"/>
                  </a:cubicBezTo>
                  <a:cubicBezTo>
                    <a:pt x="1" y="866"/>
                    <a:pt x="87" y="935"/>
                    <a:pt x="167" y="935"/>
                  </a:cubicBezTo>
                  <a:cubicBezTo>
                    <a:pt x="214" y="935"/>
                    <a:pt x="260" y="912"/>
                    <a:pt x="286" y="860"/>
                  </a:cubicBezTo>
                  <a:lnTo>
                    <a:pt x="321" y="753"/>
                  </a:lnTo>
                  <a:cubicBezTo>
                    <a:pt x="321" y="682"/>
                    <a:pt x="357" y="611"/>
                    <a:pt x="392" y="575"/>
                  </a:cubicBezTo>
                  <a:lnTo>
                    <a:pt x="392" y="504"/>
                  </a:lnTo>
                  <a:cubicBezTo>
                    <a:pt x="428" y="468"/>
                    <a:pt x="428" y="433"/>
                    <a:pt x="464" y="433"/>
                  </a:cubicBezTo>
                  <a:lnTo>
                    <a:pt x="499" y="362"/>
                  </a:lnTo>
                  <a:lnTo>
                    <a:pt x="570" y="290"/>
                  </a:lnTo>
                  <a:lnTo>
                    <a:pt x="641" y="219"/>
                  </a:lnTo>
                  <a:lnTo>
                    <a:pt x="713" y="184"/>
                  </a:lnTo>
                  <a:cubicBezTo>
                    <a:pt x="776" y="120"/>
                    <a:pt x="726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1667567" y="2352108"/>
              <a:ext cx="22460" cy="48389"/>
            </a:xfrm>
            <a:custGeom>
              <a:avLst/>
              <a:gdLst/>
              <a:ahLst/>
              <a:cxnLst/>
              <a:rect l="l" t="t" r="r" b="b"/>
              <a:pathLst>
                <a:path w="654" h="1409" extrusionOk="0">
                  <a:moveTo>
                    <a:pt x="299" y="1"/>
                  </a:moveTo>
                  <a:cubicBezTo>
                    <a:pt x="268" y="1"/>
                    <a:pt x="235" y="18"/>
                    <a:pt x="214" y="60"/>
                  </a:cubicBezTo>
                  <a:cubicBezTo>
                    <a:pt x="1" y="487"/>
                    <a:pt x="72" y="1020"/>
                    <a:pt x="428" y="1376"/>
                  </a:cubicBezTo>
                  <a:cubicBezTo>
                    <a:pt x="451" y="1399"/>
                    <a:pt x="476" y="1409"/>
                    <a:pt x="499" y="1409"/>
                  </a:cubicBezTo>
                  <a:cubicBezTo>
                    <a:pt x="585" y="1409"/>
                    <a:pt x="654" y="1282"/>
                    <a:pt x="570" y="1198"/>
                  </a:cubicBezTo>
                  <a:cubicBezTo>
                    <a:pt x="321" y="913"/>
                    <a:pt x="250" y="522"/>
                    <a:pt x="392" y="166"/>
                  </a:cubicBezTo>
                  <a:cubicBezTo>
                    <a:pt x="428" y="131"/>
                    <a:pt x="428" y="60"/>
                    <a:pt x="357" y="24"/>
                  </a:cubicBezTo>
                  <a:cubicBezTo>
                    <a:pt x="342" y="9"/>
                    <a:pt x="321" y="1"/>
                    <a:pt x="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1593044" y="2325973"/>
              <a:ext cx="24795" cy="50861"/>
            </a:xfrm>
            <a:custGeom>
              <a:avLst/>
              <a:gdLst/>
              <a:ahLst/>
              <a:cxnLst/>
              <a:rect l="l" t="t" r="r" b="b"/>
              <a:pathLst>
                <a:path w="722" h="1481" extrusionOk="0">
                  <a:moveTo>
                    <a:pt x="549" y="1"/>
                  </a:moveTo>
                  <a:cubicBezTo>
                    <a:pt x="519" y="1"/>
                    <a:pt x="489" y="12"/>
                    <a:pt x="463" y="38"/>
                  </a:cubicBezTo>
                  <a:cubicBezTo>
                    <a:pt x="143" y="394"/>
                    <a:pt x="0" y="927"/>
                    <a:pt x="107" y="1390"/>
                  </a:cubicBezTo>
                  <a:cubicBezTo>
                    <a:pt x="123" y="1452"/>
                    <a:pt x="173" y="1480"/>
                    <a:pt x="221" y="1480"/>
                  </a:cubicBezTo>
                  <a:cubicBezTo>
                    <a:pt x="282" y="1480"/>
                    <a:pt x="341" y="1434"/>
                    <a:pt x="321" y="1354"/>
                  </a:cubicBezTo>
                  <a:cubicBezTo>
                    <a:pt x="249" y="927"/>
                    <a:pt x="356" y="500"/>
                    <a:pt x="641" y="216"/>
                  </a:cubicBezTo>
                  <a:cubicBezTo>
                    <a:pt x="722" y="108"/>
                    <a:pt x="640" y="1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1538063" y="2296027"/>
              <a:ext cx="25207" cy="49934"/>
            </a:xfrm>
            <a:custGeom>
              <a:avLst/>
              <a:gdLst/>
              <a:ahLst/>
              <a:cxnLst/>
              <a:rect l="l" t="t" r="r" b="b"/>
              <a:pathLst>
                <a:path w="734" h="1454" extrusionOk="0">
                  <a:moveTo>
                    <a:pt x="594" y="1"/>
                  </a:moveTo>
                  <a:cubicBezTo>
                    <a:pt x="575" y="1"/>
                    <a:pt x="554" y="7"/>
                    <a:pt x="534" y="20"/>
                  </a:cubicBezTo>
                  <a:cubicBezTo>
                    <a:pt x="107" y="340"/>
                    <a:pt x="0" y="945"/>
                    <a:pt x="249" y="1408"/>
                  </a:cubicBezTo>
                  <a:cubicBezTo>
                    <a:pt x="260" y="1440"/>
                    <a:pt x="284" y="1453"/>
                    <a:pt x="310" y="1453"/>
                  </a:cubicBezTo>
                  <a:cubicBezTo>
                    <a:pt x="370" y="1453"/>
                    <a:pt x="441" y="1386"/>
                    <a:pt x="392" y="1337"/>
                  </a:cubicBezTo>
                  <a:cubicBezTo>
                    <a:pt x="320" y="1123"/>
                    <a:pt x="285" y="910"/>
                    <a:pt x="356" y="696"/>
                  </a:cubicBezTo>
                  <a:cubicBezTo>
                    <a:pt x="392" y="518"/>
                    <a:pt x="498" y="305"/>
                    <a:pt x="676" y="163"/>
                  </a:cubicBezTo>
                  <a:cubicBezTo>
                    <a:pt x="734" y="105"/>
                    <a:pt x="675" y="1"/>
                    <a:pt x="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1534388" y="2211065"/>
              <a:ext cx="21395" cy="35441"/>
            </a:xfrm>
            <a:custGeom>
              <a:avLst/>
              <a:gdLst/>
              <a:ahLst/>
              <a:cxnLst/>
              <a:rect l="l" t="t" r="r" b="b"/>
              <a:pathLst>
                <a:path w="623" h="1032" extrusionOk="0">
                  <a:moveTo>
                    <a:pt x="521" y="1"/>
                  </a:moveTo>
                  <a:cubicBezTo>
                    <a:pt x="502" y="1"/>
                    <a:pt x="481" y="12"/>
                    <a:pt x="463" y="39"/>
                  </a:cubicBezTo>
                  <a:cubicBezTo>
                    <a:pt x="178" y="253"/>
                    <a:pt x="1" y="608"/>
                    <a:pt x="1" y="964"/>
                  </a:cubicBezTo>
                  <a:cubicBezTo>
                    <a:pt x="1" y="1003"/>
                    <a:pt x="43" y="1032"/>
                    <a:pt x="82" y="1032"/>
                  </a:cubicBezTo>
                  <a:cubicBezTo>
                    <a:pt x="114" y="1032"/>
                    <a:pt x="143" y="1012"/>
                    <a:pt x="143" y="964"/>
                  </a:cubicBezTo>
                  <a:cubicBezTo>
                    <a:pt x="178" y="644"/>
                    <a:pt x="321" y="359"/>
                    <a:pt x="570" y="146"/>
                  </a:cubicBezTo>
                  <a:cubicBezTo>
                    <a:pt x="623" y="93"/>
                    <a:pt x="577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8" name="Google Shape;1098;p47"/>
            <p:cNvSpPr/>
            <p:nvPr/>
          </p:nvSpPr>
          <p:spPr>
            <a:xfrm>
              <a:off x="1462304" y="2297126"/>
              <a:ext cx="22700" cy="49728"/>
            </a:xfrm>
            <a:custGeom>
              <a:avLst/>
              <a:gdLst/>
              <a:ahLst/>
              <a:cxnLst/>
              <a:rect l="l" t="t" r="r" b="b"/>
              <a:pathLst>
                <a:path w="661" h="1448" extrusionOk="0">
                  <a:moveTo>
                    <a:pt x="502" y="1"/>
                  </a:moveTo>
                  <a:cubicBezTo>
                    <a:pt x="477" y="1"/>
                    <a:pt x="451" y="8"/>
                    <a:pt x="427" y="24"/>
                  </a:cubicBezTo>
                  <a:cubicBezTo>
                    <a:pt x="71" y="380"/>
                    <a:pt x="0" y="949"/>
                    <a:pt x="320" y="1411"/>
                  </a:cubicBezTo>
                  <a:cubicBezTo>
                    <a:pt x="320" y="1447"/>
                    <a:pt x="392" y="1447"/>
                    <a:pt x="463" y="1447"/>
                  </a:cubicBezTo>
                  <a:cubicBezTo>
                    <a:pt x="498" y="1411"/>
                    <a:pt x="498" y="1340"/>
                    <a:pt x="498" y="1305"/>
                  </a:cubicBezTo>
                  <a:cubicBezTo>
                    <a:pt x="249" y="949"/>
                    <a:pt x="285" y="486"/>
                    <a:pt x="605" y="166"/>
                  </a:cubicBezTo>
                  <a:cubicBezTo>
                    <a:pt x="660" y="83"/>
                    <a:pt x="587" y="1"/>
                    <a:pt x="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1399972" y="2273190"/>
              <a:ext cx="21327" cy="39494"/>
            </a:xfrm>
            <a:custGeom>
              <a:avLst/>
              <a:gdLst/>
              <a:ahLst/>
              <a:cxnLst/>
              <a:rect l="l" t="t" r="r" b="b"/>
              <a:pathLst>
                <a:path w="621" h="1150" extrusionOk="0">
                  <a:moveTo>
                    <a:pt x="473" y="1"/>
                  </a:moveTo>
                  <a:cubicBezTo>
                    <a:pt x="443" y="1"/>
                    <a:pt x="413" y="14"/>
                    <a:pt x="392" y="45"/>
                  </a:cubicBezTo>
                  <a:cubicBezTo>
                    <a:pt x="179" y="365"/>
                    <a:pt x="72" y="685"/>
                    <a:pt x="1" y="1041"/>
                  </a:cubicBezTo>
                  <a:cubicBezTo>
                    <a:pt x="1" y="1110"/>
                    <a:pt x="60" y="1149"/>
                    <a:pt x="112" y="1149"/>
                  </a:cubicBezTo>
                  <a:cubicBezTo>
                    <a:pt x="140" y="1149"/>
                    <a:pt x="166" y="1137"/>
                    <a:pt x="179" y="1112"/>
                  </a:cubicBezTo>
                  <a:cubicBezTo>
                    <a:pt x="250" y="756"/>
                    <a:pt x="356" y="436"/>
                    <a:pt x="570" y="152"/>
                  </a:cubicBezTo>
                  <a:cubicBezTo>
                    <a:pt x="620" y="76"/>
                    <a:pt x="546" y="1"/>
                    <a:pt x="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1742124" y="2291322"/>
              <a:ext cx="20812" cy="31080"/>
            </a:xfrm>
            <a:custGeom>
              <a:avLst/>
              <a:gdLst/>
              <a:ahLst/>
              <a:cxnLst/>
              <a:rect l="l" t="t" r="r" b="b"/>
              <a:pathLst>
                <a:path w="606" h="905" extrusionOk="0">
                  <a:moveTo>
                    <a:pt x="482" y="0"/>
                  </a:moveTo>
                  <a:cubicBezTo>
                    <a:pt x="466" y="0"/>
                    <a:pt x="448" y="5"/>
                    <a:pt x="427" y="15"/>
                  </a:cubicBezTo>
                  <a:cubicBezTo>
                    <a:pt x="214" y="193"/>
                    <a:pt x="36" y="442"/>
                    <a:pt x="0" y="762"/>
                  </a:cubicBezTo>
                  <a:cubicBezTo>
                    <a:pt x="0" y="798"/>
                    <a:pt x="0" y="869"/>
                    <a:pt x="71" y="904"/>
                  </a:cubicBezTo>
                  <a:cubicBezTo>
                    <a:pt x="143" y="904"/>
                    <a:pt x="214" y="869"/>
                    <a:pt x="214" y="798"/>
                  </a:cubicBezTo>
                  <a:lnTo>
                    <a:pt x="285" y="762"/>
                  </a:lnTo>
                  <a:cubicBezTo>
                    <a:pt x="285" y="691"/>
                    <a:pt x="285" y="655"/>
                    <a:pt x="321" y="584"/>
                  </a:cubicBezTo>
                  <a:cubicBezTo>
                    <a:pt x="321" y="549"/>
                    <a:pt x="321" y="549"/>
                    <a:pt x="321" y="549"/>
                  </a:cubicBezTo>
                  <a:cubicBezTo>
                    <a:pt x="321" y="513"/>
                    <a:pt x="356" y="477"/>
                    <a:pt x="356" y="442"/>
                  </a:cubicBezTo>
                  <a:cubicBezTo>
                    <a:pt x="392" y="406"/>
                    <a:pt x="392" y="406"/>
                    <a:pt x="427" y="371"/>
                  </a:cubicBezTo>
                  <a:lnTo>
                    <a:pt x="463" y="335"/>
                  </a:lnTo>
                  <a:cubicBezTo>
                    <a:pt x="498" y="264"/>
                    <a:pt x="534" y="228"/>
                    <a:pt x="570" y="193"/>
                  </a:cubicBezTo>
                  <a:cubicBezTo>
                    <a:pt x="605" y="157"/>
                    <a:pt x="605" y="86"/>
                    <a:pt x="570" y="51"/>
                  </a:cubicBezTo>
                  <a:cubicBezTo>
                    <a:pt x="544" y="25"/>
                    <a:pt x="519" y="0"/>
                    <a:pt x="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1755552" y="2349326"/>
              <a:ext cx="20022" cy="41417"/>
            </a:xfrm>
            <a:custGeom>
              <a:avLst/>
              <a:gdLst/>
              <a:ahLst/>
              <a:cxnLst/>
              <a:rect l="l" t="t" r="r" b="b"/>
              <a:pathLst>
                <a:path w="583" h="1206" extrusionOk="0">
                  <a:moveTo>
                    <a:pt x="397" y="1"/>
                  </a:moveTo>
                  <a:cubicBezTo>
                    <a:pt x="371" y="1"/>
                    <a:pt x="344" y="11"/>
                    <a:pt x="321" y="34"/>
                  </a:cubicBezTo>
                  <a:cubicBezTo>
                    <a:pt x="36" y="354"/>
                    <a:pt x="1" y="852"/>
                    <a:pt x="285" y="1172"/>
                  </a:cubicBezTo>
                  <a:cubicBezTo>
                    <a:pt x="301" y="1196"/>
                    <a:pt x="322" y="1206"/>
                    <a:pt x="344" y="1206"/>
                  </a:cubicBezTo>
                  <a:cubicBezTo>
                    <a:pt x="421" y="1206"/>
                    <a:pt x="511" y="1085"/>
                    <a:pt x="428" y="1030"/>
                  </a:cubicBezTo>
                  <a:lnTo>
                    <a:pt x="463" y="1030"/>
                  </a:lnTo>
                  <a:cubicBezTo>
                    <a:pt x="392" y="888"/>
                    <a:pt x="321" y="745"/>
                    <a:pt x="356" y="603"/>
                  </a:cubicBezTo>
                  <a:cubicBezTo>
                    <a:pt x="356" y="568"/>
                    <a:pt x="356" y="532"/>
                    <a:pt x="356" y="496"/>
                  </a:cubicBezTo>
                  <a:cubicBezTo>
                    <a:pt x="356" y="461"/>
                    <a:pt x="356" y="461"/>
                    <a:pt x="356" y="425"/>
                  </a:cubicBezTo>
                  <a:cubicBezTo>
                    <a:pt x="356" y="425"/>
                    <a:pt x="356" y="425"/>
                    <a:pt x="356" y="390"/>
                  </a:cubicBezTo>
                  <a:cubicBezTo>
                    <a:pt x="392" y="318"/>
                    <a:pt x="428" y="247"/>
                    <a:pt x="499" y="212"/>
                  </a:cubicBezTo>
                  <a:cubicBezTo>
                    <a:pt x="582" y="128"/>
                    <a:pt x="491" y="1"/>
                    <a:pt x="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1421986" y="2102751"/>
              <a:ext cx="117314" cy="120370"/>
            </a:xfrm>
            <a:custGeom>
              <a:avLst/>
              <a:gdLst/>
              <a:ahLst/>
              <a:cxnLst/>
              <a:rect l="l" t="t" r="r" b="b"/>
              <a:pathLst>
                <a:path w="3416" h="3505" extrusionOk="0">
                  <a:moveTo>
                    <a:pt x="1293" y="0"/>
                  </a:moveTo>
                  <a:cubicBezTo>
                    <a:pt x="1216" y="0"/>
                    <a:pt x="1149" y="16"/>
                    <a:pt x="1103" y="62"/>
                  </a:cubicBezTo>
                  <a:cubicBezTo>
                    <a:pt x="996" y="169"/>
                    <a:pt x="890" y="347"/>
                    <a:pt x="783" y="489"/>
                  </a:cubicBezTo>
                  <a:cubicBezTo>
                    <a:pt x="676" y="631"/>
                    <a:pt x="534" y="809"/>
                    <a:pt x="427" y="952"/>
                  </a:cubicBezTo>
                  <a:cubicBezTo>
                    <a:pt x="178" y="1165"/>
                    <a:pt x="36" y="1485"/>
                    <a:pt x="0" y="1841"/>
                  </a:cubicBezTo>
                  <a:cubicBezTo>
                    <a:pt x="0" y="2090"/>
                    <a:pt x="961" y="3122"/>
                    <a:pt x="1210" y="3122"/>
                  </a:cubicBezTo>
                  <a:cubicBezTo>
                    <a:pt x="1388" y="3264"/>
                    <a:pt x="1601" y="3407"/>
                    <a:pt x="1850" y="3478"/>
                  </a:cubicBezTo>
                  <a:cubicBezTo>
                    <a:pt x="1886" y="3496"/>
                    <a:pt x="1921" y="3505"/>
                    <a:pt x="1961" y="3505"/>
                  </a:cubicBezTo>
                  <a:cubicBezTo>
                    <a:pt x="2002" y="3505"/>
                    <a:pt x="2046" y="3496"/>
                    <a:pt x="2099" y="3478"/>
                  </a:cubicBezTo>
                  <a:cubicBezTo>
                    <a:pt x="2135" y="3442"/>
                    <a:pt x="2206" y="3407"/>
                    <a:pt x="2242" y="3335"/>
                  </a:cubicBezTo>
                  <a:cubicBezTo>
                    <a:pt x="2740" y="2731"/>
                    <a:pt x="3131" y="2019"/>
                    <a:pt x="3345" y="1272"/>
                  </a:cubicBezTo>
                  <a:cubicBezTo>
                    <a:pt x="3416" y="1094"/>
                    <a:pt x="3416" y="916"/>
                    <a:pt x="3380" y="738"/>
                  </a:cubicBezTo>
                  <a:cubicBezTo>
                    <a:pt x="3274" y="489"/>
                    <a:pt x="2918" y="382"/>
                    <a:pt x="2633" y="311"/>
                  </a:cubicBezTo>
                  <a:lnTo>
                    <a:pt x="1779" y="98"/>
                  </a:lnTo>
                  <a:cubicBezTo>
                    <a:pt x="1658" y="73"/>
                    <a:pt x="1455" y="0"/>
                    <a:pt x="1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1597921" y="2257598"/>
              <a:ext cx="23250" cy="26925"/>
            </a:xfrm>
            <a:custGeom>
              <a:avLst/>
              <a:gdLst/>
              <a:ahLst/>
              <a:cxnLst/>
              <a:rect l="l" t="t" r="r" b="b"/>
              <a:pathLst>
                <a:path w="677" h="784" extrusionOk="0">
                  <a:moveTo>
                    <a:pt x="534" y="1"/>
                  </a:moveTo>
                  <a:cubicBezTo>
                    <a:pt x="463" y="36"/>
                    <a:pt x="392" y="72"/>
                    <a:pt x="321" y="107"/>
                  </a:cubicBezTo>
                  <a:cubicBezTo>
                    <a:pt x="250" y="143"/>
                    <a:pt x="214" y="214"/>
                    <a:pt x="179" y="250"/>
                  </a:cubicBezTo>
                  <a:cubicBezTo>
                    <a:pt x="107" y="321"/>
                    <a:pt x="72" y="356"/>
                    <a:pt x="36" y="428"/>
                  </a:cubicBezTo>
                  <a:cubicBezTo>
                    <a:pt x="36" y="463"/>
                    <a:pt x="1" y="499"/>
                    <a:pt x="1" y="534"/>
                  </a:cubicBezTo>
                  <a:cubicBezTo>
                    <a:pt x="1" y="606"/>
                    <a:pt x="1" y="641"/>
                    <a:pt x="1" y="677"/>
                  </a:cubicBezTo>
                  <a:cubicBezTo>
                    <a:pt x="1" y="748"/>
                    <a:pt x="54" y="783"/>
                    <a:pt x="107" y="783"/>
                  </a:cubicBezTo>
                  <a:cubicBezTo>
                    <a:pt x="161" y="783"/>
                    <a:pt x="214" y="748"/>
                    <a:pt x="214" y="677"/>
                  </a:cubicBezTo>
                  <a:lnTo>
                    <a:pt x="285" y="606"/>
                  </a:lnTo>
                  <a:lnTo>
                    <a:pt x="285" y="534"/>
                  </a:lnTo>
                  <a:lnTo>
                    <a:pt x="285" y="499"/>
                  </a:lnTo>
                  <a:lnTo>
                    <a:pt x="285" y="463"/>
                  </a:lnTo>
                  <a:cubicBezTo>
                    <a:pt x="321" y="428"/>
                    <a:pt x="321" y="428"/>
                    <a:pt x="357" y="392"/>
                  </a:cubicBezTo>
                  <a:lnTo>
                    <a:pt x="357" y="356"/>
                  </a:lnTo>
                  <a:cubicBezTo>
                    <a:pt x="392" y="321"/>
                    <a:pt x="392" y="321"/>
                    <a:pt x="428" y="285"/>
                  </a:cubicBezTo>
                  <a:lnTo>
                    <a:pt x="463" y="250"/>
                  </a:lnTo>
                  <a:lnTo>
                    <a:pt x="534" y="214"/>
                  </a:lnTo>
                  <a:lnTo>
                    <a:pt x="606" y="214"/>
                  </a:lnTo>
                  <a:cubicBezTo>
                    <a:pt x="641" y="179"/>
                    <a:pt x="677" y="143"/>
                    <a:pt x="641" y="72"/>
                  </a:cubicBezTo>
                  <a:cubicBezTo>
                    <a:pt x="641" y="36"/>
                    <a:pt x="570" y="1"/>
                    <a:pt x="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1640712" y="2101205"/>
              <a:ext cx="28127" cy="29363"/>
            </a:xfrm>
            <a:custGeom>
              <a:avLst/>
              <a:gdLst/>
              <a:ahLst/>
              <a:cxnLst/>
              <a:rect l="l" t="t" r="r" b="b"/>
              <a:pathLst>
                <a:path w="819" h="855" extrusionOk="0">
                  <a:moveTo>
                    <a:pt x="712" y="0"/>
                  </a:moveTo>
                  <a:cubicBezTo>
                    <a:pt x="605" y="0"/>
                    <a:pt x="498" y="36"/>
                    <a:pt x="427" y="71"/>
                  </a:cubicBezTo>
                  <a:cubicBezTo>
                    <a:pt x="356" y="143"/>
                    <a:pt x="285" y="178"/>
                    <a:pt x="214" y="249"/>
                  </a:cubicBezTo>
                  <a:cubicBezTo>
                    <a:pt x="107" y="392"/>
                    <a:pt x="36" y="570"/>
                    <a:pt x="0" y="748"/>
                  </a:cubicBezTo>
                  <a:cubicBezTo>
                    <a:pt x="0" y="819"/>
                    <a:pt x="36" y="854"/>
                    <a:pt x="107" y="854"/>
                  </a:cubicBezTo>
                  <a:cubicBezTo>
                    <a:pt x="142" y="854"/>
                    <a:pt x="178" y="819"/>
                    <a:pt x="178" y="748"/>
                  </a:cubicBezTo>
                  <a:lnTo>
                    <a:pt x="285" y="676"/>
                  </a:lnTo>
                  <a:lnTo>
                    <a:pt x="285" y="605"/>
                  </a:lnTo>
                  <a:cubicBezTo>
                    <a:pt x="249" y="605"/>
                    <a:pt x="249" y="570"/>
                    <a:pt x="285" y="570"/>
                  </a:cubicBezTo>
                  <a:cubicBezTo>
                    <a:pt x="249" y="534"/>
                    <a:pt x="249" y="534"/>
                    <a:pt x="285" y="534"/>
                  </a:cubicBezTo>
                  <a:cubicBezTo>
                    <a:pt x="285" y="498"/>
                    <a:pt x="320" y="463"/>
                    <a:pt x="320" y="427"/>
                  </a:cubicBezTo>
                  <a:cubicBezTo>
                    <a:pt x="356" y="392"/>
                    <a:pt x="356" y="356"/>
                    <a:pt x="391" y="356"/>
                  </a:cubicBezTo>
                  <a:cubicBezTo>
                    <a:pt x="427" y="321"/>
                    <a:pt x="427" y="285"/>
                    <a:pt x="463" y="249"/>
                  </a:cubicBezTo>
                  <a:lnTo>
                    <a:pt x="498" y="249"/>
                  </a:lnTo>
                  <a:lnTo>
                    <a:pt x="534" y="214"/>
                  </a:lnTo>
                  <a:cubicBezTo>
                    <a:pt x="569" y="214"/>
                    <a:pt x="605" y="178"/>
                    <a:pt x="641" y="178"/>
                  </a:cubicBezTo>
                  <a:lnTo>
                    <a:pt x="676" y="178"/>
                  </a:lnTo>
                  <a:cubicBezTo>
                    <a:pt x="676" y="178"/>
                    <a:pt x="712" y="178"/>
                    <a:pt x="747" y="143"/>
                  </a:cubicBezTo>
                  <a:cubicBezTo>
                    <a:pt x="818" y="107"/>
                    <a:pt x="783" y="0"/>
                    <a:pt x="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1618698" y="2066073"/>
              <a:ext cx="13462" cy="15317"/>
            </a:xfrm>
            <a:custGeom>
              <a:avLst/>
              <a:gdLst/>
              <a:ahLst/>
              <a:cxnLst/>
              <a:rect l="l" t="t" r="r" b="b"/>
              <a:pathLst>
                <a:path w="392" h="446" extrusionOk="0">
                  <a:moveTo>
                    <a:pt x="339" y="0"/>
                  </a:moveTo>
                  <a:cubicBezTo>
                    <a:pt x="321" y="0"/>
                    <a:pt x="303" y="9"/>
                    <a:pt x="285" y="27"/>
                  </a:cubicBezTo>
                  <a:lnTo>
                    <a:pt x="36" y="312"/>
                  </a:lnTo>
                  <a:cubicBezTo>
                    <a:pt x="1" y="347"/>
                    <a:pt x="1" y="383"/>
                    <a:pt x="36" y="418"/>
                  </a:cubicBezTo>
                  <a:cubicBezTo>
                    <a:pt x="36" y="436"/>
                    <a:pt x="45" y="445"/>
                    <a:pt x="58" y="445"/>
                  </a:cubicBezTo>
                  <a:cubicBezTo>
                    <a:pt x="72" y="445"/>
                    <a:pt x="90" y="436"/>
                    <a:pt x="107" y="418"/>
                  </a:cubicBezTo>
                  <a:lnTo>
                    <a:pt x="392" y="98"/>
                  </a:lnTo>
                  <a:cubicBezTo>
                    <a:pt x="392" y="63"/>
                    <a:pt x="392" y="27"/>
                    <a:pt x="392" y="27"/>
                  </a:cubicBezTo>
                  <a:cubicBezTo>
                    <a:pt x="374" y="9"/>
                    <a:pt x="356" y="0"/>
                    <a:pt x="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1545377" y="2031044"/>
              <a:ext cx="17137" cy="23147"/>
            </a:xfrm>
            <a:custGeom>
              <a:avLst/>
              <a:gdLst/>
              <a:ahLst/>
              <a:cxnLst/>
              <a:rect l="l" t="t" r="r" b="b"/>
              <a:pathLst>
                <a:path w="499" h="674" extrusionOk="0">
                  <a:moveTo>
                    <a:pt x="423" y="0"/>
                  </a:moveTo>
                  <a:cubicBezTo>
                    <a:pt x="413" y="0"/>
                    <a:pt x="403" y="5"/>
                    <a:pt x="392" y="15"/>
                  </a:cubicBezTo>
                  <a:cubicBezTo>
                    <a:pt x="357" y="15"/>
                    <a:pt x="321" y="15"/>
                    <a:pt x="321" y="51"/>
                  </a:cubicBezTo>
                  <a:cubicBezTo>
                    <a:pt x="285" y="51"/>
                    <a:pt x="250" y="86"/>
                    <a:pt x="214" y="86"/>
                  </a:cubicBezTo>
                  <a:cubicBezTo>
                    <a:pt x="179" y="158"/>
                    <a:pt x="143" y="193"/>
                    <a:pt x="107" y="229"/>
                  </a:cubicBezTo>
                  <a:cubicBezTo>
                    <a:pt x="36" y="371"/>
                    <a:pt x="1" y="478"/>
                    <a:pt x="36" y="620"/>
                  </a:cubicBezTo>
                  <a:cubicBezTo>
                    <a:pt x="36" y="656"/>
                    <a:pt x="72" y="673"/>
                    <a:pt x="107" y="673"/>
                  </a:cubicBezTo>
                  <a:cubicBezTo>
                    <a:pt x="143" y="673"/>
                    <a:pt x="179" y="656"/>
                    <a:pt x="179" y="620"/>
                  </a:cubicBezTo>
                  <a:lnTo>
                    <a:pt x="250" y="478"/>
                  </a:lnTo>
                  <a:lnTo>
                    <a:pt x="250" y="442"/>
                  </a:lnTo>
                  <a:cubicBezTo>
                    <a:pt x="250" y="407"/>
                    <a:pt x="250" y="371"/>
                    <a:pt x="285" y="371"/>
                  </a:cubicBezTo>
                  <a:cubicBezTo>
                    <a:pt x="285" y="335"/>
                    <a:pt x="285" y="335"/>
                    <a:pt x="285" y="335"/>
                  </a:cubicBezTo>
                  <a:cubicBezTo>
                    <a:pt x="285" y="300"/>
                    <a:pt x="285" y="264"/>
                    <a:pt x="321" y="264"/>
                  </a:cubicBezTo>
                  <a:lnTo>
                    <a:pt x="321" y="229"/>
                  </a:lnTo>
                  <a:lnTo>
                    <a:pt x="357" y="158"/>
                  </a:lnTo>
                  <a:lnTo>
                    <a:pt x="463" y="158"/>
                  </a:lnTo>
                  <a:cubicBezTo>
                    <a:pt x="499" y="122"/>
                    <a:pt x="499" y="86"/>
                    <a:pt x="499" y="51"/>
                  </a:cubicBezTo>
                  <a:cubicBezTo>
                    <a:pt x="474" y="26"/>
                    <a:pt x="449" y="0"/>
                    <a:pt x="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1506296" y="2380783"/>
              <a:ext cx="17995" cy="30359"/>
            </a:xfrm>
            <a:custGeom>
              <a:avLst/>
              <a:gdLst/>
              <a:ahLst/>
              <a:cxnLst/>
              <a:rect l="l" t="t" r="r" b="b"/>
              <a:pathLst>
                <a:path w="524" h="884" extrusionOk="0">
                  <a:moveTo>
                    <a:pt x="410" y="0"/>
                  </a:moveTo>
                  <a:cubicBezTo>
                    <a:pt x="403" y="0"/>
                    <a:pt x="397" y="2"/>
                    <a:pt x="392" y="7"/>
                  </a:cubicBezTo>
                  <a:cubicBezTo>
                    <a:pt x="249" y="78"/>
                    <a:pt x="142" y="221"/>
                    <a:pt x="71" y="328"/>
                  </a:cubicBezTo>
                  <a:cubicBezTo>
                    <a:pt x="36" y="399"/>
                    <a:pt x="36" y="505"/>
                    <a:pt x="0" y="577"/>
                  </a:cubicBezTo>
                  <a:cubicBezTo>
                    <a:pt x="0" y="612"/>
                    <a:pt x="0" y="648"/>
                    <a:pt x="0" y="683"/>
                  </a:cubicBezTo>
                  <a:cubicBezTo>
                    <a:pt x="36" y="719"/>
                    <a:pt x="36" y="755"/>
                    <a:pt x="36" y="790"/>
                  </a:cubicBezTo>
                  <a:cubicBezTo>
                    <a:pt x="52" y="856"/>
                    <a:pt x="100" y="884"/>
                    <a:pt x="142" y="884"/>
                  </a:cubicBezTo>
                  <a:cubicBezTo>
                    <a:pt x="191" y="884"/>
                    <a:pt x="233" y="847"/>
                    <a:pt x="214" y="790"/>
                  </a:cubicBezTo>
                  <a:lnTo>
                    <a:pt x="249" y="755"/>
                  </a:lnTo>
                  <a:cubicBezTo>
                    <a:pt x="214" y="683"/>
                    <a:pt x="214" y="612"/>
                    <a:pt x="249" y="577"/>
                  </a:cubicBezTo>
                  <a:cubicBezTo>
                    <a:pt x="214" y="541"/>
                    <a:pt x="214" y="541"/>
                    <a:pt x="249" y="505"/>
                  </a:cubicBezTo>
                  <a:lnTo>
                    <a:pt x="249" y="399"/>
                  </a:lnTo>
                  <a:cubicBezTo>
                    <a:pt x="285" y="292"/>
                    <a:pt x="356" y="185"/>
                    <a:pt x="463" y="114"/>
                  </a:cubicBezTo>
                  <a:cubicBezTo>
                    <a:pt x="524" y="83"/>
                    <a:pt x="453" y="0"/>
                    <a:pt x="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1574706" y="2412275"/>
              <a:ext cx="22048" cy="17652"/>
            </a:xfrm>
            <a:custGeom>
              <a:avLst/>
              <a:gdLst/>
              <a:ahLst/>
              <a:cxnLst/>
              <a:rect l="l" t="t" r="r" b="b"/>
              <a:pathLst>
                <a:path w="642" h="514" extrusionOk="0">
                  <a:moveTo>
                    <a:pt x="566" y="1"/>
                  </a:moveTo>
                  <a:cubicBezTo>
                    <a:pt x="555" y="1"/>
                    <a:pt x="545" y="5"/>
                    <a:pt x="534" y="15"/>
                  </a:cubicBezTo>
                  <a:cubicBezTo>
                    <a:pt x="321" y="51"/>
                    <a:pt x="143" y="193"/>
                    <a:pt x="36" y="407"/>
                  </a:cubicBezTo>
                  <a:cubicBezTo>
                    <a:pt x="1" y="442"/>
                    <a:pt x="36" y="478"/>
                    <a:pt x="72" y="514"/>
                  </a:cubicBezTo>
                  <a:cubicBezTo>
                    <a:pt x="107" y="514"/>
                    <a:pt x="143" y="514"/>
                    <a:pt x="179" y="478"/>
                  </a:cubicBezTo>
                  <a:lnTo>
                    <a:pt x="250" y="407"/>
                  </a:lnTo>
                  <a:lnTo>
                    <a:pt x="285" y="336"/>
                  </a:lnTo>
                  <a:cubicBezTo>
                    <a:pt x="321" y="300"/>
                    <a:pt x="357" y="264"/>
                    <a:pt x="392" y="229"/>
                  </a:cubicBezTo>
                  <a:lnTo>
                    <a:pt x="428" y="193"/>
                  </a:lnTo>
                  <a:lnTo>
                    <a:pt x="499" y="193"/>
                  </a:lnTo>
                  <a:lnTo>
                    <a:pt x="570" y="158"/>
                  </a:lnTo>
                  <a:cubicBezTo>
                    <a:pt x="606" y="122"/>
                    <a:pt x="641" y="87"/>
                    <a:pt x="641" y="51"/>
                  </a:cubicBezTo>
                  <a:cubicBezTo>
                    <a:pt x="616" y="26"/>
                    <a:pt x="591" y="1"/>
                    <a:pt x="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1644352" y="2302827"/>
              <a:ext cx="14699" cy="26306"/>
            </a:xfrm>
            <a:custGeom>
              <a:avLst/>
              <a:gdLst/>
              <a:ahLst/>
              <a:cxnLst/>
              <a:rect l="l" t="t" r="r" b="b"/>
              <a:pathLst>
                <a:path w="428" h="766" extrusionOk="0">
                  <a:moveTo>
                    <a:pt x="285" y="0"/>
                  </a:moveTo>
                  <a:cubicBezTo>
                    <a:pt x="214" y="71"/>
                    <a:pt x="179" y="107"/>
                    <a:pt x="143" y="178"/>
                  </a:cubicBezTo>
                  <a:cubicBezTo>
                    <a:pt x="108" y="214"/>
                    <a:pt x="72" y="285"/>
                    <a:pt x="36" y="356"/>
                  </a:cubicBezTo>
                  <a:cubicBezTo>
                    <a:pt x="1" y="463"/>
                    <a:pt x="1" y="605"/>
                    <a:pt x="36" y="712"/>
                  </a:cubicBezTo>
                  <a:cubicBezTo>
                    <a:pt x="36" y="747"/>
                    <a:pt x="63" y="765"/>
                    <a:pt x="90" y="765"/>
                  </a:cubicBezTo>
                  <a:cubicBezTo>
                    <a:pt x="116" y="765"/>
                    <a:pt x="143" y="747"/>
                    <a:pt x="143" y="712"/>
                  </a:cubicBezTo>
                  <a:lnTo>
                    <a:pt x="321" y="605"/>
                  </a:lnTo>
                  <a:cubicBezTo>
                    <a:pt x="285" y="534"/>
                    <a:pt x="285" y="498"/>
                    <a:pt x="321" y="427"/>
                  </a:cubicBezTo>
                  <a:cubicBezTo>
                    <a:pt x="321" y="427"/>
                    <a:pt x="321" y="392"/>
                    <a:pt x="321" y="356"/>
                  </a:cubicBezTo>
                  <a:cubicBezTo>
                    <a:pt x="321" y="356"/>
                    <a:pt x="321" y="356"/>
                    <a:pt x="321" y="320"/>
                  </a:cubicBezTo>
                  <a:lnTo>
                    <a:pt x="321" y="285"/>
                  </a:lnTo>
                  <a:lnTo>
                    <a:pt x="357" y="214"/>
                  </a:lnTo>
                  <a:lnTo>
                    <a:pt x="357" y="178"/>
                  </a:lnTo>
                  <a:lnTo>
                    <a:pt x="392" y="142"/>
                  </a:lnTo>
                  <a:cubicBezTo>
                    <a:pt x="428" y="107"/>
                    <a:pt x="428" y="71"/>
                    <a:pt x="392" y="36"/>
                  </a:cubicBezTo>
                  <a:cubicBezTo>
                    <a:pt x="357" y="0"/>
                    <a:pt x="321" y="0"/>
                    <a:pt x="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1747001" y="2235276"/>
              <a:ext cx="14458" cy="16244"/>
            </a:xfrm>
            <a:custGeom>
              <a:avLst/>
              <a:gdLst/>
              <a:ahLst/>
              <a:cxnLst/>
              <a:rect l="l" t="t" r="r" b="b"/>
              <a:pathLst>
                <a:path w="421" h="473" extrusionOk="0">
                  <a:moveTo>
                    <a:pt x="357" y="1"/>
                  </a:moveTo>
                  <a:cubicBezTo>
                    <a:pt x="347" y="1"/>
                    <a:pt x="334" y="3"/>
                    <a:pt x="321" y="10"/>
                  </a:cubicBezTo>
                  <a:cubicBezTo>
                    <a:pt x="250" y="46"/>
                    <a:pt x="179" y="81"/>
                    <a:pt x="143" y="153"/>
                  </a:cubicBezTo>
                  <a:cubicBezTo>
                    <a:pt x="72" y="224"/>
                    <a:pt x="36" y="295"/>
                    <a:pt x="1" y="366"/>
                  </a:cubicBezTo>
                  <a:cubicBezTo>
                    <a:pt x="1" y="402"/>
                    <a:pt x="1" y="473"/>
                    <a:pt x="72" y="473"/>
                  </a:cubicBezTo>
                  <a:cubicBezTo>
                    <a:pt x="107" y="473"/>
                    <a:pt x="143" y="473"/>
                    <a:pt x="143" y="437"/>
                  </a:cubicBezTo>
                  <a:lnTo>
                    <a:pt x="214" y="366"/>
                  </a:lnTo>
                  <a:lnTo>
                    <a:pt x="214" y="330"/>
                  </a:lnTo>
                  <a:lnTo>
                    <a:pt x="214" y="295"/>
                  </a:lnTo>
                  <a:lnTo>
                    <a:pt x="285" y="188"/>
                  </a:lnTo>
                  <a:lnTo>
                    <a:pt x="321" y="153"/>
                  </a:lnTo>
                  <a:lnTo>
                    <a:pt x="392" y="81"/>
                  </a:lnTo>
                  <a:cubicBezTo>
                    <a:pt x="421" y="53"/>
                    <a:pt x="403" y="1"/>
                    <a:pt x="3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1723785" y="2192830"/>
              <a:ext cx="12260" cy="20812"/>
            </a:xfrm>
            <a:custGeom>
              <a:avLst/>
              <a:gdLst/>
              <a:ahLst/>
              <a:cxnLst/>
              <a:rect l="l" t="t" r="r" b="b"/>
              <a:pathLst>
                <a:path w="357" h="606" extrusionOk="0">
                  <a:moveTo>
                    <a:pt x="214" y="1"/>
                  </a:moveTo>
                  <a:cubicBezTo>
                    <a:pt x="72" y="143"/>
                    <a:pt x="1" y="321"/>
                    <a:pt x="36" y="499"/>
                  </a:cubicBezTo>
                  <a:cubicBezTo>
                    <a:pt x="36" y="570"/>
                    <a:pt x="36" y="606"/>
                    <a:pt x="107" y="606"/>
                  </a:cubicBezTo>
                  <a:cubicBezTo>
                    <a:pt x="143" y="606"/>
                    <a:pt x="178" y="570"/>
                    <a:pt x="178" y="499"/>
                  </a:cubicBezTo>
                  <a:lnTo>
                    <a:pt x="214" y="499"/>
                  </a:lnTo>
                  <a:cubicBezTo>
                    <a:pt x="214" y="463"/>
                    <a:pt x="214" y="463"/>
                    <a:pt x="214" y="428"/>
                  </a:cubicBezTo>
                  <a:lnTo>
                    <a:pt x="214" y="392"/>
                  </a:lnTo>
                  <a:cubicBezTo>
                    <a:pt x="214" y="357"/>
                    <a:pt x="250" y="321"/>
                    <a:pt x="250" y="286"/>
                  </a:cubicBezTo>
                  <a:lnTo>
                    <a:pt x="250" y="250"/>
                  </a:lnTo>
                  <a:cubicBezTo>
                    <a:pt x="250" y="214"/>
                    <a:pt x="285" y="214"/>
                    <a:pt x="285" y="179"/>
                  </a:cubicBezTo>
                  <a:lnTo>
                    <a:pt x="321" y="108"/>
                  </a:lnTo>
                  <a:cubicBezTo>
                    <a:pt x="356" y="108"/>
                    <a:pt x="356" y="36"/>
                    <a:pt x="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1461067" y="2250593"/>
              <a:ext cx="17137" cy="16519"/>
            </a:xfrm>
            <a:custGeom>
              <a:avLst/>
              <a:gdLst/>
              <a:ahLst/>
              <a:cxnLst/>
              <a:rect l="l" t="t" r="r" b="b"/>
              <a:pathLst>
                <a:path w="499" h="481" extrusionOk="0">
                  <a:moveTo>
                    <a:pt x="445" y="0"/>
                  </a:moveTo>
                  <a:cubicBezTo>
                    <a:pt x="428" y="0"/>
                    <a:pt x="410" y="9"/>
                    <a:pt x="392" y="27"/>
                  </a:cubicBezTo>
                  <a:lnTo>
                    <a:pt x="285" y="98"/>
                  </a:lnTo>
                  <a:lnTo>
                    <a:pt x="214" y="169"/>
                  </a:lnTo>
                  <a:lnTo>
                    <a:pt x="36" y="347"/>
                  </a:lnTo>
                  <a:cubicBezTo>
                    <a:pt x="1" y="347"/>
                    <a:pt x="1" y="418"/>
                    <a:pt x="36" y="454"/>
                  </a:cubicBezTo>
                  <a:cubicBezTo>
                    <a:pt x="54" y="472"/>
                    <a:pt x="72" y="480"/>
                    <a:pt x="90" y="480"/>
                  </a:cubicBezTo>
                  <a:cubicBezTo>
                    <a:pt x="107" y="480"/>
                    <a:pt x="125" y="472"/>
                    <a:pt x="143" y="454"/>
                  </a:cubicBezTo>
                  <a:lnTo>
                    <a:pt x="143" y="418"/>
                  </a:lnTo>
                  <a:lnTo>
                    <a:pt x="321" y="276"/>
                  </a:lnTo>
                  <a:lnTo>
                    <a:pt x="392" y="205"/>
                  </a:lnTo>
                  <a:lnTo>
                    <a:pt x="499" y="98"/>
                  </a:lnTo>
                  <a:cubicBezTo>
                    <a:pt x="499" y="62"/>
                    <a:pt x="499" y="27"/>
                    <a:pt x="499" y="27"/>
                  </a:cubicBezTo>
                  <a:cubicBezTo>
                    <a:pt x="481" y="9"/>
                    <a:pt x="463" y="0"/>
                    <a:pt x="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1419513" y="2350768"/>
              <a:ext cx="11058" cy="26615"/>
            </a:xfrm>
            <a:custGeom>
              <a:avLst/>
              <a:gdLst/>
              <a:ahLst/>
              <a:cxnLst/>
              <a:rect l="l" t="t" r="r" b="b"/>
              <a:pathLst>
                <a:path w="322" h="775" extrusionOk="0">
                  <a:moveTo>
                    <a:pt x="219" y="1"/>
                  </a:moveTo>
                  <a:cubicBezTo>
                    <a:pt x="197" y="1"/>
                    <a:pt x="179" y="10"/>
                    <a:pt x="179" y="27"/>
                  </a:cubicBezTo>
                  <a:cubicBezTo>
                    <a:pt x="72" y="99"/>
                    <a:pt x="37" y="205"/>
                    <a:pt x="1" y="348"/>
                  </a:cubicBezTo>
                  <a:cubicBezTo>
                    <a:pt x="1" y="454"/>
                    <a:pt x="1" y="561"/>
                    <a:pt x="37" y="703"/>
                  </a:cubicBezTo>
                  <a:cubicBezTo>
                    <a:pt x="72" y="739"/>
                    <a:pt x="143" y="775"/>
                    <a:pt x="179" y="775"/>
                  </a:cubicBezTo>
                  <a:cubicBezTo>
                    <a:pt x="250" y="739"/>
                    <a:pt x="286" y="668"/>
                    <a:pt x="250" y="597"/>
                  </a:cubicBezTo>
                  <a:lnTo>
                    <a:pt x="250" y="526"/>
                  </a:lnTo>
                  <a:lnTo>
                    <a:pt x="250" y="490"/>
                  </a:lnTo>
                  <a:lnTo>
                    <a:pt x="250" y="454"/>
                  </a:lnTo>
                  <a:cubicBezTo>
                    <a:pt x="214" y="454"/>
                    <a:pt x="214" y="419"/>
                    <a:pt x="250" y="383"/>
                  </a:cubicBezTo>
                  <a:lnTo>
                    <a:pt x="250" y="348"/>
                  </a:lnTo>
                  <a:cubicBezTo>
                    <a:pt x="250" y="312"/>
                    <a:pt x="250" y="276"/>
                    <a:pt x="286" y="241"/>
                  </a:cubicBezTo>
                  <a:cubicBezTo>
                    <a:pt x="286" y="205"/>
                    <a:pt x="286" y="205"/>
                    <a:pt x="286" y="205"/>
                  </a:cubicBezTo>
                  <a:lnTo>
                    <a:pt x="321" y="134"/>
                  </a:lnTo>
                  <a:cubicBezTo>
                    <a:pt x="321" y="99"/>
                    <a:pt x="321" y="27"/>
                    <a:pt x="286" y="27"/>
                  </a:cubicBezTo>
                  <a:cubicBezTo>
                    <a:pt x="268" y="10"/>
                    <a:pt x="241" y="1"/>
                    <a:pt x="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4" name="Google Shape;1114;p47"/>
            <p:cNvSpPr/>
            <p:nvPr/>
          </p:nvSpPr>
          <p:spPr>
            <a:xfrm>
              <a:off x="1729898" y="2413511"/>
              <a:ext cx="13462" cy="21292"/>
            </a:xfrm>
            <a:custGeom>
              <a:avLst/>
              <a:gdLst/>
              <a:ahLst/>
              <a:cxnLst/>
              <a:rect l="l" t="t" r="r" b="b"/>
              <a:pathLst>
                <a:path w="392" h="620" extrusionOk="0">
                  <a:moveTo>
                    <a:pt x="287" y="0"/>
                  </a:moveTo>
                  <a:cubicBezTo>
                    <a:pt x="273" y="0"/>
                    <a:pt x="260" y="5"/>
                    <a:pt x="250" y="15"/>
                  </a:cubicBezTo>
                  <a:cubicBezTo>
                    <a:pt x="72" y="122"/>
                    <a:pt x="0" y="371"/>
                    <a:pt x="107" y="584"/>
                  </a:cubicBezTo>
                  <a:cubicBezTo>
                    <a:pt x="143" y="620"/>
                    <a:pt x="178" y="620"/>
                    <a:pt x="214" y="620"/>
                  </a:cubicBezTo>
                  <a:cubicBezTo>
                    <a:pt x="250" y="584"/>
                    <a:pt x="250" y="549"/>
                    <a:pt x="250" y="513"/>
                  </a:cubicBezTo>
                  <a:lnTo>
                    <a:pt x="321" y="442"/>
                  </a:lnTo>
                  <a:lnTo>
                    <a:pt x="321" y="406"/>
                  </a:lnTo>
                  <a:lnTo>
                    <a:pt x="321" y="371"/>
                  </a:lnTo>
                  <a:lnTo>
                    <a:pt x="321" y="335"/>
                  </a:lnTo>
                  <a:lnTo>
                    <a:pt x="321" y="300"/>
                  </a:lnTo>
                  <a:cubicBezTo>
                    <a:pt x="321" y="300"/>
                    <a:pt x="321" y="264"/>
                    <a:pt x="321" y="264"/>
                  </a:cubicBezTo>
                  <a:lnTo>
                    <a:pt x="321" y="228"/>
                  </a:lnTo>
                  <a:lnTo>
                    <a:pt x="356" y="157"/>
                  </a:lnTo>
                  <a:cubicBezTo>
                    <a:pt x="392" y="157"/>
                    <a:pt x="392" y="86"/>
                    <a:pt x="356" y="51"/>
                  </a:cubicBezTo>
                  <a:cubicBezTo>
                    <a:pt x="356" y="25"/>
                    <a:pt x="321" y="0"/>
                    <a:pt x="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1808096" y="2399019"/>
              <a:ext cx="15695" cy="29981"/>
            </a:xfrm>
            <a:custGeom>
              <a:avLst/>
              <a:gdLst/>
              <a:ahLst/>
              <a:cxnLst/>
              <a:rect l="l" t="t" r="r" b="b"/>
              <a:pathLst>
                <a:path w="457" h="873" extrusionOk="0">
                  <a:moveTo>
                    <a:pt x="379" y="1"/>
                  </a:moveTo>
                  <a:cubicBezTo>
                    <a:pt x="371" y="1"/>
                    <a:pt x="363" y="4"/>
                    <a:pt x="356" y="10"/>
                  </a:cubicBezTo>
                  <a:cubicBezTo>
                    <a:pt x="214" y="117"/>
                    <a:pt x="143" y="224"/>
                    <a:pt x="72" y="366"/>
                  </a:cubicBezTo>
                  <a:cubicBezTo>
                    <a:pt x="36" y="473"/>
                    <a:pt x="1" y="615"/>
                    <a:pt x="36" y="793"/>
                  </a:cubicBezTo>
                  <a:cubicBezTo>
                    <a:pt x="36" y="846"/>
                    <a:pt x="72" y="873"/>
                    <a:pt x="107" y="873"/>
                  </a:cubicBezTo>
                  <a:cubicBezTo>
                    <a:pt x="143" y="873"/>
                    <a:pt x="179" y="846"/>
                    <a:pt x="179" y="793"/>
                  </a:cubicBezTo>
                  <a:cubicBezTo>
                    <a:pt x="179" y="544"/>
                    <a:pt x="250" y="295"/>
                    <a:pt x="428" y="117"/>
                  </a:cubicBezTo>
                  <a:cubicBezTo>
                    <a:pt x="457" y="59"/>
                    <a:pt x="415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6" name="Google Shape;1116;p47"/>
            <p:cNvSpPr/>
            <p:nvPr/>
          </p:nvSpPr>
          <p:spPr>
            <a:xfrm>
              <a:off x="1794668" y="2329682"/>
              <a:ext cx="15901" cy="15935"/>
            </a:xfrm>
            <a:custGeom>
              <a:avLst/>
              <a:gdLst/>
              <a:ahLst/>
              <a:cxnLst/>
              <a:rect l="l" t="t" r="r" b="b"/>
              <a:pathLst>
                <a:path w="463" h="464" extrusionOk="0">
                  <a:moveTo>
                    <a:pt x="320" y="1"/>
                  </a:moveTo>
                  <a:cubicBezTo>
                    <a:pt x="249" y="1"/>
                    <a:pt x="178" y="37"/>
                    <a:pt x="143" y="108"/>
                  </a:cubicBezTo>
                  <a:cubicBezTo>
                    <a:pt x="71" y="179"/>
                    <a:pt x="36" y="250"/>
                    <a:pt x="36" y="321"/>
                  </a:cubicBezTo>
                  <a:cubicBezTo>
                    <a:pt x="0" y="321"/>
                    <a:pt x="0" y="357"/>
                    <a:pt x="36" y="392"/>
                  </a:cubicBezTo>
                  <a:cubicBezTo>
                    <a:pt x="36" y="428"/>
                    <a:pt x="71" y="463"/>
                    <a:pt x="107" y="463"/>
                  </a:cubicBezTo>
                  <a:cubicBezTo>
                    <a:pt x="178" y="463"/>
                    <a:pt x="249" y="428"/>
                    <a:pt x="249" y="357"/>
                  </a:cubicBezTo>
                  <a:lnTo>
                    <a:pt x="214" y="357"/>
                  </a:lnTo>
                  <a:cubicBezTo>
                    <a:pt x="214" y="321"/>
                    <a:pt x="214" y="286"/>
                    <a:pt x="249" y="286"/>
                  </a:cubicBezTo>
                  <a:cubicBezTo>
                    <a:pt x="249" y="286"/>
                    <a:pt x="285" y="250"/>
                    <a:pt x="285" y="214"/>
                  </a:cubicBezTo>
                  <a:lnTo>
                    <a:pt x="285" y="250"/>
                  </a:lnTo>
                  <a:cubicBezTo>
                    <a:pt x="285" y="214"/>
                    <a:pt x="320" y="214"/>
                    <a:pt x="356" y="179"/>
                  </a:cubicBezTo>
                  <a:lnTo>
                    <a:pt x="320" y="179"/>
                  </a:lnTo>
                  <a:cubicBezTo>
                    <a:pt x="356" y="179"/>
                    <a:pt x="356" y="179"/>
                    <a:pt x="392" y="143"/>
                  </a:cubicBezTo>
                  <a:cubicBezTo>
                    <a:pt x="427" y="143"/>
                    <a:pt x="427" y="108"/>
                    <a:pt x="463" y="108"/>
                  </a:cubicBezTo>
                  <a:cubicBezTo>
                    <a:pt x="463" y="72"/>
                    <a:pt x="463" y="37"/>
                    <a:pt x="463" y="37"/>
                  </a:cubicBezTo>
                  <a:cubicBezTo>
                    <a:pt x="427" y="1"/>
                    <a:pt x="427" y="1"/>
                    <a:pt x="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7" name="Google Shape;1117;p47"/>
            <p:cNvSpPr/>
            <p:nvPr/>
          </p:nvSpPr>
          <p:spPr>
            <a:xfrm>
              <a:off x="1706683" y="2326042"/>
              <a:ext cx="14699" cy="20056"/>
            </a:xfrm>
            <a:custGeom>
              <a:avLst/>
              <a:gdLst/>
              <a:ahLst/>
              <a:cxnLst/>
              <a:rect l="l" t="t" r="r" b="b"/>
              <a:pathLst>
                <a:path w="428" h="584" extrusionOk="0">
                  <a:moveTo>
                    <a:pt x="285" y="0"/>
                  </a:moveTo>
                  <a:cubicBezTo>
                    <a:pt x="143" y="143"/>
                    <a:pt x="72" y="285"/>
                    <a:pt x="36" y="463"/>
                  </a:cubicBezTo>
                  <a:cubicBezTo>
                    <a:pt x="0" y="534"/>
                    <a:pt x="36" y="569"/>
                    <a:pt x="107" y="569"/>
                  </a:cubicBezTo>
                  <a:cubicBezTo>
                    <a:pt x="117" y="579"/>
                    <a:pt x="129" y="583"/>
                    <a:pt x="141" y="583"/>
                  </a:cubicBezTo>
                  <a:cubicBezTo>
                    <a:pt x="176" y="583"/>
                    <a:pt x="214" y="550"/>
                    <a:pt x="214" y="498"/>
                  </a:cubicBezTo>
                  <a:lnTo>
                    <a:pt x="249" y="498"/>
                  </a:lnTo>
                  <a:cubicBezTo>
                    <a:pt x="249" y="463"/>
                    <a:pt x="285" y="427"/>
                    <a:pt x="285" y="392"/>
                  </a:cubicBezTo>
                  <a:lnTo>
                    <a:pt x="321" y="320"/>
                  </a:lnTo>
                  <a:cubicBezTo>
                    <a:pt x="356" y="249"/>
                    <a:pt x="392" y="214"/>
                    <a:pt x="427" y="143"/>
                  </a:cubicBezTo>
                  <a:cubicBezTo>
                    <a:pt x="427" y="107"/>
                    <a:pt x="427" y="107"/>
                    <a:pt x="427" y="71"/>
                  </a:cubicBezTo>
                  <a:cubicBezTo>
                    <a:pt x="427" y="36"/>
                    <a:pt x="427" y="36"/>
                    <a:pt x="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8" name="Google Shape;1118;p47"/>
            <p:cNvSpPr/>
            <p:nvPr/>
          </p:nvSpPr>
          <p:spPr>
            <a:xfrm>
              <a:off x="1580819" y="2192589"/>
              <a:ext cx="16793" cy="21052"/>
            </a:xfrm>
            <a:custGeom>
              <a:avLst/>
              <a:gdLst/>
              <a:ahLst/>
              <a:cxnLst/>
              <a:rect l="l" t="t" r="r" b="b"/>
              <a:pathLst>
                <a:path w="489" h="613" extrusionOk="0">
                  <a:moveTo>
                    <a:pt x="420" y="1"/>
                  </a:moveTo>
                  <a:cubicBezTo>
                    <a:pt x="411" y="1"/>
                    <a:pt x="402" y="3"/>
                    <a:pt x="392" y="8"/>
                  </a:cubicBezTo>
                  <a:cubicBezTo>
                    <a:pt x="250" y="43"/>
                    <a:pt x="179" y="115"/>
                    <a:pt x="107" y="221"/>
                  </a:cubicBezTo>
                  <a:cubicBezTo>
                    <a:pt x="36" y="328"/>
                    <a:pt x="1" y="435"/>
                    <a:pt x="1" y="542"/>
                  </a:cubicBezTo>
                  <a:cubicBezTo>
                    <a:pt x="1" y="577"/>
                    <a:pt x="36" y="613"/>
                    <a:pt x="72" y="613"/>
                  </a:cubicBezTo>
                  <a:cubicBezTo>
                    <a:pt x="107" y="613"/>
                    <a:pt x="143" y="577"/>
                    <a:pt x="143" y="542"/>
                  </a:cubicBezTo>
                  <a:lnTo>
                    <a:pt x="250" y="506"/>
                  </a:lnTo>
                  <a:lnTo>
                    <a:pt x="250" y="435"/>
                  </a:lnTo>
                  <a:cubicBezTo>
                    <a:pt x="250" y="399"/>
                    <a:pt x="250" y="399"/>
                    <a:pt x="250" y="364"/>
                  </a:cubicBezTo>
                  <a:lnTo>
                    <a:pt x="250" y="328"/>
                  </a:lnTo>
                  <a:cubicBezTo>
                    <a:pt x="250" y="328"/>
                    <a:pt x="285" y="293"/>
                    <a:pt x="285" y="257"/>
                  </a:cubicBezTo>
                  <a:lnTo>
                    <a:pt x="356" y="186"/>
                  </a:lnTo>
                  <a:lnTo>
                    <a:pt x="356" y="150"/>
                  </a:lnTo>
                  <a:lnTo>
                    <a:pt x="428" y="115"/>
                  </a:lnTo>
                  <a:cubicBezTo>
                    <a:pt x="489" y="84"/>
                    <a:pt x="471" y="1"/>
                    <a:pt x="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9" name="Google Shape;1119;p47"/>
            <p:cNvSpPr/>
            <p:nvPr/>
          </p:nvSpPr>
          <p:spPr>
            <a:xfrm>
              <a:off x="1692019" y="2108520"/>
              <a:ext cx="11024" cy="14699"/>
            </a:xfrm>
            <a:custGeom>
              <a:avLst/>
              <a:gdLst/>
              <a:ahLst/>
              <a:cxnLst/>
              <a:rect l="l" t="t" r="r" b="b"/>
              <a:pathLst>
                <a:path w="321" h="428" extrusionOk="0">
                  <a:moveTo>
                    <a:pt x="285" y="1"/>
                  </a:moveTo>
                  <a:cubicBezTo>
                    <a:pt x="250" y="1"/>
                    <a:pt x="214" y="1"/>
                    <a:pt x="178" y="36"/>
                  </a:cubicBezTo>
                  <a:cubicBezTo>
                    <a:pt x="178" y="72"/>
                    <a:pt x="143" y="108"/>
                    <a:pt x="143" y="108"/>
                  </a:cubicBezTo>
                  <a:lnTo>
                    <a:pt x="107" y="214"/>
                  </a:lnTo>
                  <a:lnTo>
                    <a:pt x="0" y="357"/>
                  </a:lnTo>
                  <a:cubicBezTo>
                    <a:pt x="0" y="392"/>
                    <a:pt x="0" y="392"/>
                    <a:pt x="0" y="428"/>
                  </a:cubicBezTo>
                  <a:lnTo>
                    <a:pt x="72" y="428"/>
                  </a:lnTo>
                  <a:lnTo>
                    <a:pt x="178" y="285"/>
                  </a:lnTo>
                  <a:lnTo>
                    <a:pt x="250" y="214"/>
                  </a:lnTo>
                  <a:lnTo>
                    <a:pt x="321" y="108"/>
                  </a:lnTo>
                  <a:cubicBezTo>
                    <a:pt x="321" y="72"/>
                    <a:pt x="321" y="36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0" name="Google Shape;1120;p47"/>
            <p:cNvSpPr/>
            <p:nvPr/>
          </p:nvSpPr>
          <p:spPr>
            <a:xfrm>
              <a:off x="1509936" y="2064287"/>
              <a:ext cx="15763" cy="25963"/>
            </a:xfrm>
            <a:custGeom>
              <a:avLst/>
              <a:gdLst/>
              <a:ahLst/>
              <a:cxnLst/>
              <a:rect l="l" t="t" r="r" b="b"/>
              <a:pathLst>
                <a:path w="459" h="756" extrusionOk="0">
                  <a:moveTo>
                    <a:pt x="350" y="1"/>
                  </a:moveTo>
                  <a:cubicBezTo>
                    <a:pt x="341" y="1"/>
                    <a:pt x="331" y="3"/>
                    <a:pt x="321" y="8"/>
                  </a:cubicBezTo>
                  <a:cubicBezTo>
                    <a:pt x="214" y="79"/>
                    <a:pt x="108" y="186"/>
                    <a:pt x="72" y="293"/>
                  </a:cubicBezTo>
                  <a:cubicBezTo>
                    <a:pt x="36" y="364"/>
                    <a:pt x="1" y="435"/>
                    <a:pt x="1" y="470"/>
                  </a:cubicBezTo>
                  <a:cubicBezTo>
                    <a:pt x="1" y="506"/>
                    <a:pt x="1" y="542"/>
                    <a:pt x="1" y="577"/>
                  </a:cubicBezTo>
                  <a:lnTo>
                    <a:pt x="1" y="684"/>
                  </a:lnTo>
                  <a:cubicBezTo>
                    <a:pt x="1" y="720"/>
                    <a:pt x="36" y="755"/>
                    <a:pt x="72" y="755"/>
                  </a:cubicBezTo>
                  <a:cubicBezTo>
                    <a:pt x="108" y="755"/>
                    <a:pt x="143" y="720"/>
                    <a:pt x="143" y="684"/>
                  </a:cubicBezTo>
                  <a:lnTo>
                    <a:pt x="214" y="648"/>
                  </a:lnTo>
                  <a:cubicBezTo>
                    <a:pt x="214" y="613"/>
                    <a:pt x="214" y="577"/>
                    <a:pt x="250" y="506"/>
                  </a:cubicBezTo>
                  <a:lnTo>
                    <a:pt x="250" y="435"/>
                  </a:lnTo>
                  <a:cubicBezTo>
                    <a:pt x="250" y="435"/>
                    <a:pt x="250" y="399"/>
                    <a:pt x="250" y="399"/>
                  </a:cubicBezTo>
                  <a:lnTo>
                    <a:pt x="250" y="364"/>
                  </a:lnTo>
                  <a:cubicBezTo>
                    <a:pt x="250" y="328"/>
                    <a:pt x="286" y="293"/>
                    <a:pt x="321" y="221"/>
                  </a:cubicBezTo>
                  <a:lnTo>
                    <a:pt x="357" y="221"/>
                  </a:lnTo>
                  <a:lnTo>
                    <a:pt x="428" y="150"/>
                  </a:lnTo>
                  <a:cubicBezTo>
                    <a:pt x="459" y="89"/>
                    <a:pt x="410" y="1"/>
                    <a:pt x="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1" name="Google Shape;1121;p47"/>
            <p:cNvSpPr/>
            <p:nvPr/>
          </p:nvSpPr>
          <p:spPr>
            <a:xfrm>
              <a:off x="1604034" y="2026168"/>
              <a:ext cx="13497" cy="17206"/>
            </a:xfrm>
            <a:custGeom>
              <a:avLst/>
              <a:gdLst/>
              <a:ahLst/>
              <a:cxnLst/>
              <a:rect l="l" t="t" r="r" b="b"/>
              <a:pathLst>
                <a:path w="393" h="501" extrusionOk="0">
                  <a:moveTo>
                    <a:pt x="267" y="0"/>
                  </a:moveTo>
                  <a:cubicBezTo>
                    <a:pt x="229" y="0"/>
                    <a:pt x="204" y="25"/>
                    <a:pt x="179" y="50"/>
                  </a:cubicBezTo>
                  <a:lnTo>
                    <a:pt x="1" y="371"/>
                  </a:lnTo>
                  <a:cubicBezTo>
                    <a:pt x="1" y="406"/>
                    <a:pt x="1" y="477"/>
                    <a:pt x="36" y="477"/>
                  </a:cubicBezTo>
                  <a:cubicBezTo>
                    <a:pt x="51" y="492"/>
                    <a:pt x="72" y="501"/>
                    <a:pt x="94" y="501"/>
                  </a:cubicBezTo>
                  <a:cubicBezTo>
                    <a:pt x="125" y="501"/>
                    <a:pt x="158" y="484"/>
                    <a:pt x="179" y="442"/>
                  </a:cubicBezTo>
                  <a:cubicBezTo>
                    <a:pt x="214" y="371"/>
                    <a:pt x="285" y="264"/>
                    <a:pt x="356" y="157"/>
                  </a:cubicBezTo>
                  <a:cubicBezTo>
                    <a:pt x="392" y="86"/>
                    <a:pt x="356" y="50"/>
                    <a:pt x="321" y="15"/>
                  </a:cubicBezTo>
                  <a:cubicBezTo>
                    <a:pt x="300" y="4"/>
                    <a:pt x="282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2" name="Google Shape;1122;p47"/>
            <p:cNvSpPr/>
            <p:nvPr/>
          </p:nvSpPr>
          <p:spPr>
            <a:xfrm>
              <a:off x="1816647" y="2387136"/>
              <a:ext cx="67243" cy="96571"/>
            </a:xfrm>
            <a:custGeom>
              <a:avLst/>
              <a:gdLst/>
              <a:ahLst/>
              <a:cxnLst/>
              <a:rect l="l" t="t" r="r" b="b"/>
              <a:pathLst>
                <a:path w="1958" h="2812" extrusionOk="0">
                  <a:moveTo>
                    <a:pt x="1602" y="0"/>
                  </a:moveTo>
                  <a:cubicBezTo>
                    <a:pt x="1531" y="107"/>
                    <a:pt x="1495" y="214"/>
                    <a:pt x="1460" y="356"/>
                  </a:cubicBezTo>
                  <a:cubicBezTo>
                    <a:pt x="1282" y="712"/>
                    <a:pt x="1068" y="1103"/>
                    <a:pt x="855" y="1459"/>
                  </a:cubicBezTo>
                  <a:cubicBezTo>
                    <a:pt x="641" y="1779"/>
                    <a:pt x="392" y="2135"/>
                    <a:pt x="107" y="2455"/>
                  </a:cubicBezTo>
                  <a:lnTo>
                    <a:pt x="1" y="2562"/>
                  </a:lnTo>
                  <a:cubicBezTo>
                    <a:pt x="107" y="2633"/>
                    <a:pt x="179" y="2740"/>
                    <a:pt x="250" y="2811"/>
                  </a:cubicBezTo>
                  <a:lnTo>
                    <a:pt x="392" y="2669"/>
                  </a:lnTo>
                  <a:cubicBezTo>
                    <a:pt x="641" y="2349"/>
                    <a:pt x="926" y="1993"/>
                    <a:pt x="1139" y="1637"/>
                  </a:cubicBezTo>
                  <a:cubicBezTo>
                    <a:pt x="1388" y="1246"/>
                    <a:pt x="1602" y="890"/>
                    <a:pt x="1780" y="498"/>
                  </a:cubicBezTo>
                  <a:lnTo>
                    <a:pt x="1958" y="107"/>
                  </a:lnTo>
                  <a:cubicBezTo>
                    <a:pt x="1886" y="107"/>
                    <a:pt x="1780" y="71"/>
                    <a:pt x="1709" y="36"/>
                  </a:cubicBezTo>
                  <a:lnTo>
                    <a:pt x="16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3" name="Google Shape;1123;p47"/>
            <p:cNvSpPr/>
            <p:nvPr/>
          </p:nvSpPr>
          <p:spPr>
            <a:xfrm>
              <a:off x="1838660" y="2388338"/>
              <a:ext cx="107561" cy="146677"/>
            </a:xfrm>
            <a:custGeom>
              <a:avLst/>
              <a:gdLst/>
              <a:ahLst/>
              <a:cxnLst/>
              <a:rect l="l" t="t" r="r" b="b"/>
              <a:pathLst>
                <a:path w="3132" h="4271" extrusionOk="0">
                  <a:moveTo>
                    <a:pt x="3131" y="1"/>
                  </a:moveTo>
                  <a:cubicBezTo>
                    <a:pt x="2989" y="1"/>
                    <a:pt x="2847" y="1"/>
                    <a:pt x="2704" y="36"/>
                  </a:cubicBezTo>
                  <a:cubicBezTo>
                    <a:pt x="2420" y="748"/>
                    <a:pt x="2064" y="1424"/>
                    <a:pt x="1637" y="2100"/>
                  </a:cubicBezTo>
                  <a:cubicBezTo>
                    <a:pt x="1174" y="2776"/>
                    <a:pt x="605" y="3381"/>
                    <a:pt x="0" y="3950"/>
                  </a:cubicBezTo>
                  <a:cubicBezTo>
                    <a:pt x="0" y="4057"/>
                    <a:pt x="0" y="4164"/>
                    <a:pt x="36" y="4271"/>
                  </a:cubicBezTo>
                  <a:cubicBezTo>
                    <a:pt x="712" y="3666"/>
                    <a:pt x="1317" y="3025"/>
                    <a:pt x="1850" y="2314"/>
                  </a:cubicBezTo>
                  <a:cubicBezTo>
                    <a:pt x="2348" y="1566"/>
                    <a:pt x="2775" y="819"/>
                    <a:pt x="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1849650" y="2392013"/>
              <a:ext cx="144204" cy="188197"/>
            </a:xfrm>
            <a:custGeom>
              <a:avLst/>
              <a:gdLst/>
              <a:ahLst/>
              <a:cxnLst/>
              <a:rect l="l" t="t" r="r" b="b"/>
              <a:pathLst>
                <a:path w="4199" h="5480" extrusionOk="0">
                  <a:moveTo>
                    <a:pt x="3879" y="1"/>
                  </a:moveTo>
                  <a:cubicBezTo>
                    <a:pt x="3772" y="392"/>
                    <a:pt x="3665" y="783"/>
                    <a:pt x="3487" y="1139"/>
                  </a:cubicBezTo>
                  <a:cubicBezTo>
                    <a:pt x="3203" y="1744"/>
                    <a:pt x="2882" y="2349"/>
                    <a:pt x="2455" y="2883"/>
                  </a:cubicBezTo>
                  <a:cubicBezTo>
                    <a:pt x="2028" y="3452"/>
                    <a:pt x="1566" y="3950"/>
                    <a:pt x="1068" y="4448"/>
                  </a:cubicBezTo>
                  <a:cubicBezTo>
                    <a:pt x="748" y="4768"/>
                    <a:pt x="392" y="5053"/>
                    <a:pt x="0" y="5302"/>
                  </a:cubicBezTo>
                  <a:cubicBezTo>
                    <a:pt x="36" y="5373"/>
                    <a:pt x="72" y="5409"/>
                    <a:pt x="107" y="5480"/>
                  </a:cubicBezTo>
                  <a:cubicBezTo>
                    <a:pt x="499" y="5267"/>
                    <a:pt x="819" y="5017"/>
                    <a:pt x="1103" y="4733"/>
                  </a:cubicBezTo>
                  <a:cubicBezTo>
                    <a:pt x="1673" y="4199"/>
                    <a:pt x="2171" y="3665"/>
                    <a:pt x="2633" y="3096"/>
                  </a:cubicBezTo>
                  <a:cubicBezTo>
                    <a:pt x="3345" y="2207"/>
                    <a:pt x="3879" y="1210"/>
                    <a:pt x="4199" y="143"/>
                  </a:cubicBezTo>
                  <a:cubicBezTo>
                    <a:pt x="4092" y="72"/>
                    <a:pt x="3985" y="36"/>
                    <a:pt x="3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2790692" y="1880443"/>
              <a:ext cx="709099" cy="696681"/>
            </a:xfrm>
            <a:custGeom>
              <a:avLst/>
              <a:gdLst/>
              <a:ahLst/>
              <a:cxnLst/>
              <a:rect l="l" t="t" r="r" b="b"/>
              <a:pathLst>
                <a:path w="21527" h="21150" extrusionOk="0">
                  <a:moveTo>
                    <a:pt x="10226" y="0"/>
                  </a:moveTo>
                  <a:cubicBezTo>
                    <a:pt x="9959" y="0"/>
                    <a:pt x="9726" y="269"/>
                    <a:pt x="9572" y="484"/>
                  </a:cubicBezTo>
                  <a:cubicBezTo>
                    <a:pt x="8860" y="1623"/>
                    <a:pt x="8611" y="3330"/>
                    <a:pt x="8077" y="4789"/>
                  </a:cubicBezTo>
                  <a:cubicBezTo>
                    <a:pt x="7793" y="5643"/>
                    <a:pt x="7223" y="6390"/>
                    <a:pt x="6476" y="6888"/>
                  </a:cubicBezTo>
                  <a:cubicBezTo>
                    <a:pt x="5907" y="7173"/>
                    <a:pt x="5266" y="7315"/>
                    <a:pt x="4626" y="7351"/>
                  </a:cubicBezTo>
                  <a:cubicBezTo>
                    <a:pt x="3630" y="7458"/>
                    <a:pt x="2669" y="7636"/>
                    <a:pt x="1708" y="7920"/>
                  </a:cubicBezTo>
                  <a:cubicBezTo>
                    <a:pt x="926" y="8134"/>
                    <a:pt x="1" y="8739"/>
                    <a:pt x="285" y="9521"/>
                  </a:cubicBezTo>
                  <a:cubicBezTo>
                    <a:pt x="392" y="9735"/>
                    <a:pt x="534" y="9913"/>
                    <a:pt x="748" y="10020"/>
                  </a:cubicBezTo>
                  <a:cubicBezTo>
                    <a:pt x="3274" y="11834"/>
                    <a:pt x="6476" y="11656"/>
                    <a:pt x="5836" y="15926"/>
                  </a:cubicBezTo>
                  <a:cubicBezTo>
                    <a:pt x="5622" y="17314"/>
                    <a:pt x="5017" y="18666"/>
                    <a:pt x="4982" y="20089"/>
                  </a:cubicBezTo>
                  <a:cubicBezTo>
                    <a:pt x="4946" y="20409"/>
                    <a:pt x="5017" y="20694"/>
                    <a:pt x="5195" y="20943"/>
                  </a:cubicBezTo>
                  <a:cubicBezTo>
                    <a:pt x="5341" y="21089"/>
                    <a:pt x="5515" y="21149"/>
                    <a:pt x="5698" y="21149"/>
                  </a:cubicBezTo>
                  <a:cubicBezTo>
                    <a:pt x="6142" y="21149"/>
                    <a:pt x="6647" y="20797"/>
                    <a:pt x="6974" y="20445"/>
                  </a:cubicBezTo>
                  <a:cubicBezTo>
                    <a:pt x="8006" y="19377"/>
                    <a:pt x="8931" y="18239"/>
                    <a:pt x="9785" y="17065"/>
                  </a:cubicBezTo>
                  <a:cubicBezTo>
                    <a:pt x="10070" y="16566"/>
                    <a:pt x="10461" y="16140"/>
                    <a:pt x="10959" y="15926"/>
                  </a:cubicBezTo>
                  <a:cubicBezTo>
                    <a:pt x="11127" y="15860"/>
                    <a:pt x="11294" y="15830"/>
                    <a:pt x="11459" y="15830"/>
                  </a:cubicBezTo>
                  <a:cubicBezTo>
                    <a:pt x="12271" y="15830"/>
                    <a:pt x="13030" y="16550"/>
                    <a:pt x="13592" y="17171"/>
                  </a:cubicBezTo>
                  <a:cubicBezTo>
                    <a:pt x="14216" y="17873"/>
                    <a:pt x="16167" y="20585"/>
                    <a:pt x="17397" y="20585"/>
                  </a:cubicBezTo>
                  <a:cubicBezTo>
                    <a:pt x="17851" y="20585"/>
                    <a:pt x="18207" y="20214"/>
                    <a:pt x="18360" y="19235"/>
                  </a:cubicBezTo>
                  <a:cubicBezTo>
                    <a:pt x="18467" y="18381"/>
                    <a:pt x="18182" y="17563"/>
                    <a:pt x="17898" y="16780"/>
                  </a:cubicBezTo>
                  <a:cubicBezTo>
                    <a:pt x="17293" y="15037"/>
                    <a:pt x="16830" y="13008"/>
                    <a:pt x="17862" y="11478"/>
                  </a:cubicBezTo>
                  <a:cubicBezTo>
                    <a:pt x="18538" y="10518"/>
                    <a:pt x="19641" y="10020"/>
                    <a:pt x="20460" y="9201"/>
                  </a:cubicBezTo>
                  <a:cubicBezTo>
                    <a:pt x="21242" y="8347"/>
                    <a:pt x="21527" y="6746"/>
                    <a:pt x="20495" y="6177"/>
                  </a:cubicBezTo>
                  <a:cubicBezTo>
                    <a:pt x="20171" y="6059"/>
                    <a:pt x="19822" y="5990"/>
                    <a:pt x="19469" y="5990"/>
                  </a:cubicBezTo>
                  <a:cubicBezTo>
                    <a:pt x="19396" y="5990"/>
                    <a:pt x="19323" y="5993"/>
                    <a:pt x="19250" y="5999"/>
                  </a:cubicBezTo>
                  <a:cubicBezTo>
                    <a:pt x="18378" y="5999"/>
                    <a:pt x="17320" y="6141"/>
                    <a:pt x="16297" y="6141"/>
                  </a:cubicBezTo>
                  <a:cubicBezTo>
                    <a:pt x="15274" y="6141"/>
                    <a:pt x="14286" y="5999"/>
                    <a:pt x="13557" y="5430"/>
                  </a:cubicBezTo>
                  <a:cubicBezTo>
                    <a:pt x="11991" y="4184"/>
                    <a:pt x="11849" y="1872"/>
                    <a:pt x="10639" y="270"/>
                  </a:cubicBezTo>
                  <a:cubicBezTo>
                    <a:pt x="10568" y="164"/>
                    <a:pt x="10461" y="93"/>
                    <a:pt x="10355" y="21"/>
                  </a:cubicBezTo>
                  <a:cubicBezTo>
                    <a:pt x="10311" y="7"/>
                    <a:pt x="10268" y="0"/>
                    <a:pt x="102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6" name="Google Shape;1126;p47"/>
            <p:cNvSpPr/>
            <p:nvPr/>
          </p:nvSpPr>
          <p:spPr>
            <a:xfrm>
              <a:off x="2864544" y="1918060"/>
              <a:ext cx="589560" cy="586628"/>
            </a:xfrm>
            <a:custGeom>
              <a:avLst/>
              <a:gdLst/>
              <a:ahLst/>
              <a:cxnLst/>
              <a:rect l="l" t="t" r="r" b="b"/>
              <a:pathLst>
                <a:path w="17898" h="17809" extrusionOk="0">
                  <a:moveTo>
                    <a:pt x="8106" y="0"/>
                  </a:moveTo>
                  <a:cubicBezTo>
                    <a:pt x="7661" y="0"/>
                    <a:pt x="7401" y="961"/>
                    <a:pt x="7401" y="1441"/>
                  </a:cubicBezTo>
                  <a:cubicBezTo>
                    <a:pt x="7330" y="3042"/>
                    <a:pt x="7330" y="4643"/>
                    <a:pt x="7401" y="6245"/>
                  </a:cubicBezTo>
                  <a:cubicBezTo>
                    <a:pt x="7437" y="6529"/>
                    <a:pt x="7365" y="6850"/>
                    <a:pt x="7223" y="7134"/>
                  </a:cubicBezTo>
                  <a:cubicBezTo>
                    <a:pt x="7002" y="7465"/>
                    <a:pt x="6588" y="7540"/>
                    <a:pt x="6165" y="7540"/>
                  </a:cubicBezTo>
                  <a:cubicBezTo>
                    <a:pt x="6042" y="7540"/>
                    <a:pt x="5919" y="7534"/>
                    <a:pt x="5800" y="7526"/>
                  </a:cubicBezTo>
                  <a:lnTo>
                    <a:pt x="1495" y="7241"/>
                  </a:lnTo>
                  <a:cubicBezTo>
                    <a:pt x="1409" y="7231"/>
                    <a:pt x="1323" y="7227"/>
                    <a:pt x="1236" y="7227"/>
                  </a:cubicBezTo>
                  <a:cubicBezTo>
                    <a:pt x="1000" y="7227"/>
                    <a:pt x="759" y="7260"/>
                    <a:pt x="498" y="7312"/>
                  </a:cubicBezTo>
                  <a:cubicBezTo>
                    <a:pt x="178" y="7454"/>
                    <a:pt x="0" y="7775"/>
                    <a:pt x="36" y="8130"/>
                  </a:cubicBezTo>
                  <a:cubicBezTo>
                    <a:pt x="142" y="8379"/>
                    <a:pt x="320" y="8557"/>
                    <a:pt x="534" y="8700"/>
                  </a:cubicBezTo>
                  <a:cubicBezTo>
                    <a:pt x="1708" y="9411"/>
                    <a:pt x="2989" y="9945"/>
                    <a:pt x="4305" y="10194"/>
                  </a:cubicBezTo>
                  <a:cubicBezTo>
                    <a:pt x="4910" y="10301"/>
                    <a:pt x="5657" y="10479"/>
                    <a:pt x="5729" y="11084"/>
                  </a:cubicBezTo>
                  <a:cubicBezTo>
                    <a:pt x="5729" y="11333"/>
                    <a:pt x="5657" y="11582"/>
                    <a:pt x="5515" y="11795"/>
                  </a:cubicBezTo>
                  <a:cubicBezTo>
                    <a:pt x="4768" y="13468"/>
                    <a:pt x="4270" y="15247"/>
                    <a:pt x="4021" y="17061"/>
                  </a:cubicBezTo>
                  <a:cubicBezTo>
                    <a:pt x="3985" y="17310"/>
                    <a:pt x="3985" y="17631"/>
                    <a:pt x="4199" y="17773"/>
                  </a:cubicBezTo>
                  <a:cubicBezTo>
                    <a:pt x="4341" y="17808"/>
                    <a:pt x="4483" y="17808"/>
                    <a:pt x="4590" y="17808"/>
                  </a:cubicBezTo>
                  <a:cubicBezTo>
                    <a:pt x="5231" y="17666"/>
                    <a:pt x="5657" y="17061"/>
                    <a:pt x="6013" y="16527"/>
                  </a:cubicBezTo>
                  <a:lnTo>
                    <a:pt x="8789" y="12400"/>
                  </a:lnTo>
                  <a:cubicBezTo>
                    <a:pt x="8860" y="12222"/>
                    <a:pt x="9002" y="12115"/>
                    <a:pt x="9144" y="12009"/>
                  </a:cubicBezTo>
                  <a:cubicBezTo>
                    <a:pt x="9219" y="11972"/>
                    <a:pt x="9294" y="11955"/>
                    <a:pt x="9369" y="11955"/>
                  </a:cubicBezTo>
                  <a:cubicBezTo>
                    <a:pt x="9726" y="11955"/>
                    <a:pt x="10077" y="12332"/>
                    <a:pt x="10283" y="12685"/>
                  </a:cubicBezTo>
                  <a:lnTo>
                    <a:pt x="12276" y="15816"/>
                  </a:lnTo>
                  <a:cubicBezTo>
                    <a:pt x="12702" y="16527"/>
                    <a:pt x="13236" y="17275"/>
                    <a:pt x="14019" y="17595"/>
                  </a:cubicBezTo>
                  <a:cubicBezTo>
                    <a:pt x="14108" y="17631"/>
                    <a:pt x="14215" y="17648"/>
                    <a:pt x="14321" y="17648"/>
                  </a:cubicBezTo>
                  <a:cubicBezTo>
                    <a:pt x="14428" y="17648"/>
                    <a:pt x="14535" y="17631"/>
                    <a:pt x="14624" y="17595"/>
                  </a:cubicBezTo>
                  <a:cubicBezTo>
                    <a:pt x="14944" y="17417"/>
                    <a:pt x="14944" y="16954"/>
                    <a:pt x="14873" y="16599"/>
                  </a:cubicBezTo>
                  <a:cubicBezTo>
                    <a:pt x="14517" y="14535"/>
                    <a:pt x="13307" y="12685"/>
                    <a:pt x="13023" y="10621"/>
                  </a:cubicBezTo>
                  <a:cubicBezTo>
                    <a:pt x="12952" y="10336"/>
                    <a:pt x="12987" y="10087"/>
                    <a:pt x="13094" y="9838"/>
                  </a:cubicBezTo>
                  <a:cubicBezTo>
                    <a:pt x="13343" y="9518"/>
                    <a:pt x="13699" y="9340"/>
                    <a:pt x="14090" y="9305"/>
                  </a:cubicBezTo>
                  <a:cubicBezTo>
                    <a:pt x="15015" y="9020"/>
                    <a:pt x="15869" y="8629"/>
                    <a:pt x="16652" y="8095"/>
                  </a:cubicBezTo>
                  <a:cubicBezTo>
                    <a:pt x="17257" y="7632"/>
                    <a:pt x="17897" y="6921"/>
                    <a:pt x="17577" y="6245"/>
                  </a:cubicBezTo>
                  <a:cubicBezTo>
                    <a:pt x="17342" y="5744"/>
                    <a:pt x="16766" y="5585"/>
                    <a:pt x="16211" y="5585"/>
                  </a:cubicBezTo>
                  <a:cubicBezTo>
                    <a:pt x="16095" y="5585"/>
                    <a:pt x="15980" y="5592"/>
                    <a:pt x="15869" y="5604"/>
                  </a:cubicBezTo>
                  <a:cubicBezTo>
                    <a:pt x="14802" y="5711"/>
                    <a:pt x="13805" y="6102"/>
                    <a:pt x="12774" y="6173"/>
                  </a:cubicBezTo>
                  <a:cubicBezTo>
                    <a:pt x="12637" y="6188"/>
                    <a:pt x="12497" y="6195"/>
                    <a:pt x="12356" y="6195"/>
                  </a:cubicBezTo>
                  <a:cubicBezTo>
                    <a:pt x="11433" y="6195"/>
                    <a:pt x="10457" y="5883"/>
                    <a:pt x="9963" y="5142"/>
                  </a:cubicBezTo>
                  <a:cubicBezTo>
                    <a:pt x="9749" y="4715"/>
                    <a:pt x="9571" y="4252"/>
                    <a:pt x="9500" y="3790"/>
                  </a:cubicBezTo>
                  <a:cubicBezTo>
                    <a:pt x="9287" y="2936"/>
                    <a:pt x="9109" y="2082"/>
                    <a:pt x="8931" y="1228"/>
                  </a:cubicBezTo>
                  <a:cubicBezTo>
                    <a:pt x="8895" y="908"/>
                    <a:pt x="8789" y="623"/>
                    <a:pt x="8611" y="374"/>
                  </a:cubicBezTo>
                  <a:cubicBezTo>
                    <a:pt x="8424" y="107"/>
                    <a:pt x="8255" y="0"/>
                    <a:pt x="8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7" name="Google Shape;1127;p47"/>
            <p:cNvSpPr/>
            <p:nvPr/>
          </p:nvSpPr>
          <p:spPr>
            <a:xfrm>
              <a:off x="3124737" y="2001860"/>
              <a:ext cx="14098" cy="11760"/>
            </a:xfrm>
            <a:custGeom>
              <a:avLst/>
              <a:gdLst/>
              <a:ahLst/>
              <a:cxnLst/>
              <a:rect l="l" t="t" r="r" b="b"/>
              <a:pathLst>
                <a:path w="428" h="357" extrusionOk="0">
                  <a:moveTo>
                    <a:pt x="214" y="0"/>
                  </a:moveTo>
                  <a:cubicBezTo>
                    <a:pt x="0" y="0"/>
                    <a:pt x="0" y="320"/>
                    <a:pt x="214" y="356"/>
                  </a:cubicBezTo>
                  <a:cubicBezTo>
                    <a:pt x="427" y="320"/>
                    <a:pt x="427" y="0"/>
                    <a:pt x="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8" name="Google Shape;1128;p47"/>
            <p:cNvSpPr/>
            <p:nvPr/>
          </p:nvSpPr>
          <p:spPr>
            <a:xfrm>
              <a:off x="3125890" y="2053411"/>
              <a:ext cx="17623" cy="15284"/>
            </a:xfrm>
            <a:custGeom>
              <a:avLst/>
              <a:gdLst/>
              <a:ahLst/>
              <a:cxnLst/>
              <a:rect l="l" t="t" r="r" b="b"/>
              <a:pathLst>
                <a:path w="535" h="464" extrusionOk="0">
                  <a:moveTo>
                    <a:pt x="285" y="1"/>
                  </a:moveTo>
                  <a:cubicBezTo>
                    <a:pt x="1" y="36"/>
                    <a:pt x="1" y="428"/>
                    <a:pt x="285" y="463"/>
                  </a:cubicBezTo>
                  <a:cubicBezTo>
                    <a:pt x="534" y="428"/>
                    <a:pt x="534" y="36"/>
                    <a:pt x="2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3131753" y="2117875"/>
              <a:ext cx="29350" cy="22300"/>
            </a:xfrm>
            <a:custGeom>
              <a:avLst/>
              <a:gdLst/>
              <a:ahLst/>
              <a:cxnLst/>
              <a:rect l="l" t="t" r="r" b="b"/>
              <a:pathLst>
                <a:path w="891" h="677" extrusionOk="0">
                  <a:moveTo>
                    <a:pt x="428" y="1"/>
                  </a:moveTo>
                  <a:cubicBezTo>
                    <a:pt x="1" y="1"/>
                    <a:pt x="1" y="677"/>
                    <a:pt x="428" y="677"/>
                  </a:cubicBezTo>
                  <a:cubicBezTo>
                    <a:pt x="890" y="677"/>
                    <a:pt x="890" y="1"/>
                    <a:pt x="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0" name="Google Shape;1130;p47"/>
            <p:cNvSpPr/>
            <p:nvPr/>
          </p:nvSpPr>
          <p:spPr>
            <a:xfrm>
              <a:off x="3142294" y="2192880"/>
              <a:ext cx="31688" cy="25825"/>
            </a:xfrm>
            <a:custGeom>
              <a:avLst/>
              <a:gdLst/>
              <a:ahLst/>
              <a:cxnLst/>
              <a:rect l="l" t="t" r="r" b="b"/>
              <a:pathLst>
                <a:path w="962" h="784" extrusionOk="0">
                  <a:moveTo>
                    <a:pt x="499" y="1"/>
                  </a:moveTo>
                  <a:cubicBezTo>
                    <a:pt x="1" y="36"/>
                    <a:pt x="1" y="713"/>
                    <a:pt x="499" y="784"/>
                  </a:cubicBezTo>
                  <a:cubicBezTo>
                    <a:pt x="961" y="713"/>
                    <a:pt x="961" y="36"/>
                    <a:pt x="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3219670" y="2177662"/>
              <a:ext cx="35180" cy="25825"/>
            </a:xfrm>
            <a:custGeom>
              <a:avLst/>
              <a:gdLst/>
              <a:ahLst/>
              <a:cxnLst/>
              <a:rect l="l" t="t" r="r" b="b"/>
              <a:pathLst>
                <a:path w="1068" h="784" extrusionOk="0">
                  <a:moveTo>
                    <a:pt x="534" y="0"/>
                  </a:moveTo>
                  <a:cubicBezTo>
                    <a:pt x="0" y="0"/>
                    <a:pt x="0" y="783"/>
                    <a:pt x="534" y="783"/>
                  </a:cubicBezTo>
                  <a:cubicBezTo>
                    <a:pt x="1068" y="783"/>
                    <a:pt x="1068" y="0"/>
                    <a:pt x="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3280609" y="2170613"/>
              <a:ext cx="19962" cy="17623"/>
            </a:xfrm>
            <a:custGeom>
              <a:avLst/>
              <a:gdLst/>
              <a:ahLst/>
              <a:cxnLst/>
              <a:rect l="l" t="t" r="r" b="b"/>
              <a:pathLst>
                <a:path w="606" h="535" extrusionOk="0">
                  <a:moveTo>
                    <a:pt x="321" y="1"/>
                  </a:moveTo>
                  <a:cubicBezTo>
                    <a:pt x="0" y="36"/>
                    <a:pt x="0" y="499"/>
                    <a:pt x="321" y="535"/>
                  </a:cubicBezTo>
                  <a:cubicBezTo>
                    <a:pt x="605" y="499"/>
                    <a:pt x="605" y="36"/>
                    <a:pt x="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3" name="Google Shape;1133;p47"/>
            <p:cNvSpPr/>
            <p:nvPr/>
          </p:nvSpPr>
          <p:spPr>
            <a:xfrm>
              <a:off x="3328668" y="2154208"/>
              <a:ext cx="24639" cy="19962"/>
            </a:xfrm>
            <a:custGeom>
              <a:avLst/>
              <a:gdLst/>
              <a:ahLst/>
              <a:cxnLst/>
              <a:rect l="l" t="t" r="r" b="b"/>
              <a:pathLst>
                <a:path w="748" h="606" extrusionOk="0">
                  <a:moveTo>
                    <a:pt x="392" y="1"/>
                  </a:moveTo>
                  <a:cubicBezTo>
                    <a:pt x="0" y="36"/>
                    <a:pt x="0" y="570"/>
                    <a:pt x="392" y="606"/>
                  </a:cubicBezTo>
                  <a:cubicBezTo>
                    <a:pt x="747" y="570"/>
                    <a:pt x="747" y="36"/>
                    <a:pt x="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4" name="Google Shape;1134;p47"/>
            <p:cNvSpPr/>
            <p:nvPr/>
          </p:nvSpPr>
          <p:spPr>
            <a:xfrm>
              <a:off x="3393132" y="2137804"/>
              <a:ext cx="19929" cy="17623"/>
            </a:xfrm>
            <a:custGeom>
              <a:avLst/>
              <a:gdLst/>
              <a:ahLst/>
              <a:cxnLst/>
              <a:rect l="l" t="t" r="r" b="b"/>
              <a:pathLst>
                <a:path w="605" h="535" extrusionOk="0">
                  <a:moveTo>
                    <a:pt x="320" y="1"/>
                  </a:moveTo>
                  <a:cubicBezTo>
                    <a:pt x="0" y="36"/>
                    <a:pt x="0" y="499"/>
                    <a:pt x="320" y="534"/>
                  </a:cubicBezTo>
                  <a:cubicBezTo>
                    <a:pt x="605" y="499"/>
                    <a:pt x="605" y="36"/>
                    <a:pt x="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3180965" y="2237415"/>
              <a:ext cx="27011" cy="25825"/>
            </a:xfrm>
            <a:custGeom>
              <a:avLst/>
              <a:gdLst/>
              <a:ahLst/>
              <a:cxnLst/>
              <a:rect l="l" t="t" r="r" b="b"/>
              <a:pathLst>
                <a:path w="820" h="784" extrusionOk="0">
                  <a:moveTo>
                    <a:pt x="392" y="1"/>
                  </a:moveTo>
                  <a:cubicBezTo>
                    <a:pt x="321" y="1"/>
                    <a:pt x="286" y="1"/>
                    <a:pt x="250" y="37"/>
                  </a:cubicBezTo>
                  <a:cubicBezTo>
                    <a:pt x="179" y="37"/>
                    <a:pt x="143" y="72"/>
                    <a:pt x="108" y="108"/>
                  </a:cubicBezTo>
                  <a:cubicBezTo>
                    <a:pt x="72" y="143"/>
                    <a:pt x="37" y="179"/>
                    <a:pt x="37" y="250"/>
                  </a:cubicBezTo>
                  <a:cubicBezTo>
                    <a:pt x="1" y="286"/>
                    <a:pt x="1" y="321"/>
                    <a:pt x="1" y="392"/>
                  </a:cubicBezTo>
                  <a:lnTo>
                    <a:pt x="1" y="499"/>
                  </a:lnTo>
                  <a:cubicBezTo>
                    <a:pt x="1" y="535"/>
                    <a:pt x="37" y="606"/>
                    <a:pt x="108" y="641"/>
                  </a:cubicBezTo>
                  <a:lnTo>
                    <a:pt x="179" y="713"/>
                  </a:lnTo>
                  <a:cubicBezTo>
                    <a:pt x="214" y="748"/>
                    <a:pt x="286" y="784"/>
                    <a:pt x="357" y="784"/>
                  </a:cubicBezTo>
                  <a:lnTo>
                    <a:pt x="464" y="784"/>
                  </a:lnTo>
                  <a:cubicBezTo>
                    <a:pt x="499" y="784"/>
                    <a:pt x="570" y="748"/>
                    <a:pt x="606" y="748"/>
                  </a:cubicBezTo>
                  <a:cubicBezTo>
                    <a:pt x="713" y="713"/>
                    <a:pt x="784" y="641"/>
                    <a:pt x="819" y="535"/>
                  </a:cubicBezTo>
                  <a:cubicBezTo>
                    <a:pt x="819" y="499"/>
                    <a:pt x="819" y="428"/>
                    <a:pt x="819" y="392"/>
                  </a:cubicBezTo>
                  <a:lnTo>
                    <a:pt x="819" y="286"/>
                  </a:lnTo>
                  <a:cubicBezTo>
                    <a:pt x="819" y="214"/>
                    <a:pt x="784" y="143"/>
                    <a:pt x="748" y="108"/>
                  </a:cubicBezTo>
                  <a:lnTo>
                    <a:pt x="677" y="37"/>
                  </a:lnTo>
                  <a:cubicBezTo>
                    <a:pt x="606" y="1"/>
                    <a:pt x="535" y="1"/>
                    <a:pt x="4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3219670" y="2284322"/>
              <a:ext cx="35180" cy="25792"/>
            </a:xfrm>
            <a:custGeom>
              <a:avLst/>
              <a:gdLst/>
              <a:ahLst/>
              <a:cxnLst/>
              <a:rect l="l" t="t" r="r" b="b"/>
              <a:pathLst>
                <a:path w="1068" h="783" extrusionOk="0">
                  <a:moveTo>
                    <a:pt x="534" y="0"/>
                  </a:moveTo>
                  <a:cubicBezTo>
                    <a:pt x="0" y="0"/>
                    <a:pt x="0" y="783"/>
                    <a:pt x="534" y="783"/>
                  </a:cubicBezTo>
                  <a:cubicBezTo>
                    <a:pt x="1068" y="783"/>
                    <a:pt x="1068" y="0"/>
                    <a:pt x="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7" name="Google Shape;1137;p47"/>
            <p:cNvSpPr/>
            <p:nvPr/>
          </p:nvSpPr>
          <p:spPr>
            <a:xfrm>
              <a:off x="3261866" y="2335873"/>
              <a:ext cx="25792" cy="22300"/>
            </a:xfrm>
            <a:custGeom>
              <a:avLst/>
              <a:gdLst/>
              <a:ahLst/>
              <a:cxnLst/>
              <a:rect l="l" t="t" r="r" b="b"/>
              <a:pathLst>
                <a:path w="783" h="677" extrusionOk="0">
                  <a:moveTo>
                    <a:pt x="214" y="1"/>
                  </a:moveTo>
                  <a:cubicBezTo>
                    <a:pt x="178" y="36"/>
                    <a:pt x="142" y="72"/>
                    <a:pt x="107" y="108"/>
                  </a:cubicBezTo>
                  <a:cubicBezTo>
                    <a:pt x="71" y="108"/>
                    <a:pt x="36" y="179"/>
                    <a:pt x="36" y="214"/>
                  </a:cubicBezTo>
                  <a:cubicBezTo>
                    <a:pt x="0" y="250"/>
                    <a:pt x="0" y="285"/>
                    <a:pt x="0" y="321"/>
                  </a:cubicBezTo>
                  <a:lnTo>
                    <a:pt x="0" y="428"/>
                  </a:lnTo>
                  <a:cubicBezTo>
                    <a:pt x="36" y="499"/>
                    <a:pt x="71" y="534"/>
                    <a:pt x="107" y="570"/>
                  </a:cubicBezTo>
                  <a:lnTo>
                    <a:pt x="178" y="641"/>
                  </a:lnTo>
                  <a:cubicBezTo>
                    <a:pt x="214" y="677"/>
                    <a:pt x="285" y="677"/>
                    <a:pt x="356" y="677"/>
                  </a:cubicBezTo>
                  <a:lnTo>
                    <a:pt x="427" y="677"/>
                  </a:lnTo>
                  <a:cubicBezTo>
                    <a:pt x="498" y="677"/>
                    <a:pt x="534" y="677"/>
                    <a:pt x="569" y="641"/>
                  </a:cubicBezTo>
                  <a:cubicBezTo>
                    <a:pt x="640" y="606"/>
                    <a:pt x="712" y="534"/>
                    <a:pt x="747" y="463"/>
                  </a:cubicBezTo>
                  <a:cubicBezTo>
                    <a:pt x="783" y="428"/>
                    <a:pt x="783" y="392"/>
                    <a:pt x="783" y="357"/>
                  </a:cubicBezTo>
                  <a:lnTo>
                    <a:pt x="783" y="250"/>
                  </a:lnTo>
                  <a:cubicBezTo>
                    <a:pt x="783" y="179"/>
                    <a:pt x="747" y="143"/>
                    <a:pt x="676" y="108"/>
                  </a:cubicBezTo>
                  <a:lnTo>
                    <a:pt x="605" y="36"/>
                  </a:lnTo>
                  <a:cubicBezTo>
                    <a:pt x="569" y="1"/>
                    <a:pt x="498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8" name="Google Shape;1138;p47"/>
            <p:cNvSpPr/>
            <p:nvPr/>
          </p:nvSpPr>
          <p:spPr>
            <a:xfrm>
              <a:off x="3279423" y="2383933"/>
              <a:ext cx="29350" cy="21147"/>
            </a:xfrm>
            <a:custGeom>
              <a:avLst/>
              <a:gdLst/>
              <a:ahLst/>
              <a:cxnLst/>
              <a:rect l="l" t="t" r="r" b="b"/>
              <a:pathLst>
                <a:path w="891" h="642" extrusionOk="0">
                  <a:moveTo>
                    <a:pt x="428" y="1"/>
                  </a:moveTo>
                  <a:cubicBezTo>
                    <a:pt x="1" y="1"/>
                    <a:pt x="1" y="641"/>
                    <a:pt x="428" y="641"/>
                  </a:cubicBezTo>
                  <a:cubicBezTo>
                    <a:pt x="890" y="641"/>
                    <a:pt x="890" y="1"/>
                    <a:pt x="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9" name="Google Shape;1139;p47"/>
            <p:cNvSpPr/>
            <p:nvPr/>
          </p:nvSpPr>
          <p:spPr>
            <a:xfrm>
              <a:off x="3311078" y="2442534"/>
              <a:ext cx="18776" cy="15284"/>
            </a:xfrm>
            <a:custGeom>
              <a:avLst/>
              <a:gdLst/>
              <a:ahLst/>
              <a:cxnLst/>
              <a:rect l="l" t="t" r="r" b="b"/>
              <a:pathLst>
                <a:path w="570" h="464" extrusionOk="0">
                  <a:moveTo>
                    <a:pt x="285" y="1"/>
                  </a:moveTo>
                  <a:cubicBezTo>
                    <a:pt x="0" y="1"/>
                    <a:pt x="0" y="463"/>
                    <a:pt x="285" y="463"/>
                  </a:cubicBezTo>
                  <a:cubicBezTo>
                    <a:pt x="570" y="463"/>
                    <a:pt x="570" y="1"/>
                    <a:pt x="2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1140;p47"/>
            <p:cNvSpPr/>
            <p:nvPr/>
          </p:nvSpPr>
          <p:spPr>
            <a:xfrm>
              <a:off x="3020416" y="2437856"/>
              <a:ext cx="21115" cy="15251"/>
            </a:xfrm>
            <a:custGeom>
              <a:avLst/>
              <a:gdLst/>
              <a:ahLst/>
              <a:cxnLst/>
              <a:rect l="l" t="t" r="r" b="b"/>
              <a:pathLst>
                <a:path w="641" h="463" extrusionOk="0">
                  <a:moveTo>
                    <a:pt x="321" y="0"/>
                  </a:moveTo>
                  <a:cubicBezTo>
                    <a:pt x="0" y="0"/>
                    <a:pt x="0" y="463"/>
                    <a:pt x="321" y="463"/>
                  </a:cubicBezTo>
                  <a:cubicBezTo>
                    <a:pt x="641" y="463"/>
                    <a:pt x="641" y="0"/>
                    <a:pt x="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3047361" y="2388611"/>
              <a:ext cx="21147" cy="16470"/>
            </a:xfrm>
            <a:custGeom>
              <a:avLst/>
              <a:gdLst/>
              <a:ahLst/>
              <a:cxnLst/>
              <a:rect l="l" t="t" r="r" b="b"/>
              <a:pathLst>
                <a:path w="642" h="500" extrusionOk="0">
                  <a:moveTo>
                    <a:pt x="321" y="1"/>
                  </a:moveTo>
                  <a:cubicBezTo>
                    <a:pt x="1" y="1"/>
                    <a:pt x="1" y="499"/>
                    <a:pt x="321" y="499"/>
                  </a:cubicBezTo>
                  <a:cubicBezTo>
                    <a:pt x="641" y="499"/>
                    <a:pt x="641" y="1"/>
                    <a:pt x="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2" name="Google Shape;1142;p47"/>
            <p:cNvSpPr/>
            <p:nvPr/>
          </p:nvSpPr>
          <p:spPr>
            <a:xfrm>
              <a:off x="3066136" y="2331196"/>
              <a:ext cx="24639" cy="19962"/>
            </a:xfrm>
            <a:custGeom>
              <a:avLst/>
              <a:gdLst/>
              <a:ahLst/>
              <a:cxnLst/>
              <a:rect l="l" t="t" r="r" b="b"/>
              <a:pathLst>
                <a:path w="748" h="606" extrusionOk="0">
                  <a:moveTo>
                    <a:pt x="391" y="0"/>
                  </a:moveTo>
                  <a:cubicBezTo>
                    <a:pt x="0" y="0"/>
                    <a:pt x="0" y="605"/>
                    <a:pt x="391" y="605"/>
                  </a:cubicBezTo>
                  <a:cubicBezTo>
                    <a:pt x="747" y="605"/>
                    <a:pt x="747" y="0"/>
                    <a:pt x="3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3" name="Google Shape;1143;p47"/>
            <p:cNvSpPr/>
            <p:nvPr/>
          </p:nvSpPr>
          <p:spPr>
            <a:xfrm>
              <a:off x="3089557" y="2278459"/>
              <a:ext cx="24639" cy="24639"/>
            </a:xfrm>
            <a:custGeom>
              <a:avLst/>
              <a:gdLst/>
              <a:ahLst/>
              <a:cxnLst/>
              <a:rect l="l" t="t" r="r" b="b"/>
              <a:pathLst>
                <a:path w="748" h="748" extrusionOk="0">
                  <a:moveTo>
                    <a:pt x="285" y="0"/>
                  </a:moveTo>
                  <a:cubicBezTo>
                    <a:pt x="214" y="0"/>
                    <a:pt x="143" y="36"/>
                    <a:pt x="107" y="107"/>
                  </a:cubicBezTo>
                  <a:lnTo>
                    <a:pt x="36" y="178"/>
                  </a:lnTo>
                  <a:cubicBezTo>
                    <a:pt x="1" y="249"/>
                    <a:pt x="1" y="285"/>
                    <a:pt x="1" y="356"/>
                  </a:cubicBezTo>
                  <a:lnTo>
                    <a:pt x="1" y="463"/>
                  </a:lnTo>
                  <a:cubicBezTo>
                    <a:pt x="1" y="534"/>
                    <a:pt x="36" y="570"/>
                    <a:pt x="72" y="605"/>
                  </a:cubicBezTo>
                  <a:cubicBezTo>
                    <a:pt x="72" y="641"/>
                    <a:pt x="143" y="676"/>
                    <a:pt x="179" y="712"/>
                  </a:cubicBezTo>
                  <a:cubicBezTo>
                    <a:pt x="179" y="712"/>
                    <a:pt x="214" y="712"/>
                    <a:pt x="250" y="748"/>
                  </a:cubicBezTo>
                  <a:lnTo>
                    <a:pt x="463" y="748"/>
                  </a:lnTo>
                  <a:cubicBezTo>
                    <a:pt x="499" y="712"/>
                    <a:pt x="534" y="712"/>
                    <a:pt x="570" y="712"/>
                  </a:cubicBezTo>
                  <a:lnTo>
                    <a:pt x="641" y="641"/>
                  </a:lnTo>
                  <a:cubicBezTo>
                    <a:pt x="677" y="605"/>
                    <a:pt x="712" y="570"/>
                    <a:pt x="712" y="498"/>
                  </a:cubicBezTo>
                  <a:cubicBezTo>
                    <a:pt x="748" y="463"/>
                    <a:pt x="748" y="427"/>
                    <a:pt x="748" y="356"/>
                  </a:cubicBezTo>
                  <a:cubicBezTo>
                    <a:pt x="748" y="321"/>
                    <a:pt x="748" y="249"/>
                    <a:pt x="712" y="214"/>
                  </a:cubicBezTo>
                  <a:cubicBezTo>
                    <a:pt x="712" y="178"/>
                    <a:pt x="677" y="143"/>
                    <a:pt x="641" y="107"/>
                  </a:cubicBezTo>
                  <a:cubicBezTo>
                    <a:pt x="606" y="71"/>
                    <a:pt x="570" y="36"/>
                    <a:pt x="534" y="36"/>
                  </a:cubicBezTo>
                  <a:cubicBezTo>
                    <a:pt x="463" y="0"/>
                    <a:pt x="428" y="0"/>
                    <a:pt x="3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4" name="Google Shape;1144;p47"/>
            <p:cNvSpPr/>
            <p:nvPr/>
          </p:nvSpPr>
          <p:spPr>
            <a:xfrm>
              <a:off x="3116535" y="2238601"/>
              <a:ext cx="12912" cy="10574"/>
            </a:xfrm>
            <a:custGeom>
              <a:avLst/>
              <a:gdLst/>
              <a:ahLst/>
              <a:cxnLst/>
              <a:rect l="l" t="t" r="r" b="b"/>
              <a:pathLst>
                <a:path w="392" h="321" extrusionOk="0">
                  <a:moveTo>
                    <a:pt x="178" y="1"/>
                  </a:moveTo>
                  <a:cubicBezTo>
                    <a:pt x="0" y="36"/>
                    <a:pt x="0" y="285"/>
                    <a:pt x="178" y="321"/>
                  </a:cubicBezTo>
                  <a:cubicBezTo>
                    <a:pt x="391" y="285"/>
                    <a:pt x="391" y="36"/>
                    <a:pt x="1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5" name="Google Shape;1145;p47"/>
            <p:cNvSpPr/>
            <p:nvPr/>
          </p:nvSpPr>
          <p:spPr>
            <a:xfrm>
              <a:off x="2899691" y="2174137"/>
              <a:ext cx="26978" cy="22300"/>
            </a:xfrm>
            <a:custGeom>
              <a:avLst/>
              <a:gdLst/>
              <a:ahLst/>
              <a:cxnLst/>
              <a:rect l="l" t="t" r="r" b="b"/>
              <a:pathLst>
                <a:path w="819" h="677" extrusionOk="0">
                  <a:moveTo>
                    <a:pt x="392" y="1"/>
                  </a:moveTo>
                  <a:cubicBezTo>
                    <a:pt x="1" y="36"/>
                    <a:pt x="1" y="641"/>
                    <a:pt x="392" y="677"/>
                  </a:cubicBezTo>
                  <a:cubicBezTo>
                    <a:pt x="819" y="641"/>
                    <a:pt x="819" y="36"/>
                    <a:pt x="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1146;p47"/>
            <p:cNvSpPr/>
            <p:nvPr/>
          </p:nvSpPr>
          <p:spPr>
            <a:xfrm>
              <a:off x="2962968" y="2182339"/>
              <a:ext cx="23486" cy="17623"/>
            </a:xfrm>
            <a:custGeom>
              <a:avLst/>
              <a:gdLst/>
              <a:ahLst/>
              <a:cxnLst/>
              <a:rect l="l" t="t" r="r" b="b"/>
              <a:pathLst>
                <a:path w="713" h="535" extrusionOk="0">
                  <a:moveTo>
                    <a:pt x="357" y="1"/>
                  </a:moveTo>
                  <a:cubicBezTo>
                    <a:pt x="1" y="1"/>
                    <a:pt x="1" y="534"/>
                    <a:pt x="357" y="534"/>
                  </a:cubicBezTo>
                  <a:cubicBezTo>
                    <a:pt x="713" y="534"/>
                    <a:pt x="713" y="1"/>
                    <a:pt x="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7" name="Google Shape;1147;p47"/>
            <p:cNvSpPr/>
            <p:nvPr/>
          </p:nvSpPr>
          <p:spPr>
            <a:xfrm>
              <a:off x="3019230" y="2190014"/>
              <a:ext cx="25825" cy="25166"/>
            </a:xfrm>
            <a:custGeom>
              <a:avLst/>
              <a:gdLst/>
              <a:ahLst/>
              <a:cxnLst/>
              <a:rect l="l" t="t" r="r" b="b"/>
              <a:pathLst>
                <a:path w="784" h="764" extrusionOk="0">
                  <a:moveTo>
                    <a:pt x="312" y="1"/>
                  </a:moveTo>
                  <a:cubicBezTo>
                    <a:pt x="278" y="1"/>
                    <a:pt x="238" y="17"/>
                    <a:pt x="214" y="17"/>
                  </a:cubicBezTo>
                  <a:cubicBezTo>
                    <a:pt x="143" y="52"/>
                    <a:pt x="72" y="123"/>
                    <a:pt x="36" y="230"/>
                  </a:cubicBezTo>
                  <a:cubicBezTo>
                    <a:pt x="1" y="266"/>
                    <a:pt x="1" y="337"/>
                    <a:pt x="1" y="373"/>
                  </a:cubicBezTo>
                  <a:lnTo>
                    <a:pt x="1" y="479"/>
                  </a:lnTo>
                  <a:cubicBezTo>
                    <a:pt x="1" y="550"/>
                    <a:pt x="36" y="586"/>
                    <a:pt x="72" y="657"/>
                  </a:cubicBezTo>
                  <a:lnTo>
                    <a:pt x="143" y="693"/>
                  </a:lnTo>
                  <a:cubicBezTo>
                    <a:pt x="214" y="728"/>
                    <a:pt x="285" y="764"/>
                    <a:pt x="357" y="764"/>
                  </a:cubicBezTo>
                  <a:lnTo>
                    <a:pt x="392" y="764"/>
                  </a:lnTo>
                  <a:cubicBezTo>
                    <a:pt x="428" y="764"/>
                    <a:pt x="499" y="728"/>
                    <a:pt x="535" y="728"/>
                  </a:cubicBezTo>
                  <a:cubicBezTo>
                    <a:pt x="570" y="693"/>
                    <a:pt x="641" y="693"/>
                    <a:pt x="677" y="657"/>
                  </a:cubicBezTo>
                  <a:cubicBezTo>
                    <a:pt x="712" y="622"/>
                    <a:pt x="712" y="550"/>
                    <a:pt x="748" y="515"/>
                  </a:cubicBezTo>
                  <a:cubicBezTo>
                    <a:pt x="748" y="479"/>
                    <a:pt x="784" y="408"/>
                    <a:pt x="784" y="373"/>
                  </a:cubicBezTo>
                  <a:lnTo>
                    <a:pt x="784" y="266"/>
                  </a:lnTo>
                  <a:cubicBezTo>
                    <a:pt x="748" y="195"/>
                    <a:pt x="712" y="159"/>
                    <a:pt x="677" y="123"/>
                  </a:cubicBezTo>
                  <a:lnTo>
                    <a:pt x="606" y="52"/>
                  </a:lnTo>
                  <a:cubicBezTo>
                    <a:pt x="555" y="27"/>
                    <a:pt x="505" y="2"/>
                    <a:pt x="455" y="2"/>
                  </a:cubicBezTo>
                  <a:cubicBezTo>
                    <a:pt x="434" y="2"/>
                    <a:pt x="413" y="6"/>
                    <a:pt x="392" y="17"/>
                  </a:cubicBezTo>
                  <a:lnTo>
                    <a:pt x="357" y="17"/>
                  </a:lnTo>
                  <a:cubicBezTo>
                    <a:pt x="345" y="5"/>
                    <a:pt x="329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1148;p47"/>
            <p:cNvSpPr/>
            <p:nvPr/>
          </p:nvSpPr>
          <p:spPr>
            <a:xfrm>
              <a:off x="3074339" y="2201082"/>
              <a:ext cx="14098" cy="14098"/>
            </a:xfrm>
            <a:custGeom>
              <a:avLst/>
              <a:gdLst/>
              <a:ahLst/>
              <a:cxnLst/>
              <a:rect l="l" t="t" r="r" b="b"/>
              <a:pathLst>
                <a:path w="428" h="428" extrusionOk="0">
                  <a:moveTo>
                    <a:pt x="214" y="1"/>
                  </a:moveTo>
                  <a:cubicBezTo>
                    <a:pt x="0" y="72"/>
                    <a:pt x="0" y="357"/>
                    <a:pt x="214" y="428"/>
                  </a:cubicBezTo>
                  <a:cubicBezTo>
                    <a:pt x="427" y="357"/>
                    <a:pt x="427" y="72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1149;p47"/>
            <p:cNvSpPr/>
            <p:nvPr/>
          </p:nvSpPr>
          <p:spPr>
            <a:xfrm>
              <a:off x="3115349" y="1944412"/>
              <a:ext cx="19962" cy="14098"/>
            </a:xfrm>
            <a:custGeom>
              <a:avLst/>
              <a:gdLst/>
              <a:ahLst/>
              <a:cxnLst/>
              <a:rect l="l" t="t" r="r" b="b"/>
              <a:pathLst>
                <a:path w="606" h="428" extrusionOk="0">
                  <a:moveTo>
                    <a:pt x="321" y="1"/>
                  </a:moveTo>
                  <a:cubicBezTo>
                    <a:pt x="0" y="1"/>
                    <a:pt x="0" y="428"/>
                    <a:pt x="321" y="428"/>
                  </a:cubicBezTo>
                  <a:cubicBezTo>
                    <a:pt x="605" y="428"/>
                    <a:pt x="605" y="1"/>
                    <a:pt x="3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1150;p47"/>
            <p:cNvSpPr/>
            <p:nvPr/>
          </p:nvSpPr>
          <p:spPr>
            <a:xfrm>
              <a:off x="3141141" y="2155394"/>
              <a:ext cx="16437" cy="11760"/>
            </a:xfrm>
            <a:custGeom>
              <a:avLst/>
              <a:gdLst/>
              <a:ahLst/>
              <a:cxnLst/>
              <a:rect l="l" t="t" r="r" b="b"/>
              <a:pathLst>
                <a:path w="499" h="357" extrusionOk="0">
                  <a:moveTo>
                    <a:pt x="249" y="0"/>
                  </a:moveTo>
                  <a:cubicBezTo>
                    <a:pt x="0" y="0"/>
                    <a:pt x="0" y="356"/>
                    <a:pt x="249" y="356"/>
                  </a:cubicBezTo>
                  <a:cubicBezTo>
                    <a:pt x="498" y="356"/>
                    <a:pt x="498" y="0"/>
                    <a:pt x="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1628150" y="1757425"/>
              <a:ext cx="101450" cy="101425"/>
            </a:xfrm>
            <a:custGeom>
              <a:avLst/>
              <a:gdLst/>
              <a:ahLst/>
              <a:cxnLst/>
              <a:rect l="l" t="t" r="r" b="b"/>
              <a:pathLst>
                <a:path w="4058" h="4057" extrusionOk="0">
                  <a:moveTo>
                    <a:pt x="2029" y="1"/>
                  </a:moveTo>
                  <a:cubicBezTo>
                    <a:pt x="926" y="1"/>
                    <a:pt x="1" y="926"/>
                    <a:pt x="1" y="2029"/>
                  </a:cubicBezTo>
                  <a:cubicBezTo>
                    <a:pt x="1" y="3132"/>
                    <a:pt x="926" y="4057"/>
                    <a:pt x="2029" y="4057"/>
                  </a:cubicBezTo>
                  <a:cubicBezTo>
                    <a:pt x="3132" y="4057"/>
                    <a:pt x="4057" y="3132"/>
                    <a:pt x="4057" y="2029"/>
                  </a:cubicBezTo>
                  <a:cubicBezTo>
                    <a:pt x="4057" y="926"/>
                    <a:pt x="3132" y="1"/>
                    <a:pt x="20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1809625" y="1567975"/>
              <a:ext cx="41825" cy="36625"/>
            </a:xfrm>
            <a:custGeom>
              <a:avLst/>
              <a:gdLst/>
              <a:ahLst/>
              <a:cxnLst/>
              <a:rect l="l" t="t" r="r" b="b"/>
              <a:pathLst>
                <a:path w="1673" h="1465" extrusionOk="0">
                  <a:moveTo>
                    <a:pt x="961" y="0"/>
                  </a:moveTo>
                  <a:cubicBezTo>
                    <a:pt x="321" y="0"/>
                    <a:pt x="0" y="783"/>
                    <a:pt x="463" y="1245"/>
                  </a:cubicBezTo>
                  <a:cubicBezTo>
                    <a:pt x="603" y="1397"/>
                    <a:pt x="780" y="1464"/>
                    <a:pt x="956" y="1464"/>
                  </a:cubicBezTo>
                  <a:cubicBezTo>
                    <a:pt x="1318" y="1464"/>
                    <a:pt x="1673" y="1178"/>
                    <a:pt x="1673" y="747"/>
                  </a:cubicBezTo>
                  <a:cubicBezTo>
                    <a:pt x="1673" y="320"/>
                    <a:pt x="1352" y="0"/>
                    <a:pt x="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3" name="Google Shape;1153;p47"/>
            <p:cNvSpPr/>
            <p:nvPr/>
          </p:nvSpPr>
          <p:spPr>
            <a:xfrm>
              <a:off x="2755175" y="1497700"/>
              <a:ext cx="32950" cy="32925"/>
            </a:xfrm>
            <a:custGeom>
              <a:avLst/>
              <a:gdLst/>
              <a:ahLst/>
              <a:cxnLst/>
              <a:rect l="l" t="t" r="r" b="b"/>
              <a:pathLst>
                <a:path w="1318" h="1317" extrusionOk="0">
                  <a:moveTo>
                    <a:pt x="641" y="0"/>
                  </a:moveTo>
                  <a:cubicBezTo>
                    <a:pt x="285" y="0"/>
                    <a:pt x="1" y="285"/>
                    <a:pt x="1" y="641"/>
                  </a:cubicBezTo>
                  <a:cubicBezTo>
                    <a:pt x="1" y="1032"/>
                    <a:pt x="285" y="1317"/>
                    <a:pt x="641" y="1317"/>
                  </a:cubicBezTo>
                  <a:cubicBezTo>
                    <a:pt x="1033" y="1317"/>
                    <a:pt x="1317" y="1032"/>
                    <a:pt x="1317" y="641"/>
                  </a:cubicBezTo>
                  <a:cubicBezTo>
                    <a:pt x="1317" y="285"/>
                    <a:pt x="1033" y="0"/>
                    <a:pt x="6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1154;p47"/>
            <p:cNvSpPr/>
            <p:nvPr/>
          </p:nvSpPr>
          <p:spPr>
            <a:xfrm>
              <a:off x="2924200" y="1634650"/>
              <a:ext cx="96975" cy="83150"/>
            </a:xfrm>
            <a:custGeom>
              <a:avLst/>
              <a:gdLst/>
              <a:ahLst/>
              <a:cxnLst/>
              <a:rect l="l" t="t" r="r" b="b"/>
              <a:pathLst>
                <a:path w="3879" h="3326" extrusionOk="0">
                  <a:moveTo>
                    <a:pt x="2270" y="0"/>
                  </a:moveTo>
                  <a:cubicBezTo>
                    <a:pt x="2249" y="0"/>
                    <a:pt x="2227" y="1"/>
                    <a:pt x="2206" y="2"/>
                  </a:cubicBezTo>
                  <a:cubicBezTo>
                    <a:pt x="712" y="2"/>
                    <a:pt x="0" y="1781"/>
                    <a:pt x="1032" y="2848"/>
                  </a:cubicBezTo>
                  <a:cubicBezTo>
                    <a:pt x="1373" y="3178"/>
                    <a:pt x="1787" y="3326"/>
                    <a:pt x="2192" y="3326"/>
                  </a:cubicBezTo>
                  <a:cubicBezTo>
                    <a:pt x="3055" y="3326"/>
                    <a:pt x="3879" y="2655"/>
                    <a:pt x="3879" y="1638"/>
                  </a:cubicBezTo>
                  <a:cubicBezTo>
                    <a:pt x="3879" y="734"/>
                    <a:pt x="3165" y="0"/>
                    <a:pt x="2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3060300" y="1822375"/>
              <a:ext cx="26700" cy="26700"/>
            </a:xfrm>
            <a:custGeom>
              <a:avLst/>
              <a:gdLst/>
              <a:ahLst/>
              <a:cxnLst/>
              <a:rect l="l" t="t" r="r" b="b"/>
              <a:pathLst>
                <a:path w="1068" h="1068" extrusionOk="0">
                  <a:moveTo>
                    <a:pt x="534" y="0"/>
                  </a:moveTo>
                  <a:cubicBezTo>
                    <a:pt x="249" y="0"/>
                    <a:pt x="0" y="214"/>
                    <a:pt x="0" y="534"/>
                  </a:cubicBezTo>
                  <a:cubicBezTo>
                    <a:pt x="0" y="819"/>
                    <a:pt x="249" y="1068"/>
                    <a:pt x="534" y="1068"/>
                  </a:cubicBezTo>
                  <a:cubicBezTo>
                    <a:pt x="854" y="1068"/>
                    <a:pt x="1068" y="819"/>
                    <a:pt x="1068" y="534"/>
                  </a:cubicBezTo>
                  <a:cubicBezTo>
                    <a:pt x="1068" y="214"/>
                    <a:pt x="854" y="0"/>
                    <a:pt x="5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1588125" y="2595350"/>
              <a:ext cx="99650" cy="100550"/>
            </a:xfrm>
            <a:custGeom>
              <a:avLst/>
              <a:gdLst/>
              <a:ahLst/>
              <a:cxnLst/>
              <a:rect l="l" t="t" r="r" b="b"/>
              <a:pathLst>
                <a:path w="3986" h="4022" extrusionOk="0">
                  <a:moveTo>
                    <a:pt x="1993" y="1"/>
                  </a:moveTo>
                  <a:cubicBezTo>
                    <a:pt x="890" y="1"/>
                    <a:pt x="1" y="890"/>
                    <a:pt x="1" y="2029"/>
                  </a:cubicBezTo>
                  <a:cubicBezTo>
                    <a:pt x="1" y="3132"/>
                    <a:pt x="890" y="4022"/>
                    <a:pt x="1993" y="4022"/>
                  </a:cubicBezTo>
                  <a:cubicBezTo>
                    <a:pt x="3096" y="4022"/>
                    <a:pt x="3986" y="3132"/>
                    <a:pt x="3986" y="2029"/>
                  </a:cubicBezTo>
                  <a:cubicBezTo>
                    <a:pt x="3986" y="890"/>
                    <a:pt x="3096" y="1"/>
                    <a:pt x="1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1157;p47"/>
            <p:cNvSpPr/>
            <p:nvPr/>
          </p:nvSpPr>
          <p:spPr>
            <a:xfrm>
              <a:off x="1780275" y="2888900"/>
              <a:ext cx="21375" cy="20700"/>
            </a:xfrm>
            <a:custGeom>
              <a:avLst/>
              <a:gdLst/>
              <a:ahLst/>
              <a:cxnLst/>
              <a:rect l="l" t="t" r="r" b="b"/>
              <a:pathLst>
                <a:path w="855" h="828" extrusionOk="0">
                  <a:moveTo>
                    <a:pt x="427" y="1"/>
                  </a:moveTo>
                  <a:cubicBezTo>
                    <a:pt x="214" y="1"/>
                    <a:pt x="0" y="143"/>
                    <a:pt x="0" y="428"/>
                  </a:cubicBezTo>
                  <a:cubicBezTo>
                    <a:pt x="0" y="694"/>
                    <a:pt x="214" y="828"/>
                    <a:pt x="427" y="828"/>
                  </a:cubicBezTo>
                  <a:cubicBezTo>
                    <a:pt x="641" y="828"/>
                    <a:pt x="854" y="694"/>
                    <a:pt x="854" y="428"/>
                  </a:cubicBezTo>
                  <a:cubicBezTo>
                    <a:pt x="854" y="143"/>
                    <a:pt x="641" y="1"/>
                    <a:pt x="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1158;p47"/>
            <p:cNvSpPr/>
            <p:nvPr/>
          </p:nvSpPr>
          <p:spPr>
            <a:xfrm>
              <a:off x="1967950" y="3047225"/>
              <a:ext cx="103225" cy="104100"/>
            </a:xfrm>
            <a:custGeom>
              <a:avLst/>
              <a:gdLst/>
              <a:ahLst/>
              <a:cxnLst/>
              <a:rect l="l" t="t" r="r" b="b"/>
              <a:pathLst>
                <a:path w="4129" h="4164" extrusionOk="0">
                  <a:moveTo>
                    <a:pt x="2064" y="1"/>
                  </a:moveTo>
                  <a:cubicBezTo>
                    <a:pt x="926" y="1"/>
                    <a:pt x="1" y="926"/>
                    <a:pt x="1" y="2065"/>
                  </a:cubicBezTo>
                  <a:cubicBezTo>
                    <a:pt x="1" y="3203"/>
                    <a:pt x="926" y="4164"/>
                    <a:pt x="2064" y="4164"/>
                  </a:cubicBezTo>
                  <a:cubicBezTo>
                    <a:pt x="3203" y="4164"/>
                    <a:pt x="4128" y="3203"/>
                    <a:pt x="4128" y="2065"/>
                  </a:cubicBezTo>
                  <a:cubicBezTo>
                    <a:pt x="4128" y="926"/>
                    <a:pt x="3203" y="1"/>
                    <a:pt x="2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2267725" y="3148650"/>
              <a:ext cx="88975" cy="76225"/>
            </a:xfrm>
            <a:custGeom>
              <a:avLst/>
              <a:gdLst/>
              <a:ahLst/>
              <a:cxnLst/>
              <a:rect l="l" t="t" r="r" b="b"/>
              <a:pathLst>
                <a:path w="3559" h="3049" extrusionOk="0">
                  <a:moveTo>
                    <a:pt x="2029" y="0"/>
                  </a:moveTo>
                  <a:cubicBezTo>
                    <a:pt x="677" y="0"/>
                    <a:pt x="1" y="1637"/>
                    <a:pt x="961" y="2598"/>
                  </a:cubicBezTo>
                  <a:cubicBezTo>
                    <a:pt x="1273" y="2909"/>
                    <a:pt x="1656" y="3049"/>
                    <a:pt x="2030" y="3049"/>
                  </a:cubicBezTo>
                  <a:cubicBezTo>
                    <a:pt x="2811" y="3049"/>
                    <a:pt x="3559" y="2444"/>
                    <a:pt x="3559" y="1530"/>
                  </a:cubicBezTo>
                  <a:cubicBezTo>
                    <a:pt x="3559" y="676"/>
                    <a:pt x="2883" y="0"/>
                    <a:pt x="20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2581725" y="3113950"/>
              <a:ext cx="80075" cy="67825"/>
            </a:xfrm>
            <a:custGeom>
              <a:avLst/>
              <a:gdLst/>
              <a:ahLst/>
              <a:cxnLst/>
              <a:rect l="l" t="t" r="r" b="b"/>
              <a:pathLst>
                <a:path w="3203" h="2713" extrusionOk="0">
                  <a:moveTo>
                    <a:pt x="1815" y="1"/>
                  </a:moveTo>
                  <a:cubicBezTo>
                    <a:pt x="605" y="1"/>
                    <a:pt x="1" y="1459"/>
                    <a:pt x="855" y="2313"/>
                  </a:cubicBezTo>
                  <a:cubicBezTo>
                    <a:pt x="1131" y="2589"/>
                    <a:pt x="1474" y="2713"/>
                    <a:pt x="1811" y="2713"/>
                  </a:cubicBezTo>
                  <a:cubicBezTo>
                    <a:pt x="2518" y="2713"/>
                    <a:pt x="3203" y="2171"/>
                    <a:pt x="3203" y="1353"/>
                  </a:cubicBezTo>
                  <a:cubicBezTo>
                    <a:pt x="3167" y="605"/>
                    <a:pt x="2562" y="1"/>
                    <a:pt x="18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2865475" y="3025000"/>
              <a:ext cx="47175" cy="47175"/>
            </a:xfrm>
            <a:custGeom>
              <a:avLst/>
              <a:gdLst/>
              <a:ahLst/>
              <a:cxnLst/>
              <a:rect l="l" t="t" r="r" b="b"/>
              <a:pathLst>
                <a:path w="1887" h="1887" extrusionOk="0">
                  <a:moveTo>
                    <a:pt x="926" y="0"/>
                  </a:moveTo>
                  <a:cubicBezTo>
                    <a:pt x="392" y="0"/>
                    <a:pt x="1" y="427"/>
                    <a:pt x="1" y="926"/>
                  </a:cubicBezTo>
                  <a:cubicBezTo>
                    <a:pt x="1" y="1459"/>
                    <a:pt x="392" y="1886"/>
                    <a:pt x="926" y="1886"/>
                  </a:cubicBezTo>
                  <a:cubicBezTo>
                    <a:pt x="1460" y="1886"/>
                    <a:pt x="1887" y="1459"/>
                    <a:pt x="1887" y="926"/>
                  </a:cubicBezTo>
                  <a:cubicBezTo>
                    <a:pt x="1887" y="427"/>
                    <a:pt x="1460" y="0"/>
                    <a:pt x="9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3027375" y="2815950"/>
              <a:ext cx="84525" cy="71775"/>
            </a:xfrm>
            <a:custGeom>
              <a:avLst/>
              <a:gdLst/>
              <a:ahLst/>
              <a:cxnLst/>
              <a:rect l="l" t="t" r="r" b="b"/>
              <a:pathLst>
                <a:path w="3381" h="2871" extrusionOk="0">
                  <a:moveTo>
                    <a:pt x="1922" y="1"/>
                  </a:moveTo>
                  <a:cubicBezTo>
                    <a:pt x="641" y="1"/>
                    <a:pt x="1" y="1567"/>
                    <a:pt x="926" y="2456"/>
                  </a:cubicBezTo>
                  <a:cubicBezTo>
                    <a:pt x="1212" y="2743"/>
                    <a:pt x="1569" y="2870"/>
                    <a:pt x="1921" y="2870"/>
                  </a:cubicBezTo>
                  <a:cubicBezTo>
                    <a:pt x="2661" y="2870"/>
                    <a:pt x="3381" y="2304"/>
                    <a:pt x="3381" y="1460"/>
                  </a:cubicBezTo>
                  <a:cubicBezTo>
                    <a:pt x="3381" y="641"/>
                    <a:pt x="2740" y="1"/>
                    <a:pt x="1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3" name="Google Shape;1163;p47"/>
            <p:cNvSpPr/>
            <p:nvPr/>
          </p:nvSpPr>
          <p:spPr>
            <a:xfrm>
              <a:off x="3109225" y="2553550"/>
              <a:ext cx="92525" cy="79275"/>
            </a:xfrm>
            <a:custGeom>
              <a:avLst/>
              <a:gdLst/>
              <a:ahLst/>
              <a:cxnLst/>
              <a:rect l="l" t="t" r="r" b="b"/>
              <a:pathLst>
                <a:path w="3701" h="3171" extrusionOk="0">
                  <a:moveTo>
                    <a:pt x="2135" y="1"/>
                  </a:moveTo>
                  <a:cubicBezTo>
                    <a:pt x="712" y="1"/>
                    <a:pt x="0" y="1708"/>
                    <a:pt x="996" y="2705"/>
                  </a:cubicBezTo>
                  <a:cubicBezTo>
                    <a:pt x="1318" y="3027"/>
                    <a:pt x="1715" y="3170"/>
                    <a:pt x="2104" y="3170"/>
                  </a:cubicBezTo>
                  <a:cubicBezTo>
                    <a:pt x="2918" y="3170"/>
                    <a:pt x="3700" y="2541"/>
                    <a:pt x="3700" y="1602"/>
                  </a:cubicBezTo>
                  <a:cubicBezTo>
                    <a:pt x="3700" y="712"/>
                    <a:pt x="2989" y="1"/>
                    <a:pt x="2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1164;p47"/>
            <p:cNvSpPr/>
            <p:nvPr/>
          </p:nvSpPr>
          <p:spPr>
            <a:xfrm>
              <a:off x="1818350" y="1558050"/>
              <a:ext cx="528325" cy="471950"/>
            </a:xfrm>
            <a:custGeom>
              <a:avLst/>
              <a:gdLst/>
              <a:ahLst/>
              <a:cxnLst/>
              <a:rect l="l" t="t" r="r" b="b"/>
              <a:pathLst>
                <a:path w="21133" h="18878" extrusionOk="0">
                  <a:moveTo>
                    <a:pt x="20892" y="1"/>
                  </a:moveTo>
                  <a:cubicBezTo>
                    <a:pt x="20845" y="1"/>
                    <a:pt x="20796" y="23"/>
                    <a:pt x="20751" y="77"/>
                  </a:cubicBezTo>
                  <a:lnTo>
                    <a:pt x="20786" y="41"/>
                  </a:lnTo>
                  <a:lnTo>
                    <a:pt x="20786" y="41"/>
                  </a:lnTo>
                  <a:cubicBezTo>
                    <a:pt x="19292" y="1678"/>
                    <a:pt x="17086" y="2496"/>
                    <a:pt x="14951" y="2888"/>
                  </a:cubicBezTo>
                  <a:cubicBezTo>
                    <a:pt x="13706" y="3101"/>
                    <a:pt x="12425" y="3243"/>
                    <a:pt x="11144" y="3350"/>
                  </a:cubicBezTo>
                  <a:cubicBezTo>
                    <a:pt x="10041" y="3421"/>
                    <a:pt x="8938" y="3564"/>
                    <a:pt x="7871" y="3777"/>
                  </a:cubicBezTo>
                  <a:cubicBezTo>
                    <a:pt x="6945" y="3955"/>
                    <a:pt x="6092" y="4382"/>
                    <a:pt x="5451" y="5058"/>
                  </a:cubicBezTo>
                  <a:cubicBezTo>
                    <a:pt x="4775" y="5841"/>
                    <a:pt x="4455" y="6873"/>
                    <a:pt x="4597" y="7905"/>
                  </a:cubicBezTo>
                  <a:cubicBezTo>
                    <a:pt x="4704" y="9008"/>
                    <a:pt x="5060" y="10075"/>
                    <a:pt x="5131" y="11178"/>
                  </a:cubicBezTo>
                  <a:cubicBezTo>
                    <a:pt x="5202" y="12103"/>
                    <a:pt x="5060" y="13064"/>
                    <a:pt x="4739" y="13953"/>
                  </a:cubicBezTo>
                  <a:cubicBezTo>
                    <a:pt x="3992" y="16017"/>
                    <a:pt x="2356" y="17654"/>
                    <a:pt x="292" y="18330"/>
                  </a:cubicBezTo>
                  <a:cubicBezTo>
                    <a:pt x="0" y="18427"/>
                    <a:pt x="92" y="18878"/>
                    <a:pt x="352" y="18878"/>
                  </a:cubicBezTo>
                  <a:cubicBezTo>
                    <a:pt x="378" y="18878"/>
                    <a:pt x="405" y="18873"/>
                    <a:pt x="434" y="18863"/>
                  </a:cubicBezTo>
                  <a:cubicBezTo>
                    <a:pt x="3174" y="17903"/>
                    <a:pt x="5166" y="15483"/>
                    <a:pt x="5593" y="12601"/>
                  </a:cubicBezTo>
                  <a:cubicBezTo>
                    <a:pt x="5665" y="11569"/>
                    <a:pt x="5629" y="10538"/>
                    <a:pt x="5380" y="9541"/>
                  </a:cubicBezTo>
                  <a:cubicBezTo>
                    <a:pt x="5166" y="8474"/>
                    <a:pt x="4882" y="7300"/>
                    <a:pt x="5273" y="6232"/>
                  </a:cubicBezTo>
                  <a:cubicBezTo>
                    <a:pt x="5629" y="5272"/>
                    <a:pt x="6518" y="4773"/>
                    <a:pt x="7479" y="4489"/>
                  </a:cubicBezTo>
                  <a:cubicBezTo>
                    <a:pt x="8547" y="4240"/>
                    <a:pt x="9614" y="4097"/>
                    <a:pt x="10681" y="4062"/>
                  </a:cubicBezTo>
                  <a:cubicBezTo>
                    <a:pt x="11962" y="3955"/>
                    <a:pt x="13243" y="3848"/>
                    <a:pt x="14524" y="3635"/>
                  </a:cubicBezTo>
                  <a:cubicBezTo>
                    <a:pt x="16979" y="3172"/>
                    <a:pt x="19328" y="2212"/>
                    <a:pt x="21000" y="326"/>
                  </a:cubicBezTo>
                  <a:cubicBezTo>
                    <a:pt x="21133" y="193"/>
                    <a:pt x="21027" y="1"/>
                    <a:pt x="208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1780761" y="2496870"/>
              <a:ext cx="135975" cy="400700"/>
            </a:xfrm>
            <a:custGeom>
              <a:avLst/>
              <a:gdLst/>
              <a:ahLst/>
              <a:cxnLst/>
              <a:rect l="l" t="t" r="r" b="b"/>
              <a:pathLst>
                <a:path w="5439" h="16028" extrusionOk="0">
                  <a:moveTo>
                    <a:pt x="311" y="1"/>
                  </a:moveTo>
                  <a:cubicBezTo>
                    <a:pt x="141" y="1"/>
                    <a:pt x="0" y="203"/>
                    <a:pt x="138" y="342"/>
                  </a:cubicBezTo>
                  <a:lnTo>
                    <a:pt x="174" y="342"/>
                  </a:lnTo>
                  <a:cubicBezTo>
                    <a:pt x="1917" y="1872"/>
                    <a:pt x="2166" y="4291"/>
                    <a:pt x="2131" y="6462"/>
                  </a:cubicBezTo>
                  <a:cubicBezTo>
                    <a:pt x="2095" y="8846"/>
                    <a:pt x="1811" y="11301"/>
                    <a:pt x="2807" y="13542"/>
                  </a:cubicBezTo>
                  <a:cubicBezTo>
                    <a:pt x="3234" y="14574"/>
                    <a:pt x="4017" y="15428"/>
                    <a:pt x="5013" y="15997"/>
                  </a:cubicBezTo>
                  <a:cubicBezTo>
                    <a:pt x="5050" y="16019"/>
                    <a:pt x="5087" y="16028"/>
                    <a:pt x="5121" y="16028"/>
                  </a:cubicBezTo>
                  <a:cubicBezTo>
                    <a:pt x="5315" y="16028"/>
                    <a:pt x="5438" y="15727"/>
                    <a:pt x="5226" y="15606"/>
                  </a:cubicBezTo>
                  <a:cubicBezTo>
                    <a:pt x="3341" y="14503"/>
                    <a:pt x="2665" y="12261"/>
                    <a:pt x="2558" y="10198"/>
                  </a:cubicBezTo>
                  <a:cubicBezTo>
                    <a:pt x="2451" y="7778"/>
                    <a:pt x="2914" y="5323"/>
                    <a:pt x="2238" y="2975"/>
                  </a:cubicBezTo>
                  <a:cubicBezTo>
                    <a:pt x="1917" y="1836"/>
                    <a:pt x="1312" y="840"/>
                    <a:pt x="459" y="57"/>
                  </a:cubicBezTo>
                  <a:cubicBezTo>
                    <a:pt x="411" y="17"/>
                    <a:pt x="360" y="1"/>
                    <a:pt x="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2929725" y="2547756"/>
              <a:ext cx="100350" cy="169975"/>
            </a:xfrm>
            <a:custGeom>
              <a:avLst/>
              <a:gdLst/>
              <a:ahLst/>
              <a:cxnLst/>
              <a:rect l="l" t="t" r="r" b="b"/>
              <a:pathLst>
                <a:path w="4014" h="6799" extrusionOk="0">
                  <a:moveTo>
                    <a:pt x="3675" y="1"/>
                  </a:moveTo>
                  <a:cubicBezTo>
                    <a:pt x="3595" y="1"/>
                    <a:pt x="3515" y="54"/>
                    <a:pt x="3515" y="161"/>
                  </a:cubicBezTo>
                  <a:lnTo>
                    <a:pt x="3515" y="197"/>
                  </a:lnTo>
                  <a:cubicBezTo>
                    <a:pt x="3658" y="1549"/>
                    <a:pt x="3195" y="2901"/>
                    <a:pt x="2234" y="3897"/>
                  </a:cubicBezTo>
                  <a:cubicBezTo>
                    <a:pt x="1416" y="4715"/>
                    <a:pt x="455" y="5427"/>
                    <a:pt x="64" y="6566"/>
                  </a:cubicBezTo>
                  <a:cubicBezTo>
                    <a:pt x="0" y="6714"/>
                    <a:pt x="113" y="6799"/>
                    <a:pt x="229" y="6799"/>
                  </a:cubicBezTo>
                  <a:cubicBezTo>
                    <a:pt x="309" y="6799"/>
                    <a:pt x="391" y="6759"/>
                    <a:pt x="420" y="6672"/>
                  </a:cubicBezTo>
                  <a:cubicBezTo>
                    <a:pt x="882" y="5463"/>
                    <a:pt x="2021" y="4787"/>
                    <a:pt x="2804" y="3862"/>
                  </a:cubicBezTo>
                  <a:cubicBezTo>
                    <a:pt x="3622" y="2830"/>
                    <a:pt x="4013" y="1478"/>
                    <a:pt x="3835" y="161"/>
                  </a:cubicBezTo>
                  <a:cubicBezTo>
                    <a:pt x="3835" y="54"/>
                    <a:pt x="3755" y="1"/>
                    <a:pt x="3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47"/>
            <p:cNvSpPr/>
            <p:nvPr/>
          </p:nvSpPr>
          <p:spPr>
            <a:xfrm>
              <a:off x="2840650" y="1774975"/>
              <a:ext cx="124875" cy="272750"/>
            </a:xfrm>
            <a:custGeom>
              <a:avLst/>
              <a:gdLst/>
              <a:ahLst/>
              <a:cxnLst/>
              <a:rect l="l" t="t" r="r" b="b"/>
              <a:pathLst>
                <a:path w="4995" h="10910" extrusionOk="0">
                  <a:moveTo>
                    <a:pt x="362" y="1"/>
                  </a:moveTo>
                  <a:cubicBezTo>
                    <a:pt x="161" y="1"/>
                    <a:pt x="0" y="291"/>
                    <a:pt x="176" y="437"/>
                  </a:cubicBezTo>
                  <a:cubicBezTo>
                    <a:pt x="1599" y="1647"/>
                    <a:pt x="1101" y="3675"/>
                    <a:pt x="1065" y="5312"/>
                  </a:cubicBezTo>
                  <a:cubicBezTo>
                    <a:pt x="994" y="6877"/>
                    <a:pt x="1599" y="8372"/>
                    <a:pt x="2666" y="9546"/>
                  </a:cubicBezTo>
                  <a:cubicBezTo>
                    <a:pt x="3235" y="10151"/>
                    <a:pt x="3947" y="10613"/>
                    <a:pt x="4730" y="10898"/>
                  </a:cubicBezTo>
                  <a:cubicBezTo>
                    <a:pt x="4749" y="10906"/>
                    <a:pt x="4768" y="10909"/>
                    <a:pt x="4786" y="10909"/>
                  </a:cubicBezTo>
                  <a:cubicBezTo>
                    <a:pt x="4928" y="10909"/>
                    <a:pt x="4995" y="10677"/>
                    <a:pt x="4837" y="10613"/>
                  </a:cubicBezTo>
                  <a:lnTo>
                    <a:pt x="4872" y="10613"/>
                  </a:lnTo>
                  <a:cubicBezTo>
                    <a:pt x="3485" y="9973"/>
                    <a:pt x="2417" y="8799"/>
                    <a:pt x="1919" y="7340"/>
                  </a:cubicBezTo>
                  <a:cubicBezTo>
                    <a:pt x="1670" y="6522"/>
                    <a:pt x="1563" y="5668"/>
                    <a:pt x="1670" y="4849"/>
                  </a:cubicBezTo>
                  <a:cubicBezTo>
                    <a:pt x="1777" y="3960"/>
                    <a:pt x="1777" y="3035"/>
                    <a:pt x="1670" y="2181"/>
                  </a:cubicBezTo>
                  <a:cubicBezTo>
                    <a:pt x="1563" y="1327"/>
                    <a:pt x="1136" y="580"/>
                    <a:pt x="496" y="46"/>
                  </a:cubicBezTo>
                  <a:cubicBezTo>
                    <a:pt x="451" y="14"/>
                    <a:pt x="406" y="1"/>
                    <a:pt x="3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1168;p47"/>
            <p:cNvSpPr/>
            <p:nvPr/>
          </p:nvSpPr>
          <p:spPr>
            <a:xfrm>
              <a:off x="2511150" y="1604850"/>
              <a:ext cx="190175" cy="78075"/>
            </a:xfrm>
            <a:custGeom>
              <a:avLst/>
              <a:gdLst/>
              <a:ahLst/>
              <a:cxnLst/>
              <a:rect l="l" t="t" r="r" b="b"/>
              <a:pathLst>
                <a:path w="7607" h="3123" extrusionOk="0">
                  <a:moveTo>
                    <a:pt x="3565" y="1"/>
                  </a:moveTo>
                  <a:cubicBezTo>
                    <a:pt x="3208" y="1"/>
                    <a:pt x="2850" y="62"/>
                    <a:pt x="2503" y="197"/>
                  </a:cubicBezTo>
                  <a:cubicBezTo>
                    <a:pt x="1944" y="374"/>
                    <a:pt x="1360" y="624"/>
                    <a:pt x="751" y="624"/>
                  </a:cubicBezTo>
                  <a:cubicBezTo>
                    <a:pt x="625" y="624"/>
                    <a:pt x="497" y="613"/>
                    <a:pt x="368" y="589"/>
                  </a:cubicBezTo>
                  <a:cubicBezTo>
                    <a:pt x="345" y="583"/>
                    <a:pt x="323" y="580"/>
                    <a:pt x="302" y="580"/>
                  </a:cubicBezTo>
                  <a:cubicBezTo>
                    <a:pt x="69" y="580"/>
                    <a:pt x="1" y="915"/>
                    <a:pt x="262" y="980"/>
                  </a:cubicBezTo>
                  <a:cubicBezTo>
                    <a:pt x="442" y="1029"/>
                    <a:pt x="620" y="1050"/>
                    <a:pt x="796" y="1050"/>
                  </a:cubicBezTo>
                  <a:cubicBezTo>
                    <a:pt x="1775" y="1050"/>
                    <a:pt x="2697" y="410"/>
                    <a:pt x="3703" y="410"/>
                  </a:cubicBezTo>
                  <a:cubicBezTo>
                    <a:pt x="3835" y="410"/>
                    <a:pt x="3969" y="421"/>
                    <a:pt x="4104" y="446"/>
                  </a:cubicBezTo>
                  <a:cubicBezTo>
                    <a:pt x="5492" y="731"/>
                    <a:pt x="6524" y="1976"/>
                    <a:pt x="7342" y="3079"/>
                  </a:cubicBezTo>
                  <a:cubicBezTo>
                    <a:pt x="7363" y="3110"/>
                    <a:pt x="7394" y="3123"/>
                    <a:pt x="7427" y="3123"/>
                  </a:cubicBezTo>
                  <a:cubicBezTo>
                    <a:pt x="7512" y="3123"/>
                    <a:pt x="7607" y="3039"/>
                    <a:pt x="7556" y="2937"/>
                  </a:cubicBezTo>
                  <a:cubicBezTo>
                    <a:pt x="6737" y="1763"/>
                    <a:pt x="5919" y="553"/>
                    <a:pt x="4460" y="126"/>
                  </a:cubicBezTo>
                  <a:cubicBezTo>
                    <a:pt x="4167" y="45"/>
                    <a:pt x="3866" y="1"/>
                    <a:pt x="35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1171;p47"/>
            <p:cNvSpPr/>
            <p:nvPr/>
          </p:nvSpPr>
          <p:spPr>
            <a:xfrm>
              <a:off x="1445625" y="1228575"/>
              <a:ext cx="1873975" cy="788625"/>
            </a:xfrm>
            <a:custGeom>
              <a:avLst/>
              <a:gdLst/>
              <a:ahLst/>
              <a:cxnLst/>
              <a:rect l="l" t="t" r="r" b="b"/>
              <a:pathLst>
                <a:path w="74959" h="31545" extrusionOk="0">
                  <a:moveTo>
                    <a:pt x="37548" y="1"/>
                  </a:moveTo>
                  <a:cubicBezTo>
                    <a:pt x="34582" y="1"/>
                    <a:pt x="31611" y="314"/>
                    <a:pt x="28686" y="945"/>
                  </a:cubicBezTo>
                  <a:cubicBezTo>
                    <a:pt x="22175" y="2297"/>
                    <a:pt x="16090" y="5250"/>
                    <a:pt x="10967" y="9520"/>
                  </a:cubicBezTo>
                  <a:cubicBezTo>
                    <a:pt x="6128" y="13576"/>
                    <a:pt x="2249" y="18913"/>
                    <a:pt x="542" y="25033"/>
                  </a:cubicBezTo>
                  <a:cubicBezTo>
                    <a:pt x="328" y="25780"/>
                    <a:pt x="186" y="26599"/>
                    <a:pt x="43" y="27381"/>
                  </a:cubicBezTo>
                  <a:cubicBezTo>
                    <a:pt x="0" y="27531"/>
                    <a:pt x="126" y="27630"/>
                    <a:pt x="247" y="27630"/>
                  </a:cubicBezTo>
                  <a:cubicBezTo>
                    <a:pt x="328" y="27630"/>
                    <a:pt x="406" y="27587"/>
                    <a:pt x="435" y="27488"/>
                  </a:cubicBezTo>
                  <a:lnTo>
                    <a:pt x="470" y="27488"/>
                  </a:lnTo>
                  <a:cubicBezTo>
                    <a:pt x="1218" y="24464"/>
                    <a:pt x="2427" y="21617"/>
                    <a:pt x="4028" y="18949"/>
                  </a:cubicBezTo>
                  <a:cubicBezTo>
                    <a:pt x="5630" y="16316"/>
                    <a:pt x="7587" y="13861"/>
                    <a:pt x="9864" y="11761"/>
                  </a:cubicBezTo>
                  <a:cubicBezTo>
                    <a:pt x="14489" y="7385"/>
                    <a:pt x="20111" y="4218"/>
                    <a:pt x="26266" y="2475"/>
                  </a:cubicBezTo>
                  <a:cubicBezTo>
                    <a:pt x="29974" y="1435"/>
                    <a:pt x="33781" y="917"/>
                    <a:pt x="37593" y="917"/>
                  </a:cubicBezTo>
                  <a:cubicBezTo>
                    <a:pt x="40952" y="917"/>
                    <a:pt x="44315" y="1319"/>
                    <a:pt x="47615" y="2119"/>
                  </a:cubicBezTo>
                  <a:cubicBezTo>
                    <a:pt x="54197" y="3756"/>
                    <a:pt x="60175" y="7207"/>
                    <a:pt x="64872" y="12082"/>
                  </a:cubicBezTo>
                  <a:cubicBezTo>
                    <a:pt x="69319" y="16707"/>
                    <a:pt x="72379" y="22507"/>
                    <a:pt x="73660" y="28805"/>
                  </a:cubicBezTo>
                  <a:cubicBezTo>
                    <a:pt x="73838" y="29587"/>
                    <a:pt x="73945" y="30335"/>
                    <a:pt x="74016" y="31117"/>
                  </a:cubicBezTo>
                  <a:cubicBezTo>
                    <a:pt x="74052" y="31402"/>
                    <a:pt x="74301" y="31544"/>
                    <a:pt x="74527" y="31544"/>
                  </a:cubicBezTo>
                  <a:cubicBezTo>
                    <a:pt x="74754" y="31544"/>
                    <a:pt x="74959" y="31402"/>
                    <a:pt x="74906" y="31117"/>
                  </a:cubicBezTo>
                  <a:cubicBezTo>
                    <a:pt x="74123" y="24571"/>
                    <a:pt x="71454" y="18415"/>
                    <a:pt x="67184" y="13363"/>
                  </a:cubicBezTo>
                  <a:cubicBezTo>
                    <a:pt x="62808" y="8097"/>
                    <a:pt x="57044" y="4183"/>
                    <a:pt x="50533" y="2048"/>
                  </a:cubicBezTo>
                  <a:cubicBezTo>
                    <a:pt x="46326" y="688"/>
                    <a:pt x="41943" y="1"/>
                    <a:pt x="37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1459600" y="2474725"/>
              <a:ext cx="1837325" cy="855175"/>
            </a:xfrm>
            <a:custGeom>
              <a:avLst/>
              <a:gdLst/>
              <a:ahLst/>
              <a:cxnLst/>
              <a:rect l="l" t="t" r="r" b="b"/>
              <a:pathLst>
                <a:path w="73493" h="34207" extrusionOk="0">
                  <a:moveTo>
                    <a:pt x="284" y="0"/>
                  </a:moveTo>
                  <a:cubicBezTo>
                    <a:pt x="137" y="0"/>
                    <a:pt x="1" y="98"/>
                    <a:pt x="18" y="307"/>
                  </a:cubicBezTo>
                  <a:cubicBezTo>
                    <a:pt x="338" y="6854"/>
                    <a:pt x="2260" y="13223"/>
                    <a:pt x="5640" y="18880"/>
                  </a:cubicBezTo>
                  <a:cubicBezTo>
                    <a:pt x="7312" y="21656"/>
                    <a:pt x="9376" y="24146"/>
                    <a:pt x="11795" y="26317"/>
                  </a:cubicBezTo>
                  <a:cubicBezTo>
                    <a:pt x="14357" y="28594"/>
                    <a:pt x="17310" y="30373"/>
                    <a:pt x="20513" y="31618"/>
                  </a:cubicBezTo>
                  <a:cubicBezTo>
                    <a:pt x="24035" y="32970"/>
                    <a:pt x="27736" y="33753"/>
                    <a:pt x="31507" y="34038"/>
                  </a:cubicBezTo>
                  <a:cubicBezTo>
                    <a:pt x="33015" y="34149"/>
                    <a:pt x="34522" y="34206"/>
                    <a:pt x="36025" y="34206"/>
                  </a:cubicBezTo>
                  <a:cubicBezTo>
                    <a:pt x="38354" y="34206"/>
                    <a:pt x="40672" y="34070"/>
                    <a:pt x="42964" y="33789"/>
                  </a:cubicBezTo>
                  <a:cubicBezTo>
                    <a:pt x="50329" y="32899"/>
                    <a:pt x="57588" y="30444"/>
                    <a:pt x="63316" y="25570"/>
                  </a:cubicBezTo>
                  <a:cubicBezTo>
                    <a:pt x="65949" y="23399"/>
                    <a:pt x="68120" y="20766"/>
                    <a:pt x="69721" y="17777"/>
                  </a:cubicBezTo>
                  <a:cubicBezTo>
                    <a:pt x="71536" y="14326"/>
                    <a:pt x="72390" y="10554"/>
                    <a:pt x="72994" y="6747"/>
                  </a:cubicBezTo>
                  <a:cubicBezTo>
                    <a:pt x="73172" y="5787"/>
                    <a:pt x="73279" y="4826"/>
                    <a:pt x="73457" y="3865"/>
                  </a:cubicBezTo>
                  <a:cubicBezTo>
                    <a:pt x="73493" y="3616"/>
                    <a:pt x="73350" y="3367"/>
                    <a:pt x="73137" y="3296"/>
                  </a:cubicBezTo>
                  <a:cubicBezTo>
                    <a:pt x="73093" y="3284"/>
                    <a:pt x="73050" y="3278"/>
                    <a:pt x="73008" y="3278"/>
                  </a:cubicBezTo>
                  <a:cubicBezTo>
                    <a:pt x="72806" y="3278"/>
                    <a:pt x="72626" y="3410"/>
                    <a:pt x="72568" y="3616"/>
                  </a:cubicBezTo>
                  <a:cubicBezTo>
                    <a:pt x="71998" y="7459"/>
                    <a:pt x="71429" y="11373"/>
                    <a:pt x="70006" y="15002"/>
                  </a:cubicBezTo>
                  <a:cubicBezTo>
                    <a:pt x="68760" y="18098"/>
                    <a:pt x="66875" y="20908"/>
                    <a:pt x="64526" y="23257"/>
                  </a:cubicBezTo>
                  <a:cubicBezTo>
                    <a:pt x="59438" y="28380"/>
                    <a:pt x="52642" y="31262"/>
                    <a:pt x="45597" y="32472"/>
                  </a:cubicBezTo>
                  <a:cubicBezTo>
                    <a:pt x="42522" y="33004"/>
                    <a:pt x="39374" y="33291"/>
                    <a:pt x="36233" y="33291"/>
                  </a:cubicBezTo>
                  <a:cubicBezTo>
                    <a:pt x="35594" y="33291"/>
                    <a:pt x="34956" y="33279"/>
                    <a:pt x="34318" y="33255"/>
                  </a:cubicBezTo>
                  <a:cubicBezTo>
                    <a:pt x="30653" y="33219"/>
                    <a:pt x="27024" y="32650"/>
                    <a:pt x="23466" y="31654"/>
                  </a:cubicBezTo>
                  <a:cubicBezTo>
                    <a:pt x="20086" y="30693"/>
                    <a:pt x="16919" y="29128"/>
                    <a:pt x="14108" y="27028"/>
                  </a:cubicBezTo>
                  <a:cubicBezTo>
                    <a:pt x="11617" y="25143"/>
                    <a:pt x="9447" y="22865"/>
                    <a:pt x="7704" y="20304"/>
                  </a:cubicBezTo>
                  <a:cubicBezTo>
                    <a:pt x="4039" y="15109"/>
                    <a:pt x="1904" y="8918"/>
                    <a:pt x="943" y="2655"/>
                  </a:cubicBezTo>
                  <a:cubicBezTo>
                    <a:pt x="836" y="1873"/>
                    <a:pt x="730" y="1090"/>
                    <a:pt x="623" y="307"/>
                  </a:cubicBezTo>
                  <a:cubicBezTo>
                    <a:pt x="605" y="107"/>
                    <a:pt x="438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" name="Google Shape;1066;p47">
            <a:extLst>
              <a:ext uri="{FF2B5EF4-FFF2-40B4-BE49-F238E27FC236}">
                <a16:creationId xmlns:a16="http://schemas.microsoft.com/office/drawing/2014/main" xmlns="" id="{07B559E3-FB80-EA60-F30E-FC9E7D69E672}"/>
              </a:ext>
            </a:extLst>
          </p:cNvPr>
          <p:cNvGrpSpPr/>
          <p:nvPr/>
        </p:nvGrpSpPr>
        <p:grpSpPr>
          <a:xfrm>
            <a:off x="224852" y="159314"/>
            <a:ext cx="493797" cy="446228"/>
            <a:chOff x="2679436" y="3270400"/>
            <a:chExt cx="752625" cy="689795"/>
          </a:xfrm>
        </p:grpSpPr>
        <p:sp>
          <p:nvSpPr>
            <p:cNvPr id="3" name="Google Shape;1067;p47">
              <a:extLst>
                <a:ext uri="{FF2B5EF4-FFF2-40B4-BE49-F238E27FC236}">
                  <a16:creationId xmlns:a16="http://schemas.microsoft.com/office/drawing/2014/main" xmlns="" id="{91DD2B44-B5C7-D575-CB51-85E870A1FA92}"/>
                </a:ext>
              </a:extLst>
            </p:cNvPr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1068;p47">
              <a:extLst>
                <a:ext uri="{FF2B5EF4-FFF2-40B4-BE49-F238E27FC236}">
                  <a16:creationId xmlns:a16="http://schemas.microsoft.com/office/drawing/2014/main" xmlns="" id="{F90E6E19-6EF7-DFF3-F01A-2DA24033A70A}"/>
                </a:ext>
              </a:extLst>
            </p:cNvPr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1069;p47">
              <a:extLst>
                <a:ext uri="{FF2B5EF4-FFF2-40B4-BE49-F238E27FC236}">
                  <a16:creationId xmlns:a16="http://schemas.microsoft.com/office/drawing/2014/main" xmlns="" id="{C153F9BD-095A-94A1-E382-734A60A212EA}"/>
                </a:ext>
              </a:extLst>
            </p:cNvPr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1070;p47">
              <a:extLst>
                <a:ext uri="{FF2B5EF4-FFF2-40B4-BE49-F238E27FC236}">
                  <a16:creationId xmlns:a16="http://schemas.microsoft.com/office/drawing/2014/main" xmlns="" id="{348621DD-E93F-B604-5036-8F7AA239C202}"/>
                </a:ext>
              </a:extLst>
            </p:cNvPr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64" name="Google Shape;1064;p47">
            <a:hlinkClick r:id="" action="ppaction://noaction"/>
          </p:cNvPr>
          <p:cNvSpPr txBox="1"/>
          <p:nvPr/>
        </p:nvSpPr>
        <p:spPr>
          <a:xfrm>
            <a:off x="2068563" y="3654388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6107BA2-D520-8DA3-6DC8-DB23D99DADF7}"/>
              </a:ext>
            </a:extLst>
          </p:cNvPr>
          <p:cNvSpPr txBox="1"/>
          <p:nvPr/>
        </p:nvSpPr>
        <p:spPr>
          <a:xfrm>
            <a:off x="-112963" y="-698066"/>
            <a:ext cx="4823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1" u="none" strike="noStrike" kern="0" cap="none" spc="0" normalizeH="0" baseline="0" noProof="0" dirty="0">
                <a:ln w="0"/>
                <a:solidFill>
                  <a:srgbClr val="FFFFFF">
                    <a:lumMod val="95000"/>
                  </a:srgbClr>
                </a:solidFill>
                <a:effectLst>
                  <a:outerShdw blurRad="38100" dist="19050" dir="2700000" algn="tl" rotWithShape="0">
                    <a:srgbClr val="A4DAA1">
                      <a:alpha val="40000"/>
                    </a:srgbClr>
                  </a:outerShdw>
                </a:effectLst>
                <a:uLnTx/>
                <a:uFillTx/>
                <a:latin typeface="Nanum Pen Script"/>
                <a:cs typeface="Arial"/>
                <a:sym typeface="Arial"/>
              </a:rPr>
              <a:t>«Природа родного края»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C512E89-40A7-46B4-9F81-5DC6F289C1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873" y="390074"/>
            <a:ext cx="2611464" cy="1951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F1C87ED-9A49-4C6A-92C4-B8FC9BE6CC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84" y="2959226"/>
            <a:ext cx="2538264" cy="19052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4399564-7D9B-41D6-9219-8C1F2B599E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319" y="2645437"/>
            <a:ext cx="2499969" cy="23780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487E929-A417-4744-BE83-E6A29667DB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578" y="101815"/>
            <a:ext cx="1694737" cy="22596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F18B9D-48AE-4273-9EFE-22CB7F9EB3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879" y="2774440"/>
            <a:ext cx="2045131" cy="20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570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176</Words>
  <Application>Microsoft Office PowerPoint</Application>
  <PresentationFormat>Экран (16:9)</PresentationFormat>
  <Paragraphs>47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World Environment Day by Slidesgo</vt:lpstr>
      <vt:lpstr>«Микрозелень – современный эко-продукт для здорового питания!» </vt:lpstr>
      <vt:lpstr>Включение в рацион детей микрозелени и других полезных продуктов </vt:lpstr>
      <vt:lpstr>  </vt:lpstr>
      <vt:lpstr>  </vt:lpstr>
      <vt:lpstr>Презентация PowerPoint</vt:lpstr>
      <vt:lpstr>Презентация PowerPoint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ДОУ по экологическому воспитанию дошкольников</dc:title>
  <dc:creator>HP</dc:creator>
  <cp:lastModifiedBy>Витя</cp:lastModifiedBy>
  <cp:revision>64</cp:revision>
  <dcterms:modified xsi:type="dcterms:W3CDTF">2023-11-03T13:45:58Z</dcterms:modified>
</cp:coreProperties>
</file>