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58" r:id="rId6"/>
    <p:sldId id="270" r:id="rId7"/>
    <p:sldId id="269" r:id="rId8"/>
    <p:sldId id="261" r:id="rId9"/>
    <p:sldId id="271" r:id="rId10"/>
    <p:sldId id="272" r:id="rId11"/>
    <p:sldId id="273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1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5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Загрузки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0173" y="79493"/>
            <a:ext cx="783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160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457735"/>
            <a:ext cx="35037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Матреницкая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М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Мусина О. 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46" y="3789040"/>
            <a:ext cx="2076822" cy="276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70" y="3790140"/>
            <a:ext cx="2076822" cy="276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5" y="3833889"/>
            <a:ext cx="2037309" cy="276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1961718" cy="274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70126"/>
            <a:ext cx="1442992" cy="256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91208"/>
            <a:ext cx="1984470" cy="274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3" y="908720"/>
            <a:ext cx="1890973" cy="268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2076822" cy="276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63828"/>
            <a:ext cx="1446951" cy="192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771800" y="332656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Кузнецовых.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7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календарно –тематический план проекта на старший дошкольный возраст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подготовительной к школе группе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картотеку дидактических игр по проекту «Сити-фермер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рисунков, макет дома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фотовыставку «домашней работы», работы в саду, подготовить консультации, буклеты, рекомендации родителям «Что такое Сити-ферма?»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данного проекта: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получили теоретические и практические знания о профессиях, злаках, об их пользе в жизни человека; проявили инициативность и самостоятельность в поиске способов, действий; научились работать в команде, нести ответственность за порученное дело, заполнять «Дневник наблюдений», что мотивирует малыша доводить начатое дело до конца, потому что ему интересен результат именно своего труда; познакомились с современными профессиями, что закладывает ростки ранней профориентации;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повысили свой уровень профессионализма, закрепили навыки планирования и координирования совместной деятельности с детьми и родителями; провели консультации для родителей «Витаминная корзина», «Полезные свойства овощей», «Трудовое воспитание ребенка в семье», «Экологическое воспитание ребенка в семье»;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сформировалось положительное отношение к сотрудничеству, проявление инициативы. </a:t>
            </a:r>
          </a:p>
        </p:txBody>
      </p:sp>
    </p:spTree>
    <p:extLst>
      <p:ext uri="{BB962C8B-B14F-4D97-AF65-F5344CB8AC3E}">
        <p14:creationId xmlns:p14="http://schemas.microsoft.com/office/powerpoint/2010/main" val="103239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6800" y="1426511"/>
            <a:ext cx="2151360" cy="471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41" y="1163311"/>
            <a:ext cx="2753280" cy="55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195841" y="117116"/>
            <a:ext cx="4180320" cy="2035129"/>
          </a:xfrm>
        </p:spPr>
        <p:txBody>
          <a:bodyPr/>
          <a:lstStyle/>
          <a:p>
            <a:r>
              <a:rPr lang="ru-RU" altLang="ru-RU" dirty="0" smtClean="0"/>
              <a:t>Оборудование</a:t>
            </a:r>
          </a:p>
        </p:txBody>
      </p:sp>
      <p:pic>
        <p:nvPicPr>
          <p:cNvPr id="22535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5281" y="1900734"/>
            <a:ext cx="4407840" cy="3238927"/>
          </a:xfrm>
        </p:spPr>
      </p:pic>
      <p:sp>
        <p:nvSpPr>
          <p:cNvPr id="12" name="Заголовок 4"/>
          <p:cNvSpPr txBox="1">
            <a:spLocks/>
          </p:cNvSpPr>
          <p:nvPr/>
        </p:nvSpPr>
        <p:spPr bwMode="auto">
          <a:xfrm>
            <a:off x="2244961" y="5258696"/>
            <a:ext cx="4678560" cy="136507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ru-RU" sz="1400" dirty="0">
                <a:latin typeface="+mn-lt"/>
              </a:rPr>
              <a:t>Сертифицированные семена. Всхожесть от 97 %.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Детский </a:t>
            </a:r>
            <a:r>
              <a:rPr lang="ru-RU" sz="1400" dirty="0" err="1">
                <a:latin typeface="+mn-lt"/>
              </a:rPr>
              <a:t>проращиватель</a:t>
            </a:r>
            <a:r>
              <a:rPr lang="ru-RU" sz="1400" dirty="0">
                <a:latin typeface="+mn-lt"/>
              </a:rPr>
              <a:t>. Изготовлен из пищевого пластика. Страна производства: РФ. Срок службы 10 лет.</a:t>
            </a:r>
            <a:br>
              <a:rPr lang="ru-RU" sz="1400" dirty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0161" y="213113"/>
            <a:ext cx="1908000" cy="921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327"/>
            <a:ext cx="871296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о сельском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хозяйстве, овощных культурах;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культура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Недостаток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зеленых насаждений;</a:t>
            </a:r>
            <a:endParaRPr lang="ru-RU" sz="2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Автотранспорт;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агрязнение водоемов, почвы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тяжелыми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металлами; систем водоснабжения;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вибрация, электромагнитные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ухудшение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заболеваний;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жизни.</a:t>
            </a:r>
          </a:p>
          <a:p>
            <a:pPr algn="just">
              <a:spcAft>
                <a:spcPts val="0"/>
              </a:spcAft>
            </a:pP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овые возможности, открытия: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Сити-фермер;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Экодизайнер</a:t>
            </a:r>
            <a:endParaRPr lang="ru-RU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557599" y="3234713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560313" y="4581128"/>
            <a:ext cx="43204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7509" y="980728"/>
            <a:ext cx="2086939" cy="11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jay-wong-space-farm-on-moon-accomplished.jpg (1920×13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996952"/>
            <a:ext cx="2132891" cy="15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mode.ru/uploads/posts/2021-07/1627034412_18-almode_ru-p-iskusstvennii-mokh-v-interere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5604"/>
            <a:ext cx="2132891" cy="14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Цель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познавательных интересов через опытно-исследовательскую деятельность, знакомство с традиционными и альтернативными методами выращивания растений.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Задачи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познакомить с профессиями – агрономом, сити-фермер,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космобиолог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выращивать растения, используя современные методы растениеводства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и память детей, развивать логическое мышление, учить сравнивать,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Сити-фермер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квалифицированный специалист, занимающийся разработкой и внедрением агропромышленных хозяйств в городских условиях, используя для этого не только пустующие помещения, но и крыши зданий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нашем детском саду сити-ферма организована в эко-холле на 3 этаже, это очень удобно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малышам предоставляется богатейший наглядный познавательный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 а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полноценного экологического воспитания.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Первая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Сити- ферма появилась в Сингапуре в 2012 году, и как утверждают эксперты, положительно себя зарекомендовала. Сейчас она активно развивается, а это значит, что профессия сити-фермер будет очень востребованной.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17206" y="5589240"/>
            <a:ext cx="1828453" cy="102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34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3137"/>
            <a:ext cx="86409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Беседы: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«Кто такой агроном?», «</a:t>
            </a:r>
            <a:r>
              <a:rPr lang="ru-RU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Космобиолог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-это кто или что?», «Что такое сити-ферма? Сити-фермер –это кто?»; </a:t>
            </a:r>
            <a:endParaRPr lang="ru-RU" sz="2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НОД:</a:t>
            </a:r>
            <a:r>
              <a:rPr lang="ru-RU" sz="2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«Профессии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будущего»,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Фермер и сити фермер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»,,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«Чем дышит растение?», «Условия для растений», «Подкормка растениям?», «Где растут витамины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?»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презентации: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«Отличия агронома, сити фермера, </a:t>
            </a:r>
            <a:r>
              <a:rPr lang="ru-RU" sz="2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космобиолога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«Подготовка к посадке», «Овощевод и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сити-фермер»;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деятельность: 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Помощники – машины</a:t>
            </a:r>
            <a:r>
              <a:rPr lang="ru-RU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r>
              <a:rPr lang="ru-RU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развивающую среду иллюстраций, альбомов с видами растений. 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игры:</a:t>
            </a:r>
            <a:r>
              <a:rPr lang="ru-RU" sz="2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сначала, что потом?», «Найди лишнее», «По порядку»;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мультфильма: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«Профессия сити-фермер»;</a:t>
            </a:r>
            <a:endParaRPr lang="ru-RU" sz="2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деятельность: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посадка семян зелени: салата, укропа, базилика, редиса, лука, овса уход, наблюдение, анализ,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сравнение;</a:t>
            </a:r>
            <a:r>
              <a:rPr lang="ru-RU" sz="2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дневника наблюдений «Как растут растения в нашей сити-ферме»;</a:t>
            </a:r>
            <a:endParaRPr lang="ru-RU" sz="2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133234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0127" y="332656"/>
            <a:ext cx="4706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и посадка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6476"/>
            <a:ext cx="2343429" cy="312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5" y="3933056"/>
            <a:ext cx="3425957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386064" cy="328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30" y="828151"/>
            <a:ext cx="3020642" cy="2265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91" y="808484"/>
            <a:ext cx="2860541" cy="229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0124"/>
            <a:ext cx="2664296" cy="355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3761"/>
            <a:ext cx="2592288" cy="351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12431" b="8991"/>
          <a:stretch/>
        </p:blipFill>
        <p:spPr>
          <a:xfrm>
            <a:off x="6156176" y="3030124"/>
            <a:ext cx="2812310" cy="3567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80" y="476672"/>
            <a:ext cx="1808834" cy="241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r="13931" b="11286"/>
          <a:stretch/>
        </p:blipFill>
        <p:spPr>
          <a:xfrm>
            <a:off x="5190167" y="1196752"/>
            <a:ext cx="1686089" cy="159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7"/>
          <a:stretch/>
        </p:blipFill>
        <p:spPr>
          <a:xfrm>
            <a:off x="3353170" y="1196753"/>
            <a:ext cx="1722886" cy="162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60541" y="318542"/>
            <a:ext cx="3454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уход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27279"/>
            <a:ext cx="2880320" cy="228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830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14732"/>
            <a:ext cx="3916660" cy="2937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3"/>
          <a:stretch/>
        </p:blipFill>
        <p:spPr>
          <a:xfrm>
            <a:off x="683568" y="416801"/>
            <a:ext cx="2937495" cy="301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3404"/>
            <a:ext cx="2304256" cy="3072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7"/>
          <a:stretch/>
        </p:blipFill>
        <p:spPr>
          <a:xfrm>
            <a:off x="467544" y="3621507"/>
            <a:ext cx="4032448" cy="290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/>
          <a:stretch/>
        </p:blipFill>
        <p:spPr>
          <a:xfrm>
            <a:off x="3995936" y="403848"/>
            <a:ext cx="1764808" cy="3025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938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8" y="357187"/>
            <a:ext cx="2141842" cy="285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11" y="3501008"/>
            <a:ext cx="2251745" cy="30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66" y="3356992"/>
            <a:ext cx="2331203" cy="310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84" y="384330"/>
            <a:ext cx="3387485" cy="2540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1" y="3501008"/>
            <a:ext cx="2223191" cy="296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4" y="357187"/>
            <a:ext cx="2137629" cy="2850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073">
            <a:off x="4933302" y="2796257"/>
            <a:ext cx="1847796" cy="2583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7" y="3645024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55" y="677720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51" y="1185258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89" y="1185258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2" y="260648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4515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34160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45024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74515"/>
            <a:ext cx="1790819" cy="2387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698823" y="292999"/>
            <a:ext cx="2564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семьями.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Куц.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5587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226</TotalTime>
  <Words>656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Corbel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CompIK</dc:creator>
  <cp:lastModifiedBy>Татьяна Ра</cp:lastModifiedBy>
  <cp:revision>28</cp:revision>
  <dcterms:created xsi:type="dcterms:W3CDTF">2022-04-02T13:36:57Z</dcterms:created>
  <dcterms:modified xsi:type="dcterms:W3CDTF">2022-05-17T17:31:37Z</dcterms:modified>
</cp:coreProperties>
</file>