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2" r:id="rId2"/>
    <p:sldId id="309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офилактов Кирилл Владимирович" initials="Ф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C0"/>
    <a:srgbClr val="00FF00"/>
    <a:srgbClr val="00CC00"/>
    <a:srgbClr val="00FFFF"/>
    <a:srgbClr val="E6BCCC"/>
    <a:srgbClr val="BF4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6" autoAdjust="0"/>
    <p:restoredTop sz="96404" autoAdjust="0"/>
  </p:normalViewPr>
  <p:slideViewPr>
    <p:cSldViewPr snapToGrid="0">
      <p:cViewPr varScale="1">
        <p:scale>
          <a:sx n="109" d="100"/>
          <a:sy n="109" d="100"/>
        </p:scale>
        <p:origin x="5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5659" cy="498055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5"/>
            <a:ext cx="2945659" cy="498055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r">
              <a:defRPr sz="1100"/>
            </a:lvl1pPr>
          </a:lstStyle>
          <a:p>
            <a:fld id="{9BA9E957-9A44-41E5-8754-FA88A7F0F032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8" tIns="45509" rIns="91018" bIns="455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018" tIns="45509" rIns="91018" bIns="4550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8054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r">
              <a:defRPr sz="1100"/>
            </a:lvl1pPr>
          </a:lstStyle>
          <a:p>
            <a:fld id="{D75FC725-ACEC-4769-A4E9-2CB2C4434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9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9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1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8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3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8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C9CD-EDAA-47BE-A324-147770C22866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5DF7-872A-4CA6-8095-D0F50F1FC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8193" b="20351"/>
          <a:stretch/>
        </p:blipFill>
        <p:spPr>
          <a:xfrm>
            <a:off x="8030697" y="3797744"/>
            <a:ext cx="3986130" cy="254414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542D772-34B4-5D72-9123-2147CAF2761C}"/>
              </a:ext>
            </a:extLst>
          </p:cNvPr>
          <p:cNvSpPr/>
          <p:nvPr/>
        </p:nvSpPr>
        <p:spPr>
          <a:xfrm>
            <a:off x="-37965" y="-79300"/>
            <a:ext cx="12229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критерии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камер вне полосы отвода РЖД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89" y="6297355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 - проработать и обеспечить места подключения до 3 апреля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3466"/>
          <a:stretch/>
        </p:blipFill>
        <p:spPr>
          <a:xfrm>
            <a:off x="8030702" y="905585"/>
            <a:ext cx="3986125" cy="25430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30700" y="449453"/>
            <a:ext cx="3986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Пример установки камер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30702" y="3374265"/>
            <a:ext cx="3986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отсутствия камер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2413C6AD-01D1-5B64-D9D0-03DBA44DD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68279"/>
              </p:ext>
            </p:extLst>
          </p:nvPr>
        </p:nvGraphicFramePr>
        <p:xfrm>
          <a:off x="206230" y="432201"/>
          <a:ext cx="7649294" cy="591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77">
                  <a:extLst>
                    <a:ext uri="{9D8B030D-6E8A-4147-A177-3AD203B41FA5}">
                      <a16:colId xmlns:a16="http://schemas.microsoft.com/office/drawing/2014/main" xmlns="" val="1174136817"/>
                    </a:ext>
                  </a:extLst>
                </a:gridCol>
                <a:gridCol w="7282717">
                  <a:extLst>
                    <a:ext uri="{9D8B030D-6E8A-4147-A177-3AD203B41FA5}">
                      <a16:colId xmlns:a16="http://schemas.microsoft.com/office/drawing/2014/main" xmlns="" val="3887575055"/>
                    </a:ext>
                  </a:extLst>
                </a:gridCol>
              </a:tblGrid>
              <a:tr h="4532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Где размещаем</a:t>
                      </a:r>
                      <a:endParaRPr lang="ru-RU" sz="2400" b="1" kern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4366295"/>
                  </a:ext>
                </a:extLst>
              </a:tr>
              <a:tr h="731494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i="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Безбилетный проход на платформы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где спрыгивают и забираются на платформы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8910275"/>
                  </a:ext>
                </a:extLst>
              </a:tr>
              <a:tr h="731494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i="0" kern="1200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Пешеходный переход со светофором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где переходят на запрещающий сигнал светофора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6866298"/>
                  </a:ext>
                </a:extLst>
              </a:tr>
              <a:tr h="4532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для реализации мероприятия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1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3873450"/>
                  </a:ext>
                </a:extLst>
              </a:tr>
              <a:tr h="699690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опоры в зоне муниципалитета </a:t>
                      </a:r>
                      <a:r>
                        <a:rPr kumimoji="0" lang="ru-RU" sz="21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(Х </a:t>
                      </a:r>
                      <a:r>
                        <a:rPr kumimoji="0" lang="ru-RU" sz="21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kumimoji="0" lang="ru-RU" sz="21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расстоянии 15 м от объекта нарушения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3900517"/>
                  </a:ext>
                </a:extLst>
              </a:tr>
              <a:tr h="445257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электропитания </a:t>
                      </a:r>
                      <a:r>
                        <a:rPr kumimoji="0" lang="ru-RU" sz="21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(Х </a:t>
                      </a:r>
                      <a:r>
                        <a:rPr kumimoji="0" lang="ru-RU" sz="21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kumimoji="0" lang="ru-RU" sz="21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5168808"/>
                  </a:ext>
                </a:extLst>
              </a:tr>
              <a:tr h="38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 установки камеры в 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Домодедово (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Взлетная)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2323397"/>
                  </a:ext>
                </a:extLst>
              </a:tr>
              <a:tr h="739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Было</a:t>
                      </a: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3 года 3 смертельных случая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1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7063142"/>
                  </a:ext>
                </a:extLst>
              </a:tr>
              <a:tr h="739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Стало (с 29.09.2022)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установки камеры </a:t>
                      </a:r>
                      <a:r>
                        <a:rPr kumimoji="0" lang="ru-RU" sz="2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 одного смертельного случая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890233"/>
                  </a:ext>
                </a:extLst>
              </a:tr>
              <a:tr h="5168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тыс. рублей позволили сохранить жизни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15909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966E82-701E-4446-B1AF-4D544EFBB014}"/>
              </a:ext>
            </a:extLst>
          </p:cNvPr>
          <p:cNvSpPr txBox="1"/>
          <p:nvPr/>
        </p:nvSpPr>
        <p:spPr>
          <a:xfrm>
            <a:off x="8030697" y="874318"/>
            <a:ext cx="398612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36000"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400" dirty="0" smtClean="0"/>
              <a:t>ст. Взлётная го Домодедово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966E82-701E-4446-B1AF-4D544EFBB014}"/>
              </a:ext>
            </a:extLst>
          </p:cNvPr>
          <p:cNvSpPr txBox="1"/>
          <p:nvPr/>
        </p:nvSpPr>
        <p:spPr>
          <a:xfrm>
            <a:off x="8030697" y="3767740"/>
            <a:ext cx="398612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36000"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400" dirty="0" smtClean="0"/>
              <a:t>ст. Бахчиванджи </a:t>
            </a:r>
            <a:r>
              <a:rPr lang="ru-RU" sz="1400" dirty="0" err="1" smtClean="0"/>
              <a:t>го</a:t>
            </a:r>
            <a:r>
              <a:rPr lang="ru-RU" sz="1400" dirty="0" smtClean="0"/>
              <a:t> Щелково (3 смерти)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45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6154"/>
          <a:stretch/>
        </p:blipFill>
        <p:spPr>
          <a:xfrm>
            <a:off x="6243307" y="3631810"/>
            <a:ext cx="5455633" cy="2447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9900"/>
          <a:stretch/>
        </p:blipFill>
        <p:spPr>
          <a:xfrm>
            <a:off x="408229" y="3631810"/>
            <a:ext cx="5526849" cy="25549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4621" t="24406" r="25636" b="14735"/>
          <a:stretch/>
        </p:blipFill>
        <p:spPr>
          <a:xfrm>
            <a:off x="6243307" y="806541"/>
            <a:ext cx="5455634" cy="26778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b="14788"/>
          <a:stretch/>
        </p:blipFill>
        <p:spPr>
          <a:xfrm>
            <a:off x="408229" y="806541"/>
            <a:ext cx="5567204" cy="262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966E82-701E-4446-B1AF-4D544EFBB014}"/>
              </a:ext>
            </a:extLst>
          </p:cNvPr>
          <p:cNvSpPr txBox="1"/>
          <p:nvPr/>
        </p:nvSpPr>
        <p:spPr>
          <a:xfrm>
            <a:off x="6243307" y="5930165"/>
            <a:ext cx="545563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36000"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 smtClean="0"/>
              <a:t>ст</a:t>
            </a:r>
            <a:r>
              <a:rPr lang="ru-RU" sz="1600" dirty="0"/>
              <a:t>. </a:t>
            </a:r>
            <a:r>
              <a:rPr lang="ru-RU" sz="1600" dirty="0" smtClean="0"/>
              <a:t>Весенняя, го Подольск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966E82-701E-4446-B1AF-4D544EFBB014}"/>
              </a:ext>
            </a:extLst>
          </p:cNvPr>
          <p:cNvSpPr txBox="1"/>
          <p:nvPr/>
        </p:nvSpPr>
        <p:spPr>
          <a:xfrm>
            <a:off x="408230" y="5948095"/>
            <a:ext cx="55268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36000"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 smtClean="0"/>
              <a:t>ст. Удельная,  Раменский го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966E82-701E-4446-B1AF-4D544EFBB014}"/>
              </a:ext>
            </a:extLst>
          </p:cNvPr>
          <p:cNvSpPr txBox="1"/>
          <p:nvPr/>
        </p:nvSpPr>
        <p:spPr>
          <a:xfrm>
            <a:off x="6243308" y="3152225"/>
            <a:ext cx="545563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36000"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 smtClean="0"/>
              <a:t>ст</a:t>
            </a:r>
            <a:r>
              <a:rPr lang="ru-RU" sz="1600" dirty="0"/>
              <a:t>. </a:t>
            </a:r>
            <a:r>
              <a:rPr lang="ru-RU" sz="1600" dirty="0" smtClean="0"/>
              <a:t>Гагаринская, го Щелково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966E82-701E-4446-B1AF-4D544EFBB014}"/>
              </a:ext>
            </a:extLst>
          </p:cNvPr>
          <p:cNvSpPr txBox="1"/>
          <p:nvPr/>
        </p:nvSpPr>
        <p:spPr>
          <a:xfrm>
            <a:off x="408230" y="3145867"/>
            <a:ext cx="556720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36000"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dirty="0" smtClean="0"/>
              <a:t>ст</a:t>
            </a:r>
            <a:r>
              <a:rPr lang="ru-RU" sz="1600" dirty="0"/>
              <a:t>. </a:t>
            </a:r>
            <a:r>
              <a:rPr lang="ru-RU" sz="1600" dirty="0" smtClean="0"/>
              <a:t>Взлетная, </a:t>
            </a:r>
            <a:r>
              <a:rPr lang="ru-RU" sz="1600" dirty="0"/>
              <a:t>го </a:t>
            </a:r>
            <a:r>
              <a:rPr lang="ru-RU" sz="1600" dirty="0" smtClean="0"/>
              <a:t>Домодедово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285A09-EEE6-76CA-6D2F-4663CC16414F}"/>
              </a:ext>
            </a:extLst>
          </p:cNvPr>
          <p:cNvSpPr txBox="1"/>
          <p:nvPr/>
        </p:nvSpPr>
        <p:spPr>
          <a:xfrm>
            <a:off x="-34506" y="-21531"/>
            <a:ext cx="1226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Фотофиксация с установленных камер</a:t>
            </a:r>
          </a:p>
        </p:txBody>
      </p:sp>
    </p:spTree>
    <p:extLst>
      <p:ext uri="{BB962C8B-B14F-4D97-AF65-F5344CB8AC3E}">
        <p14:creationId xmlns:p14="http://schemas.microsoft.com/office/powerpoint/2010/main" val="38629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10104</TotalTime>
  <Words>153</Words>
  <Application>Microsoft Office PowerPoint</Application>
  <PresentationFormat>Широкоэкранный</PresentationFormat>
  <Paragraphs>29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Грибанов Максим Анатольевич</dc:creator>
  <cp:lastModifiedBy>Гончаренко Алина Сергеевна</cp:lastModifiedBy>
  <cp:revision>840</cp:revision>
  <cp:lastPrinted>2022-12-15T21:10:41Z</cp:lastPrinted>
  <dcterms:created xsi:type="dcterms:W3CDTF">2021-11-15T06:55:41Z</dcterms:created>
  <dcterms:modified xsi:type="dcterms:W3CDTF">2023-11-02T10:29:30Z</dcterms:modified>
</cp:coreProperties>
</file>