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83" r:id="rId2"/>
    <p:sldId id="282" r:id="rId3"/>
    <p:sldId id="271" r:id="rId4"/>
    <p:sldId id="276" r:id="rId5"/>
    <p:sldId id="28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501A8-043F-4E3E-85A9-064414E465C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8927A-A35E-4E3C-91FB-D4033F72F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6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96752"/>
            <a:ext cx="871296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Здоровьесберегающая технология «</a:t>
            </a:r>
            <a:r>
              <a:rPr lang="ru-RU" sz="4800" b="1" i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Нейрофитнес</a:t>
            </a:r>
            <a:r>
              <a:rPr lang="ru-RU" sz="48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/>
            <a:r>
              <a:rPr lang="ru-RU" sz="48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граждан пожилого возраста и инвалидов</a:t>
            </a:r>
            <a:endParaRPr lang="ru-RU" sz="4800" b="1" i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7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47881"/>
            <a:ext cx="864096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Целевая группа: </a:t>
            </a:r>
          </a:p>
          <a:p>
            <a:pPr algn="ctr"/>
            <a:r>
              <a:rPr lang="ru-RU" sz="32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Граждане </a:t>
            </a:r>
            <a:r>
              <a:rPr lang="ru-RU" sz="3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пожилого возраста и инвалиды, находящиеся на социальном обслуживании на дому; в полустационарной форме обслуживания.</a:t>
            </a:r>
            <a:endParaRPr lang="ru-RU" sz="3200" b="1" i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41090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673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16" y="428178"/>
            <a:ext cx="871296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улучшение качества жизни граждан пожилого возраста и инвалидов путем стимулирования интеллектуальной деятельности; </a:t>
            </a:r>
          </a:p>
          <a:p>
            <a:pPr algn="ctr"/>
            <a:r>
              <a:rPr lang="ru-RU" sz="3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pPr algn="ctr"/>
            <a:r>
              <a:rPr lang="ru-RU" sz="3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улучшение когнитивных функций;</a:t>
            </a:r>
          </a:p>
          <a:p>
            <a:pPr algn="ctr"/>
            <a:r>
              <a:rPr lang="ru-RU" sz="3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улучшение эмоционального благополучия и общего самочувствия; </a:t>
            </a:r>
          </a:p>
          <a:p>
            <a:pPr algn="ctr"/>
            <a:r>
              <a:rPr lang="ru-RU" sz="3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поддержание интеллекта, творческого воображения, фантазии;</a:t>
            </a:r>
          </a:p>
          <a:p>
            <a:pPr algn="ctr"/>
            <a:r>
              <a:rPr lang="ru-RU" sz="3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формирование мотивации для ведения здорового образа жизни.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1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10660"/>
          <a:stretch/>
        </p:blipFill>
        <p:spPr>
          <a:xfrm>
            <a:off x="467544" y="476672"/>
            <a:ext cx="3686100" cy="3125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"/>
          <a:stretch/>
        </p:blipFill>
        <p:spPr>
          <a:xfrm>
            <a:off x="4427984" y="476671"/>
            <a:ext cx="4302657" cy="611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2" y="3867935"/>
            <a:ext cx="3707671" cy="272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650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/>
        </p:blipFill>
        <p:spPr bwMode="auto">
          <a:xfrm>
            <a:off x="1475656" y="406725"/>
            <a:ext cx="5549230" cy="60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371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1865</TotalTime>
  <Words>81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kcso_nad_us01w</dc:creator>
  <cp:lastModifiedBy>kcso_nad_us04</cp:lastModifiedBy>
  <cp:revision>58</cp:revision>
  <dcterms:created xsi:type="dcterms:W3CDTF">2023-03-20T14:13:08Z</dcterms:created>
  <dcterms:modified xsi:type="dcterms:W3CDTF">2023-10-25T07:34:18Z</dcterms:modified>
</cp:coreProperties>
</file>