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261" r:id="rId3"/>
    <p:sldId id="262" r:id="rId4"/>
    <p:sldId id="267" r:id="rId5"/>
    <p:sldId id="257" r:id="rId6"/>
    <p:sldId id="263" r:id="rId7"/>
    <p:sldId id="258" r:id="rId8"/>
    <p:sldId id="259" r:id="rId9"/>
    <p:sldId id="265" r:id="rId10"/>
    <p:sldId id="266" r:id="rId11"/>
    <p:sldId id="269" r:id="rId12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354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F6B52-1AD1-436A-ACCD-A69EE41B82F7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C3BDB-480B-45BB-8D5C-056192741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579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DEBF3-C638-4F4C-9408-37DAAF34829E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DEBF3-C638-4F4C-9408-37DAAF34829E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DEBF3-C638-4F4C-9408-37DAAF34829E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DEBF3-C638-4F4C-9408-37DAAF34829E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538B-9EE4-44DC-A68E-C92A3591C34F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1837-9AD4-4112-94D6-62572D22D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493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538B-9EE4-44DC-A68E-C92A3591C34F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1837-9AD4-4112-94D6-62572D22D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03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538B-9EE4-44DC-A68E-C92A3591C34F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1837-9AD4-4112-94D6-62572D22D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608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Рисунок 7" descr="Lenta_P1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81500" y="3048000"/>
            <a:ext cx="4762500" cy="381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цветы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2384884"/>
            <a:ext cx="5990780" cy="44731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88740"/>
            <a:ext cx="7772400" cy="1470025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6000" b="1" i="0" cap="none" spc="0">
                <a:ln w="11430"/>
                <a:solidFill>
                  <a:srgbClr val="57201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672916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952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464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68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1431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7985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5985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559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Рисунок 11" descr="vfrb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7245" y="3411513"/>
            <a:ext cx="1720439" cy="3401863"/>
          </a:xfrm>
          <a:prstGeom prst="rect">
            <a:avLst/>
          </a:prstGeom>
        </p:spPr>
      </p:pic>
      <p:pic>
        <p:nvPicPr>
          <p:cNvPr id="13" name="Рисунок 12" descr="vfrb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>
          <a:xfrm rot="5400000">
            <a:off x="1105670" y="4274283"/>
            <a:ext cx="1765571" cy="3401863"/>
          </a:xfrm>
          <a:prstGeom prst="rect">
            <a:avLst/>
          </a:prstGeom>
        </p:spPr>
      </p:pic>
      <p:pic>
        <p:nvPicPr>
          <p:cNvPr id="14" name="Рисунок 13" descr="0_8e311_6aba0cd4_S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15516" y="5409220"/>
            <a:ext cx="1428750" cy="126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9078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538B-9EE4-44DC-A68E-C92A3591C34F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1837-9AD4-4112-94D6-62572D22D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230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 descr="3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7521" y="4445226"/>
            <a:ext cx="2366247" cy="241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6914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4116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129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3194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698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538B-9EE4-44DC-A68E-C92A3591C34F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1837-9AD4-4112-94D6-62572D22D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778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538B-9EE4-44DC-A68E-C92A3591C34F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1837-9AD4-4112-94D6-62572D22D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81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538B-9EE4-44DC-A68E-C92A3591C34F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1837-9AD4-4112-94D6-62572D22D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966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538B-9EE4-44DC-A68E-C92A3591C34F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1837-9AD4-4112-94D6-62572D22D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031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538B-9EE4-44DC-A68E-C92A3591C34F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1837-9AD4-4112-94D6-62572D22D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647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538B-9EE4-44DC-A68E-C92A3591C34F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1837-9AD4-4112-94D6-62572D22D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666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538B-9EE4-44DC-A68E-C92A3591C34F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1837-9AD4-4112-94D6-62572D22D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146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B538B-9EE4-44DC-A68E-C92A3591C34F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01837-9AD4-4112-94D6-62572D22D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490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79208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600200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305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4.jpeg"/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12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3.jpeg"/><Relationship Id="rId5" Type="http://schemas.openxmlformats.org/officeDocument/2006/relationships/image" Target="../media/image9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1.jpeg"/><Relationship Id="rId1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microsoft.com/office/2007/relationships/hdphoto" Target="../media/hdphoto11.wdp"/><Relationship Id="rId3" Type="http://schemas.microsoft.com/office/2007/relationships/hdphoto" Target="../media/hdphoto6.wdp"/><Relationship Id="rId7" Type="http://schemas.microsoft.com/office/2007/relationships/hdphoto" Target="../media/hdphoto8.wdp"/><Relationship Id="rId12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9.wdp"/><Relationship Id="rId1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microsoft.com/office/2007/relationships/hdphoto" Target="../media/hdphoto16.wdp"/><Relationship Id="rId3" Type="http://schemas.openxmlformats.org/officeDocument/2006/relationships/image" Target="../media/image25.png"/><Relationship Id="rId7" Type="http://schemas.microsoft.com/office/2007/relationships/hdphoto" Target="../media/hdphoto13.wdp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0" Type="http://schemas.openxmlformats.org/officeDocument/2006/relationships/image" Target="../media/image29.jpeg"/><Relationship Id="rId4" Type="http://schemas.openxmlformats.org/officeDocument/2006/relationships/image" Target="../media/image26.jpeg"/><Relationship Id="rId9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1.jpeg"/><Relationship Id="rId7" Type="http://schemas.microsoft.com/office/2007/relationships/hdphoto" Target="../media/hdphoto18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11" Type="http://schemas.openxmlformats.org/officeDocument/2006/relationships/image" Target="../media/image12.png"/><Relationship Id="rId5" Type="http://schemas.microsoft.com/office/2007/relationships/hdphoto" Target="../media/hdphoto17.wdp"/><Relationship Id="rId10" Type="http://schemas.openxmlformats.org/officeDocument/2006/relationships/image" Target="../media/image35.jpeg"/><Relationship Id="rId4" Type="http://schemas.openxmlformats.org/officeDocument/2006/relationships/image" Target="../media/image32.jpeg"/><Relationship Id="rId9" Type="http://schemas.microsoft.com/office/2007/relationships/hdphoto" Target="../media/hdphoto19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399293" y="2179616"/>
            <a:ext cx="7061248" cy="1470025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pc="50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ПРОЕКТ </a:t>
            </a:r>
            <a:br>
              <a:rPr lang="ru-RU" spc="50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pc="50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«ЖИВАЯ ПАМЯТЬ»</a:t>
            </a:r>
            <a:endParaRPr lang="ru-RU" spc="50" dirty="0">
              <a:ln w="11430">
                <a:solidFill>
                  <a:schemeClr val="tx1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Заголовок 5"/>
          <p:cNvSpPr txBox="1">
            <a:spLocks/>
          </p:cNvSpPr>
          <p:nvPr/>
        </p:nvSpPr>
        <p:spPr>
          <a:xfrm>
            <a:off x="971600" y="620688"/>
            <a:ext cx="7519773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1" i="0" kern="1200" cap="none" spc="0">
                <a:ln w="11430"/>
                <a:solidFill>
                  <a:srgbClr val="57201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</a:lstStyle>
          <a:p>
            <a:r>
              <a:rPr lang="ru-RU" spc="50" dirty="0" smtClean="0">
                <a:ln w="11430">
                  <a:solidFill>
                    <a:prstClr val="black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ГБУ СО КК «Геленджикский КЦСОН»</a:t>
            </a:r>
          </a:p>
          <a:p>
            <a:r>
              <a:rPr lang="ru-RU" spc="50" dirty="0" smtClean="0">
                <a:ln w="11430">
                  <a:solidFill>
                    <a:prstClr val="black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Клубное объединение </a:t>
            </a:r>
          </a:p>
          <a:p>
            <a:r>
              <a:rPr lang="ru-RU" spc="50" dirty="0" smtClean="0">
                <a:ln w="11430">
                  <a:solidFill>
                    <a:prstClr val="black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«Серебряный возраст»</a:t>
            </a:r>
            <a:endParaRPr lang="ru-RU" spc="50" dirty="0">
              <a:ln w="11430">
                <a:solidFill>
                  <a:prstClr val="black"/>
                </a:solidFill>
              </a:ln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Заголовок 5"/>
          <p:cNvSpPr txBox="1">
            <a:spLocks/>
          </p:cNvSpPr>
          <p:nvPr/>
        </p:nvSpPr>
        <p:spPr>
          <a:xfrm>
            <a:off x="3779912" y="4260141"/>
            <a:ext cx="5254461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1" i="0" kern="1200" cap="none" spc="0">
                <a:ln w="11430"/>
                <a:solidFill>
                  <a:srgbClr val="57201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</a:lstStyle>
          <a:p>
            <a:r>
              <a:rPr lang="ru-RU" spc="50" dirty="0" smtClean="0">
                <a:ln w="11430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 Дню Победы в ВОВ</a:t>
            </a:r>
          </a:p>
          <a:p>
            <a:r>
              <a:rPr lang="ru-RU" spc="50" dirty="0" smtClean="0">
                <a:ln w="11430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1941-1945гг</a:t>
            </a:r>
            <a:endParaRPr lang="ru-RU" spc="50" dirty="0">
              <a:ln w="11430">
                <a:solidFill>
                  <a:prstClr val="black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06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02197" y="18601"/>
            <a:ext cx="8710582" cy="674095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ПРОЕКТ «ЖИВАЯ ПАМЯТЬ». УРОКИ МУЖЕСТВА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" name="Заголовок 5"/>
          <p:cNvSpPr txBox="1">
            <a:spLocks/>
          </p:cNvSpPr>
          <p:nvPr/>
        </p:nvSpPr>
        <p:spPr>
          <a:xfrm rot="16200000">
            <a:off x="-2684951" y="3496536"/>
            <a:ext cx="6093295" cy="559623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1" i="0" kern="1200" cap="none" spc="0">
                <a:ln w="11430"/>
                <a:solidFill>
                  <a:srgbClr val="57201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Ко Дню Победы  в ВОВ 1941-1945гг</a:t>
            </a:r>
            <a:endParaRPr lang="ru-RU" dirty="0">
              <a:ln w="12700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3" y="3811353"/>
            <a:ext cx="4062197" cy="304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49843" y="559264"/>
            <a:ext cx="4477508" cy="410882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err="1">
                <a:latin typeface="Bookman Old Style" pitchFamily="18" charset="0"/>
                <a:ea typeface="Calibri"/>
                <a:cs typeface="Times New Roman"/>
              </a:rPr>
              <a:t>Бершанская</a:t>
            </a:r>
            <a:r>
              <a:rPr lang="ru-RU" b="1" dirty="0">
                <a:latin typeface="Bookman Old Style" pitchFamily="18" charset="0"/>
                <a:ea typeface="Calibri"/>
                <a:cs typeface="Times New Roman"/>
              </a:rPr>
              <a:t> Евдокия Давыдовна</a:t>
            </a:r>
            <a:r>
              <a:rPr lang="ru-RU" dirty="0">
                <a:latin typeface="Bookman Old Style" pitchFamily="18" charset="0"/>
                <a:ea typeface="Calibri"/>
                <a:cs typeface="Times New Roman"/>
              </a:rPr>
              <a:t> </a:t>
            </a:r>
            <a:endParaRPr lang="ru-RU" sz="1400" dirty="0">
              <a:latin typeface="Bookman Old Style" pitchFamily="18" charset="0"/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2286" y="977766"/>
            <a:ext cx="8394987" cy="297004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latin typeface="Bookman Old Style" pitchFamily="18" charset="0"/>
              </a:rPr>
              <a:t>Они прошли боевой путь от Кавказа до Германии. Полк под командованием </a:t>
            </a:r>
            <a:r>
              <a:rPr lang="ru-RU" sz="1700" b="1" dirty="0" err="1">
                <a:latin typeface="Bookman Old Style" pitchFamily="18" charset="0"/>
              </a:rPr>
              <a:t>Бершанской</a:t>
            </a:r>
            <a:r>
              <a:rPr lang="ru-RU" sz="1700" b="1" dirty="0">
                <a:latin typeface="Bookman Old Style" pitchFamily="18" charset="0"/>
              </a:rPr>
              <a:t> Е.Д. принимал участие в освобождении Северного Кавказа, Кубани, Ростовской области, Крыма, Белоруссии, Польши, участвовал в боях за Берлин. </a:t>
            </a:r>
            <a:r>
              <a:rPr lang="ru-RU" sz="1700" b="1" dirty="0" smtClean="0">
                <a:latin typeface="Bookman Old Style" pitchFamily="18" charset="0"/>
              </a:rPr>
              <a:t>Боевые </a:t>
            </a:r>
            <a:r>
              <a:rPr lang="ru-RU" sz="1700" b="1" dirty="0">
                <a:latin typeface="Bookman Old Style" pitchFamily="18" charset="0"/>
              </a:rPr>
              <a:t>потери полка за войну составили 32 </a:t>
            </a:r>
            <a:r>
              <a:rPr lang="ru-RU" sz="1700" b="1" dirty="0" smtClean="0">
                <a:latin typeface="Bookman Old Style" pitchFamily="18" charset="0"/>
              </a:rPr>
              <a:t>человека, </a:t>
            </a:r>
            <a:r>
              <a:rPr lang="ru-RU" sz="1700" b="1" dirty="0">
                <a:latin typeface="Bookman Old Style" pitchFamily="18" charset="0"/>
              </a:rPr>
              <a:t>ни одна </a:t>
            </a:r>
            <a:r>
              <a:rPr lang="ru-RU" sz="1700" b="1" dirty="0" smtClean="0">
                <a:latin typeface="Bookman Old Style" pitchFamily="18" charset="0"/>
              </a:rPr>
              <a:t>лётчиц не </a:t>
            </a:r>
            <a:r>
              <a:rPr lang="ru-RU" sz="1700" b="1" dirty="0">
                <a:latin typeface="Bookman Old Style" pitchFamily="18" charset="0"/>
              </a:rPr>
              <a:t>считается пропавшей без вести.</a:t>
            </a:r>
          </a:p>
          <a:p>
            <a:pPr algn="ctr"/>
            <a:r>
              <a:rPr lang="ru-RU" sz="1700" b="1" dirty="0">
                <a:latin typeface="Bookman Old Style" pitchFamily="18" charset="0"/>
              </a:rPr>
              <a:t>Евдокия Давыдовна </a:t>
            </a:r>
            <a:r>
              <a:rPr lang="ru-RU" sz="1700" b="1" dirty="0" err="1">
                <a:latin typeface="Bookman Old Style" pitchFamily="18" charset="0"/>
              </a:rPr>
              <a:t>Бершанская</a:t>
            </a:r>
            <a:r>
              <a:rPr lang="ru-RU" sz="1700" b="1" dirty="0">
                <a:latin typeface="Bookman Old Style" pitchFamily="18" charset="0"/>
              </a:rPr>
              <a:t> прошла всю войну. За умелое руководство и отличную боевую работу полка гвардии подполковник </a:t>
            </a:r>
            <a:r>
              <a:rPr lang="ru-RU" sz="1700" b="1" dirty="0" err="1">
                <a:latin typeface="Bookman Old Style" pitchFamily="18" charset="0"/>
              </a:rPr>
              <a:t>Бершанская</a:t>
            </a:r>
            <a:r>
              <a:rPr lang="ru-RU" sz="1700" b="1" dirty="0">
                <a:latin typeface="Bookman Old Style" pitchFamily="18" charset="0"/>
              </a:rPr>
              <a:t> награждена орденами Красного Знамени (дважды), Отечественной войны 2-й степени, Александра Невского и Суворова 3-й степени.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49702" y="4183360"/>
            <a:ext cx="4037571" cy="147732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Bookman Old Style" pitchFamily="18" charset="0"/>
              </a:rPr>
              <a:t>В </a:t>
            </a:r>
            <a:r>
              <a:rPr lang="ru-RU" b="1" dirty="0">
                <a:latin typeface="Bookman Old Style" pitchFamily="18" charset="0"/>
              </a:rPr>
              <a:t>Геленджике </a:t>
            </a:r>
            <a:r>
              <a:rPr lang="ru-RU" b="1" dirty="0" smtClean="0">
                <a:latin typeface="Bookman Old Style" pitchFamily="18" charset="0"/>
              </a:rPr>
              <a:t>именем </a:t>
            </a:r>
            <a:r>
              <a:rPr lang="ru-RU" b="1" dirty="0">
                <a:latin typeface="Bookman Old Style" pitchFamily="18" charset="0"/>
              </a:rPr>
              <a:t>Евдокии Давыдовны </a:t>
            </a:r>
            <a:r>
              <a:rPr lang="ru-RU" b="1" dirty="0" err="1">
                <a:latin typeface="Bookman Old Style" pitchFamily="18" charset="0"/>
              </a:rPr>
              <a:t>Бершанской</a:t>
            </a:r>
            <a:r>
              <a:rPr lang="ru-RU" b="1" dirty="0">
                <a:latin typeface="Bookman Old Style" pitchFamily="18" charset="0"/>
              </a:rPr>
              <a:t>  названы улица </a:t>
            </a:r>
            <a:r>
              <a:rPr lang="ru-RU" b="1" dirty="0" smtClean="0">
                <a:latin typeface="Bookman Old Style" pitchFamily="18" charset="0"/>
              </a:rPr>
              <a:t>и </a:t>
            </a:r>
            <a:r>
              <a:rPr lang="ru-RU" b="1" dirty="0">
                <a:latin typeface="Bookman Old Style" pitchFamily="18" charset="0"/>
              </a:rPr>
              <a:t>школа №6 города Геленджика.</a:t>
            </a:r>
          </a:p>
        </p:txBody>
      </p:sp>
    </p:spTree>
    <p:extLst>
      <p:ext uri="{BB962C8B-B14F-4D97-AF65-F5344CB8AC3E}">
        <p14:creationId xmlns:p14="http://schemas.microsoft.com/office/powerpoint/2010/main" val="404890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9325" y="1124745"/>
            <a:ext cx="4580303" cy="3427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02197" y="18601"/>
            <a:ext cx="8710582" cy="850106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ПРОЕКТ «ЖИВАЯ ПАМЯТЬ» ГЕЛЕНДЖИКСКИЙ КЦСОН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" name="Заголовок 5"/>
          <p:cNvSpPr txBox="1">
            <a:spLocks/>
          </p:cNvSpPr>
          <p:nvPr/>
        </p:nvSpPr>
        <p:spPr>
          <a:xfrm>
            <a:off x="323529" y="709137"/>
            <a:ext cx="8424936" cy="55962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1" i="0" kern="1200" cap="none" spc="0">
                <a:ln w="11430"/>
                <a:solidFill>
                  <a:srgbClr val="57201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 Дню Победы  в ВОВ 1941-1945гг</a:t>
            </a:r>
            <a:endParaRPr lang="ru-RU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18911" y="3278692"/>
            <a:ext cx="4733202" cy="354174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44" r="1018"/>
          <a:stretch/>
        </p:blipFill>
        <p:spPr bwMode="auto">
          <a:xfrm>
            <a:off x="2018911" y="1211333"/>
            <a:ext cx="2943117" cy="2971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85" y="1206713"/>
            <a:ext cx="2043149" cy="29086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" b="11231"/>
          <a:stretch/>
        </p:blipFill>
        <p:spPr bwMode="auto">
          <a:xfrm rot="20854973">
            <a:off x="6343402" y="3342601"/>
            <a:ext cx="2808312" cy="937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8982" y="4694191"/>
            <a:ext cx="2817151" cy="2108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88" t="15723" r="15369" b="30316"/>
          <a:stretch/>
        </p:blipFill>
        <p:spPr bwMode="auto">
          <a:xfrm>
            <a:off x="0" y="3891428"/>
            <a:ext cx="2819623" cy="2910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 rot="21038165">
            <a:off x="6730091" y="4276002"/>
            <a:ext cx="2332008" cy="461665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 мая 2022года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501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6507" y="116632"/>
            <a:ext cx="7342820" cy="6622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0" y="404664"/>
            <a:ext cx="3038921" cy="5904656"/>
          </a:xfrm>
        </p:spPr>
        <p:txBody>
          <a:bodyPr>
            <a:noAutofit/>
          </a:bodyPr>
          <a:lstStyle/>
          <a:p>
            <a:pPr algn="r"/>
            <a:r>
              <a:rPr lang="ru-RU" sz="3600" b="1" spc="50" dirty="0" smtClean="0">
                <a:ln w="11430">
                  <a:solidFill>
                    <a:prstClr val="black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/>
            </a:r>
            <a:br>
              <a:rPr lang="ru-RU" sz="3600" b="1" spc="50" dirty="0" smtClean="0">
                <a:ln w="11430">
                  <a:solidFill>
                    <a:prstClr val="black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</a:b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5245">
            <a:off x="7723223" y="476558"/>
            <a:ext cx="1032207" cy="1431771"/>
          </a:xfrm>
        </p:spPr>
      </p:pic>
      <p:sp>
        <p:nvSpPr>
          <p:cNvPr id="7" name="Заголовок 5"/>
          <p:cNvSpPr txBox="1">
            <a:spLocks/>
          </p:cNvSpPr>
          <p:nvPr/>
        </p:nvSpPr>
        <p:spPr>
          <a:xfrm rot="16200000">
            <a:off x="-2753135" y="3019591"/>
            <a:ext cx="6424918" cy="55962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1" i="0" kern="1200" cap="none" spc="0">
                <a:ln w="11430"/>
                <a:solidFill>
                  <a:srgbClr val="57201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 Дню Победы  в ВОВ 1941-1945гг</a:t>
            </a:r>
            <a:endParaRPr lang="ru-RU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7872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50625">
            <a:off x="2952905" y="1144230"/>
            <a:ext cx="2473731" cy="2900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23528" y="142568"/>
            <a:ext cx="8517632" cy="850106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ПРОЕКТ «ЖИВАЯ ПАМЯТЬ» - ВСТРЕЧИ С ВЕТЕРАНАМИ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750" y="3999763"/>
            <a:ext cx="3750809" cy="2858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28" r="5606"/>
          <a:stretch/>
        </p:blipFill>
        <p:spPr bwMode="auto">
          <a:xfrm>
            <a:off x="5176770" y="980728"/>
            <a:ext cx="4016301" cy="2646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57"/>
          <a:stretch/>
        </p:blipFill>
        <p:spPr bwMode="auto">
          <a:xfrm>
            <a:off x="40048" y="3898638"/>
            <a:ext cx="2456804" cy="2546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43" t="8151" r="17244" b="15585"/>
          <a:stretch/>
        </p:blipFill>
        <p:spPr bwMode="auto">
          <a:xfrm>
            <a:off x="5160634" y="3623581"/>
            <a:ext cx="2349870" cy="3082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19" t="5924" r="19441" b="14080"/>
          <a:stretch/>
        </p:blipFill>
        <p:spPr bwMode="auto">
          <a:xfrm>
            <a:off x="7212132" y="3578696"/>
            <a:ext cx="1931868" cy="3222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6" r="25069"/>
          <a:stretch/>
        </p:blipFill>
        <p:spPr bwMode="auto">
          <a:xfrm>
            <a:off x="97380" y="1091445"/>
            <a:ext cx="3163142" cy="27270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9685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ocuments\Pictures\СЕРЕБРЯНЫЙ ВОЗРАСТ\ПОСТЕРЫ, ПРЕЗЕНТАЦИИ СЕРЕБРО\jpg_20220511_162541_00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992888" cy="609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02197" y="18601"/>
            <a:ext cx="8710582" cy="674095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ПРОЕКТ «ЖИВАЯ ПАМЯТЬ». </a:t>
            </a:r>
          </a:p>
          <a:p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ОЖИВШИЕ  В ТЕКСТАХ ВОСПОМИНАНИЯ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" name="Заголовок 5"/>
          <p:cNvSpPr txBox="1">
            <a:spLocks/>
          </p:cNvSpPr>
          <p:nvPr/>
        </p:nvSpPr>
        <p:spPr>
          <a:xfrm rot="16200000">
            <a:off x="-2710131" y="3499553"/>
            <a:ext cx="6093295" cy="559623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3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1" i="0" kern="1200" cap="none" spc="0">
                <a:ln w="11430"/>
                <a:solidFill>
                  <a:srgbClr val="57201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к 78-летию Победы  в ВОВ 1941-1945гг</a:t>
            </a:r>
            <a:endParaRPr lang="ru-RU" dirty="0">
              <a:ln w="12700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60431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" b="11231"/>
          <a:stretch/>
        </p:blipFill>
        <p:spPr bwMode="auto">
          <a:xfrm>
            <a:off x="3049341" y="5077940"/>
            <a:ext cx="5815263" cy="1725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D:\МЕТОДИЧЕСКАЯ\ПРОЕКТЫ\Проект Живая память\Живая Память 2020\20200127_191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50" y="784422"/>
            <a:ext cx="4104286" cy="3616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ocuments\Pictures\ПРОЕКТЫ ФОТО\Живая память\Фото ЖИВАЯ ПАМЯТЬ\improved_photo (19) - копи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15" y="3905857"/>
            <a:ext cx="1894042" cy="2836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МЕТОДИЧЕСКАЯ\ПРОЕКТЫ\Проект Живая память\Живая Память 2019 к 9 мая\Презентация вручение Федоткиным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344" y="945823"/>
            <a:ext cx="4313391" cy="347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1\Documents\Pictures\ПРОЕКТЫ ФОТО\Живая память\Фото ЖИВАЯ ПАМЯТЬ\IMG_20190412_084717 (1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49" y="4292656"/>
            <a:ext cx="2403957" cy="26387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\Documents\Pictures\ПРОЕКТЫ ФОТО\Живая память\Фото ЖИВАЯ ПАМЯТЬ\improved_photo (17)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43" t="1128" r="6628" b="1"/>
          <a:stretch/>
        </p:blipFill>
        <p:spPr bwMode="auto">
          <a:xfrm>
            <a:off x="7584142" y="4149080"/>
            <a:ext cx="1712114" cy="28349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323528" y="142568"/>
            <a:ext cx="8517632" cy="850106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ПРОЕКТ «ЖИВАЯ ПАМЯТЬ». ВОССТАНОВЛЕНИЕ ФОТО И АРХИВНЫХ ДОКУМЕНТОВ ВЕТЕРАНОВ ВОВ 1941-1945ГГ 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" name="Заголовок 5"/>
          <p:cNvSpPr txBox="1">
            <a:spLocks/>
          </p:cNvSpPr>
          <p:nvPr/>
        </p:nvSpPr>
        <p:spPr>
          <a:xfrm>
            <a:off x="3514571" y="4423822"/>
            <a:ext cx="4884801" cy="92351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525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1" i="0" kern="1200" cap="none" spc="0">
                <a:ln w="11430"/>
                <a:solidFill>
                  <a:srgbClr val="57201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0000"/>
                </a:solidFill>
              </a:rPr>
              <a:t>ко Дню Победы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 в ВОВ 1941-1945гг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95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1" r="16309" b="10201"/>
          <a:stretch/>
        </p:blipFill>
        <p:spPr bwMode="auto">
          <a:xfrm>
            <a:off x="6422174" y="4061048"/>
            <a:ext cx="2680687" cy="24049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" t="-1879"/>
          <a:stretch/>
        </p:blipFill>
        <p:spPr bwMode="auto">
          <a:xfrm>
            <a:off x="214809" y="985773"/>
            <a:ext cx="4288472" cy="3299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799" r="4954" b="7610"/>
          <a:stretch/>
        </p:blipFill>
        <p:spPr bwMode="auto">
          <a:xfrm>
            <a:off x="0" y="4320523"/>
            <a:ext cx="2259219" cy="24591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2000" y="1025142"/>
            <a:ext cx="4313391" cy="3235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39756" y="4086617"/>
            <a:ext cx="4539582" cy="26930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14809" y="124500"/>
            <a:ext cx="8710582" cy="850106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ПРОЕКТ «ЖИВАЯ ПАМЯТЬ». </a:t>
            </a:r>
          </a:p>
          <a:p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ПАТРИОТИЧЕСКИЕ МЕРОПРИЯТИЯ С МОЛОДЁЖЬЮ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" b="11231"/>
          <a:stretch/>
        </p:blipFill>
        <p:spPr bwMode="auto">
          <a:xfrm>
            <a:off x="6859889" y="6113929"/>
            <a:ext cx="2242972" cy="665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98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02197" y="18601"/>
            <a:ext cx="8710582" cy="674095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ПРОЕКТ «ЖИВАЯ ПАМЯТЬ». УРОКИ МУЖЕСТВА 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" name="Заголовок 5"/>
          <p:cNvSpPr txBox="1">
            <a:spLocks/>
          </p:cNvSpPr>
          <p:nvPr/>
        </p:nvSpPr>
        <p:spPr>
          <a:xfrm rot="16200000">
            <a:off x="-2564639" y="3458806"/>
            <a:ext cx="6093295" cy="559623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1" i="0" kern="1200" cap="none" spc="0">
                <a:ln w="11430"/>
                <a:solidFill>
                  <a:srgbClr val="57201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Ко Дню Победы  в ВОВ 1941-1945гг</a:t>
            </a:r>
            <a:endParaRPr lang="ru-RU" dirty="0">
              <a:ln w="12700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3074" name="Picture 2" descr="C:\Users\1\Documents\Pictures\СЕРЕБРЯНЫЙ ВОЗРАСТ\ПОСТЕРЫ, ПРЕЗЕНТАЦИИ СЕРЕБРО\png_20220428_195918_00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88136"/>
            <a:ext cx="6912768" cy="604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95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02197" y="18601"/>
            <a:ext cx="8710582" cy="674095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ПРОЕКТ «ЖИВАЯ ПАМЯТЬ» ГЕЛЕНДЖИКСКИЙ КЦСОН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" name="Заголовок 5"/>
          <p:cNvSpPr txBox="1">
            <a:spLocks/>
          </p:cNvSpPr>
          <p:nvPr/>
        </p:nvSpPr>
        <p:spPr>
          <a:xfrm rot="16200000">
            <a:off x="-2564639" y="3459532"/>
            <a:ext cx="6093295" cy="559623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1" i="0" kern="1200" cap="none" spc="0">
                <a:ln w="11430"/>
                <a:solidFill>
                  <a:srgbClr val="57201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</a:lstStyle>
          <a:p>
            <a:r>
              <a:rPr lang="ru-RU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к</a:t>
            </a:r>
            <a:r>
              <a:rPr lang="ru-RU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о Дню  Победы  в ВОВ 1941-1945гг</a:t>
            </a:r>
            <a:endParaRPr lang="ru-RU" dirty="0">
              <a:ln w="12700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4098" name="Picture 2" descr="C:\Users\1\Documents\Pictures\СЕРЕБРЯНЫЙ ВОЗРАСТ\ПОСТЕРЫ, ПРЕЗЕНТАЦИИ СЕРЕБРО\png_20220421_134207_00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64704"/>
            <a:ext cx="6480720" cy="609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3352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</TotalTime>
  <Words>250</Words>
  <Application>Microsoft Office PowerPoint</Application>
  <PresentationFormat>Экран (4:3)</PresentationFormat>
  <Paragraphs>34</Paragraphs>
  <Slides>10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Тема Office</vt:lpstr>
      <vt:lpstr>1_Тема Office</vt:lpstr>
      <vt:lpstr>ПРОЕКТ  «ЖИВАЯ ПАМЯТЬ»</vt:lpstr>
      <vt:lpstr>Презентация PowerPoint</vt:lpstr>
      <vt:lpstr> </vt:lpstr>
      <vt:lpstr>ПРОЕКТ «ЖИВАЯ ПАМЯТЬ» - ВСТРЕЧИ С ВЕТЕРАНАМИ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ПРОЕКТНАЯ ДЕЯТЕЛЬНОСТЬ ГЕЛЕНДЖИКСКОГО КЦСОН</dc:title>
  <dc:creator>1</dc:creator>
  <cp:lastModifiedBy>1</cp:lastModifiedBy>
  <cp:revision>62</cp:revision>
  <cp:lastPrinted>2021-05-19T13:14:46Z</cp:lastPrinted>
  <dcterms:created xsi:type="dcterms:W3CDTF">2020-01-30T11:32:40Z</dcterms:created>
  <dcterms:modified xsi:type="dcterms:W3CDTF">2023-11-01T13:30:53Z</dcterms:modified>
</cp:coreProperties>
</file>