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6" r:id="rId3"/>
    <p:sldId id="283" r:id="rId4"/>
    <p:sldId id="282" r:id="rId5"/>
    <p:sldId id="269" r:id="rId6"/>
    <p:sldId id="279" r:id="rId7"/>
    <p:sldId id="280" r:id="rId8"/>
    <p:sldId id="27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56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01053"/>
            <a:ext cx="91440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Государственное бюджетное учреждение «Комплексный центр социального обслуживания населения Краснобаковского муниципального округа»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Практика: Кукольный театр «Бабушкины сказки»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3200" b="1" dirty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«Бабушкины сказки» – это творческое поле для пожилых людей и людей с ограниченными возможностями здоровья, на котором под руководством специалистов учреждения они показывают кукольные постановки в детских учреждениях округа. 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5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15CB917-19A9-02FC-BD98-FB15A5B3AEC3}"/>
              </a:ext>
            </a:extLst>
          </p:cNvPr>
          <p:cNvSpPr txBox="1"/>
          <p:nvPr/>
        </p:nvSpPr>
        <p:spPr>
          <a:xfrm>
            <a:off x="467544" y="404664"/>
            <a:ext cx="8496944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Целевые группы: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Пожилые люди и люди с ограниченными возможностями здоровья.</a:t>
            </a:r>
          </a:p>
          <a:p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активной жизненной позиции людей пожилого возраста.</a:t>
            </a: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Повышение качества жизни;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Создание условий для активного долголетия граждан старше трудоспособного возраста и людей с ограниченными возможностями здоровья.</a:t>
            </a:r>
          </a:p>
        </p:txBody>
      </p:sp>
    </p:spTree>
  </p:cSld>
  <p:clrMapOvr>
    <a:masterClrMapping/>
  </p:clrMapOvr>
  <p:transition advClick="0" advTm="5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15CB917-19A9-02FC-BD98-FB15A5B3AEC3}"/>
              </a:ext>
            </a:extLst>
          </p:cNvPr>
          <p:cNvSpPr txBox="1"/>
          <p:nvPr/>
        </p:nvSpPr>
        <p:spPr>
          <a:xfrm>
            <a:off x="395536" y="116632"/>
            <a:ext cx="8496944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направлен на социокультурное развитие личности пожилого человека, удовлетворение его культурных и духовных потребностей. Необходимо полноценно способствовать более глубокому использованию трудового, интеллектуального и нравственного потенциала зрелого и старшего возраста, сохранение их активного долголетия . Актуальность проекта состоит в том, что при помощи кукол, участники кукольного театра, смогут надолго продлить и сохранять коммуникативные навыки, улучшать психоэмоциональное состояние, поддерживать интерес к жизни, развивать когнитивные способности.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209371"/>
      </p:ext>
    </p:extLst>
  </p:cSld>
  <p:clrMapOvr>
    <a:masterClrMapping/>
  </p:clrMapOvr>
  <p:transition advClick="0" advTm="5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0"/>
            <a:ext cx="908062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оказаны спектакли по мотивам русских народных сказок «Рукавичка» и «Под грибом»,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новогодняя сказка «Письмо Деду Морозу».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Маленькие зрители и выступающие получили море положительных эмоций от подготовленных спектаклей. Все остались довольны!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:\Работа\бережливость РФ\фото проекта\театральные постановки\Традиции вне времени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714488"/>
            <a:ext cx="485778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:\Работа\бережливость РФ\фото проекта\театральные постановки\FN8n4LkMft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357298"/>
            <a:ext cx="3786182" cy="2583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Работа\бережливость РФ\фото проекта\театральные постановки\4eTtKbBcrPY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4071942"/>
            <a:ext cx="378621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5999560"/>
      </p:ext>
    </p:extLst>
  </p:cSld>
  <p:clrMapOvr>
    <a:masterClrMapping/>
  </p:clrMapOvr>
  <p:transition advClick="0" advTm="5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ACBB55-E61B-00C1-F2C3-24C218EB17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43" y="1052736"/>
            <a:ext cx="8462714" cy="56418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CEC1D0-8B5C-AA1B-C96C-C94E990F40E1}"/>
              </a:ext>
            </a:extLst>
          </p:cNvPr>
          <p:cNvSpPr txBox="1"/>
          <p:nvPr/>
        </p:nvSpPr>
        <p:spPr>
          <a:xfrm>
            <a:off x="1331640" y="37073"/>
            <a:ext cx="61926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Кукольный спектакль «Золотая рыбка»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advClick="0" advTm="5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BCEC1D0-8B5C-AA1B-C96C-C94E990F40E1}"/>
              </a:ext>
            </a:extLst>
          </p:cNvPr>
          <p:cNvSpPr txBox="1"/>
          <p:nvPr/>
        </p:nvSpPr>
        <p:spPr>
          <a:xfrm>
            <a:off x="1331640" y="37073"/>
            <a:ext cx="61926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Кукольный спектакль в детском саду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B436408-71D6-874B-AAD2-68ECC39355D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776" y="1124744"/>
            <a:ext cx="8604448" cy="483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328790"/>
      </p:ext>
    </p:extLst>
  </p:cSld>
  <p:clrMapOvr>
    <a:masterClrMapping/>
  </p:clrMapOvr>
  <p:transition advClick="0" advTm="5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BCEC1D0-8B5C-AA1B-C96C-C94E990F40E1}"/>
              </a:ext>
            </a:extLst>
          </p:cNvPr>
          <p:cNvSpPr txBox="1"/>
          <p:nvPr/>
        </p:nvSpPr>
        <p:spPr>
          <a:xfrm>
            <a:off x="1331640" y="116632"/>
            <a:ext cx="61926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Наши актеры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4546BB1-EE47-A1C3-DB47-E460A3CAA4C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980728"/>
            <a:ext cx="9144000" cy="513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697272"/>
      </p:ext>
    </p:extLst>
  </p:cSld>
  <p:clrMapOvr>
    <a:masterClrMapping/>
  </p:clrMapOvr>
  <p:transition advClick="0" advTm="5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285720" y="1178282"/>
            <a:ext cx="8504722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charset="-52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Результаты проекта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Качественные результаты: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Бабушки сказки» позволил гражданам пожилого возраста и людям с ограниченными возможностями здоровья изменить стиль жизни;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Улучшилось психо-эмоциональное состояние пожилых людей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Сформировалась активная жизненная позиция у людей пожилого возраста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Количественные результаты: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привлечено 15 пожилых граждан и лиц с ограниченными возможностями здоровья;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зрителями мероприятий стали более 126 граждан пожилого возраста и детей.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4293096"/>
            <a:ext cx="87154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5007254"/>
            <a:ext cx="71745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</a:p>
        </p:txBody>
      </p:sp>
    </p:spTree>
  </p:cSld>
  <p:clrMapOvr>
    <a:masterClrMapping/>
  </p:clrMapOvr>
  <p:transition advClick="0" advTm="5000"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664</TotalTime>
  <Words>293</Words>
  <Application>Microsoft Office PowerPoint</Application>
  <PresentationFormat>Экран (4:3)</PresentationFormat>
  <Paragraphs>28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Calibri</vt:lpstr>
      <vt:lpstr>Franklin Gothic Book</vt:lpstr>
      <vt:lpstr>Franklin Gothic Medium</vt:lpstr>
      <vt:lpstr>Times New Roman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Happy</dc:creator>
  <cp:lastModifiedBy>КБ</cp:lastModifiedBy>
  <cp:revision>83</cp:revision>
  <dcterms:created xsi:type="dcterms:W3CDTF">2023-04-02T08:26:59Z</dcterms:created>
  <dcterms:modified xsi:type="dcterms:W3CDTF">2023-11-01T05:38:39Z</dcterms:modified>
</cp:coreProperties>
</file>