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65" autoAdjust="0"/>
    <p:restoredTop sz="92639" autoAdjust="0"/>
  </p:normalViewPr>
  <p:slideViewPr>
    <p:cSldViewPr>
      <p:cViewPr varScale="1">
        <p:scale>
          <a:sx n="72" d="100"/>
          <a:sy n="72" d="100"/>
        </p:scale>
        <p:origin x="-18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BE62401-458F-42A7-94DE-2BB04632F1D3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ABD642C-03A9-458F-9CD6-DFB905206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4B5AE-DA9C-40A2-A519-63C72D1FEE5D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7976-B203-4FCE-BEEC-778658847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3A64-1768-45BA-BBC9-752C22041C8A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EFF41-99C3-4566-8CCA-38F5D7FB7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036D-D566-41E4-96F5-61E28E7C47B0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D12D-F903-4C50-9EF0-D294DADF6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CA435A-D097-49CF-84BA-22A34FEF9B7A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B6E303-89B4-406F-9914-4D1A10220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766ADD-C626-4820-B76F-8E4D945D2115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1DD340-1B9B-41AA-B232-7F6E808D4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ABEDB2-0DC9-4397-9811-CD9FD4DC1879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1039D3-76AA-4096-A437-5CBEDD0B4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97E1AB-E2E5-416E-B71A-CD6C8F4C788B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62C9A4-D917-420E-8224-CA6E69CB9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62B3-F11A-488A-98C4-8D9E660A1AA8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7839-7F88-4976-AFBE-2EA78F851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3F0094-4337-4C19-B22C-2CCEC704FFD6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DEE1C4-4B68-4B31-B367-B844EEA7D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4BDC7E-C45C-4303-83CC-FC14E1D3D655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9AFEF74-E5BA-4F3F-A93E-E83C65F5F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DA80C89-171F-4F34-98EA-328067AF5072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0F002C5-E964-4750-9F0A-C9174D55E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4" r:id="rId2"/>
    <p:sldLayoutId id="2147484009" r:id="rId3"/>
    <p:sldLayoutId id="2147484010" r:id="rId4"/>
    <p:sldLayoutId id="2147484011" r:id="rId5"/>
    <p:sldLayoutId id="2147484012" r:id="rId6"/>
    <p:sldLayoutId id="2147484005" r:id="rId7"/>
    <p:sldLayoutId id="2147484013" r:id="rId8"/>
    <p:sldLayoutId id="2147484014" r:id="rId9"/>
    <p:sldLayoutId id="2147484006" r:id="rId10"/>
    <p:sldLayoutId id="21474840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5026" y="2494834"/>
            <a:ext cx="7772400" cy="23313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«Дыши, играй, развивайся!»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981075"/>
            <a:ext cx="6980238" cy="574675"/>
          </a:xfrm>
        </p:spPr>
        <p:txBody>
          <a:bodyPr/>
          <a:lstStyle/>
          <a:p>
            <a:pPr marR="0" eaLnBrk="1" hangingPunct="1"/>
            <a:r>
              <a:rPr lang="ru-RU" sz="1400" b="1" smtClean="0"/>
              <a:t>ГАУСО «Реабилитационный центр для детей и подростков с ограниченными возможностями МТЗ и СЗ РТ в Лаишевском муниципальном районе»</a:t>
            </a:r>
          </a:p>
        </p:txBody>
      </p:sp>
      <p:pic>
        <p:nvPicPr>
          <p:cNvPr id="13316" name="Picture 4" descr="8b5a04ed-f498-4c7b-8409-c8da91d5bb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14463" cy="1414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Цель</a:t>
            </a:r>
            <a:r>
              <a:rPr lang="ru-RU" dirty="0"/>
              <a:t>: преодоление физических и психологических барьеров, препятствующих полноценной жизни детей и подростков с инвалидностью.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/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Задачи</a:t>
            </a:r>
            <a:r>
              <a:rPr lang="ru-RU" dirty="0"/>
              <a:t>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Привлечение детей и подростков к занятиям физической активности на свежем воздухе, вовлечение их в социальную жизнь.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Улучшение </a:t>
            </a:r>
            <a:r>
              <a:rPr lang="ru-RU" dirty="0" err="1"/>
              <a:t>психо</a:t>
            </a:r>
            <a:r>
              <a:rPr lang="ru-RU" dirty="0"/>
              <a:t> - эмоционального состояния и укрепление физического здоровья детей и подростков с инвалидностью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Подготовительный </a:t>
            </a:r>
            <a:r>
              <a:rPr lang="ru-RU" dirty="0"/>
              <a:t>этап  </a:t>
            </a:r>
            <a:endParaRPr lang="ru-RU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sz="2400" dirty="0"/>
              <a:t>Подборка и разработка игр</a:t>
            </a:r>
            <a:endParaRPr lang="ru-RU" sz="20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sz="2400" dirty="0"/>
              <a:t> Изготовление листовок и буклетов о пользе здорового образа </a:t>
            </a:r>
            <a:r>
              <a:rPr lang="ru-RU" sz="2400" dirty="0" smtClean="0"/>
              <a:t>жизни</a:t>
            </a:r>
            <a:r>
              <a:rPr lang="ru-RU" dirty="0"/>
              <a:t> </a:t>
            </a:r>
            <a:endParaRPr lang="ru-RU" sz="2000" dirty="0"/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Этапы </a:t>
            </a:r>
            <a:r>
              <a:rPr lang="ru-RU" dirty="0"/>
              <a:t>организации практики: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050"/>
            <a:ext cx="8964613" cy="2808288"/>
          </a:xfrm>
        </p:spPr>
        <p:txBody>
          <a:bodyPr>
            <a:normAutofit fontScale="85000" lnSpcReduction="20000"/>
          </a:bodyPr>
          <a:lstStyle/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u-RU" sz="2400" dirty="0" smtClean="0"/>
              <a:t>Проведение </a:t>
            </a:r>
            <a:r>
              <a:rPr lang="ru-RU" sz="2400" dirty="0"/>
              <a:t>бесед на тему: «В здоровом теле – здоровый дух», «Путь к здоровью», «Как уберечь себя от пагубного влияния вредных привычек» и т. д.</a:t>
            </a:r>
            <a:endParaRPr lang="ru-RU" sz="20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sz="2400" dirty="0"/>
              <a:t> Проведение игр  с помощью интерактивной панели Программно-аппаратного комплекса «Колибри» с программным обеспечением: комплекс развивающих и обучающих игр «Инженерная школа», интерактивным комплексом «Страна чудес», интерактивным редактором и игровым центром «Сова», комплексом интерактивных и развивающих игр «Волшебная поляна».</a:t>
            </a:r>
            <a:endParaRPr lang="ru-RU" sz="20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9168" y="141075"/>
            <a:ext cx="8229600" cy="62362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Основной </a:t>
            </a:r>
            <a:r>
              <a:rPr lang="ru-RU" sz="4400" dirty="0"/>
              <a:t>этап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644900"/>
            <a:ext cx="429577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«Правда – неправда», «Набор чистоты», «Найди клад», «Мыло и бактерии» и т.д.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Подвижные игры на свежем воздухе:</a:t>
            </a: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505075"/>
            <a:ext cx="24479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852738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1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5673725"/>
          </a:xfrm>
        </p:spPr>
        <p:txBody>
          <a:bodyPr/>
          <a:lstStyle/>
          <a:p>
            <a:pPr lvl="1" eaLnBrk="1" hangingPunct="1"/>
            <a:r>
              <a:rPr lang="ru-RU" sz="2400" smtClean="0"/>
              <a:t>Проведение игр методом сказкотерапии. Формы проведения: рассказывание сказок, переписывание/изменение сказок, сочинение сказок, постановка сказок (для данной формы можно использовать кукольный театр (театр-перчатки), пальчиковые куклы, театр теней.</a:t>
            </a:r>
            <a:endParaRPr lang="ru-RU" sz="2000" smtClean="0"/>
          </a:p>
        </p:txBody>
      </p:sp>
      <p:pic>
        <p:nvPicPr>
          <p:cNvPr id="1843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708275"/>
            <a:ext cx="25923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429000"/>
            <a:ext cx="26638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5974c530-ed3d-4807-aac9-d6c534bb8e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781300"/>
            <a:ext cx="2808288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1"/>
          </p:cNvSpPr>
          <p:nvPr>
            <p:ph idx="1"/>
          </p:nvPr>
        </p:nvSpPr>
        <p:spPr>
          <a:xfrm>
            <a:off x="468313" y="188913"/>
            <a:ext cx="8435975" cy="5818187"/>
          </a:xfrm>
        </p:spPr>
        <p:txBody>
          <a:bodyPr/>
          <a:lstStyle/>
          <a:p>
            <a:pPr eaLnBrk="1" hangingPunct="1"/>
            <a:r>
              <a:rPr lang="ru-RU" smtClean="0"/>
              <a:t> Проведение игр методом песочной терапии. Техника рисования «Sand-art», что в переводе (пескография). </a:t>
            </a:r>
          </a:p>
          <a:p>
            <a:pPr eaLnBrk="1" hangingPunct="1"/>
            <a:endParaRPr lang="ru-RU" smtClean="0"/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3513" y="2276475"/>
            <a:ext cx="36496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865834e-7cf2-45a9-95b1-48d4bb3e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060575"/>
            <a:ext cx="317182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Подведение итогов посредством отчетного мероприятия. Получение отзывов.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46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Заключительный </a:t>
            </a:r>
            <a:r>
              <a:rPr lang="ru-RU" dirty="0">
                <a:effectLst/>
              </a:rPr>
              <a:t>этап: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22550"/>
            <a:ext cx="70786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</TotalTime>
  <Words>192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Arial</vt:lpstr>
      <vt:lpstr>Lucida Sans Unicode</vt:lpstr>
      <vt:lpstr>Wingdings 3</vt:lpstr>
      <vt:lpstr>Verdana</vt:lpstr>
      <vt:lpstr>Wingdings 2</vt:lpstr>
      <vt:lpstr>Calibri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«Дыши, играй, развивайся!»</dc:title>
  <dc:creator>Prestigio</dc:creator>
  <cp:lastModifiedBy>USER</cp:lastModifiedBy>
  <cp:revision>12</cp:revision>
  <dcterms:created xsi:type="dcterms:W3CDTF">2023-10-29T10:39:32Z</dcterms:created>
  <dcterms:modified xsi:type="dcterms:W3CDTF">2023-10-31T09:46:41Z</dcterms:modified>
</cp:coreProperties>
</file>