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421" r:id="rId3"/>
    <p:sldId id="422" r:id="rId4"/>
    <p:sldId id="427" r:id="rId5"/>
    <p:sldId id="425" r:id="rId6"/>
    <p:sldId id="436" r:id="rId7"/>
    <p:sldId id="430" r:id="rId8"/>
    <p:sldId id="434" r:id="rId9"/>
    <p:sldId id="439" r:id="rId10"/>
    <p:sldId id="442" r:id="rId11"/>
    <p:sldId id="441" r:id="rId12"/>
    <p:sldId id="414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1A"/>
    <a:srgbClr val="FFFFFF"/>
    <a:srgbClr val="699841"/>
    <a:srgbClr val="119A4C"/>
    <a:srgbClr val="0D9A47"/>
    <a:srgbClr val="90C226"/>
    <a:srgbClr val="00953D"/>
    <a:srgbClr val="FEED01"/>
    <a:srgbClr val="4FA676"/>
    <a:srgbClr val="3C9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B5AC0-AF0C-408C-93DB-BB535AFC06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01308F-7AE8-4F57-88E9-6CE0F5E9667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5"/>
              </a:solidFill>
            </a:rPr>
            <a:t>Разработка положения</a:t>
          </a:r>
          <a:endParaRPr lang="ru-RU" sz="1800" b="0" dirty="0">
            <a:solidFill>
              <a:schemeClr val="accent5"/>
            </a:solidFill>
          </a:endParaRPr>
        </a:p>
      </dgm:t>
    </dgm:pt>
    <dgm:pt modelId="{2A051463-68B9-4748-B72A-93C8DED27D31}" type="parTrans" cxnId="{E5B5ACBB-32C9-4A7A-AEE3-FFE639CEAFEC}">
      <dgm:prSet/>
      <dgm:spPr/>
      <dgm:t>
        <a:bodyPr/>
        <a:lstStyle/>
        <a:p>
          <a:endParaRPr lang="ru-RU"/>
        </a:p>
      </dgm:t>
    </dgm:pt>
    <dgm:pt modelId="{34F8920A-4B01-46C7-B2D3-B6132E984E2E}" type="sibTrans" cxnId="{E5B5ACBB-32C9-4A7A-AEE3-FFE639CEAFEC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8AE83AF6-2C72-47FF-B50F-8389B6CF710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Совещание с муниципалитетами</a:t>
          </a:r>
          <a:endParaRPr lang="ru-RU" sz="1800" dirty="0">
            <a:solidFill>
              <a:schemeClr val="accent5"/>
            </a:solidFill>
          </a:endParaRPr>
        </a:p>
      </dgm:t>
    </dgm:pt>
    <dgm:pt modelId="{3A2395FC-A37F-4C70-9BBC-362F72805A06}" type="parTrans" cxnId="{50479CB4-5A27-4F8D-9F41-FF605EB41BB8}">
      <dgm:prSet/>
      <dgm:spPr/>
      <dgm:t>
        <a:bodyPr/>
        <a:lstStyle/>
        <a:p>
          <a:endParaRPr lang="ru-RU"/>
        </a:p>
      </dgm:t>
    </dgm:pt>
    <dgm:pt modelId="{68F46D46-BD72-49CE-A094-3AB1A1E73206}" type="sibTrans" cxnId="{50479CB4-5A27-4F8D-9F41-FF605EB41BB8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87BA9088-9225-49D8-BF03-8AC2BE42326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Формирование плана мероприятий</a:t>
          </a:r>
          <a:endParaRPr lang="ru-RU" sz="1800" dirty="0">
            <a:solidFill>
              <a:schemeClr val="accent5"/>
            </a:solidFill>
          </a:endParaRPr>
        </a:p>
      </dgm:t>
    </dgm:pt>
    <dgm:pt modelId="{810FB492-98C0-4754-AEC7-381DD3F099CD}" type="parTrans" cxnId="{A9D5BE36-6196-405E-8E24-0C501188C433}">
      <dgm:prSet/>
      <dgm:spPr/>
      <dgm:t>
        <a:bodyPr/>
        <a:lstStyle/>
        <a:p>
          <a:endParaRPr lang="ru-RU"/>
        </a:p>
      </dgm:t>
    </dgm:pt>
    <dgm:pt modelId="{15741F53-9BA1-4F73-9821-BDB814314697}" type="sibTrans" cxnId="{A9D5BE36-6196-405E-8E24-0C501188C433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C225E9AB-FD91-4607-AC08-0590B4AA9F6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Разработка логотипа</a:t>
          </a:r>
          <a:endParaRPr lang="ru-RU" sz="1800" dirty="0">
            <a:solidFill>
              <a:schemeClr val="accent5"/>
            </a:solidFill>
          </a:endParaRPr>
        </a:p>
      </dgm:t>
    </dgm:pt>
    <dgm:pt modelId="{0AA8E718-D154-47A3-91F7-011FF41B28AF}" type="parTrans" cxnId="{6CA7F5D2-FF49-4783-AE4A-C6C14A977259}">
      <dgm:prSet/>
      <dgm:spPr/>
      <dgm:t>
        <a:bodyPr/>
        <a:lstStyle/>
        <a:p>
          <a:endParaRPr lang="ru-RU"/>
        </a:p>
      </dgm:t>
    </dgm:pt>
    <dgm:pt modelId="{240AF702-A5D5-4C03-917B-8B00A734B58B}" type="sibTrans" cxnId="{6CA7F5D2-FF49-4783-AE4A-C6C14A977259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4F96E820-0BE1-4E7B-8733-801FFE1696F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Медиа</a:t>
          </a:r>
        </a:p>
        <a:p>
          <a:r>
            <a:rPr lang="ru-RU" sz="1800" dirty="0" smtClean="0">
              <a:solidFill>
                <a:schemeClr val="accent5"/>
              </a:solidFill>
            </a:rPr>
            <a:t>поддержка</a:t>
          </a:r>
          <a:endParaRPr lang="ru-RU" sz="1800" dirty="0">
            <a:solidFill>
              <a:schemeClr val="accent5"/>
            </a:solidFill>
          </a:endParaRPr>
        </a:p>
      </dgm:t>
    </dgm:pt>
    <dgm:pt modelId="{05BE4693-A12E-420A-A3B1-282769BB45C1}" type="parTrans" cxnId="{7A4C3B8D-055E-4DEF-8FA7-4001C2E875CE}">
      <dgm:prSet/>
      <dgm:spPr/>
      <dgm:t>
        <a:bodyPr/>
        <a:lstStyle/>
        <a:p>
          <a:endParaRPr lang="ru-RU"/>
        </a:p>
      </dgm:t>
    </dgm:pt>
    <dgm:pt modelId="{668B41FA-2CCF-480A-90E8-4B10E992B05C}" type="sibTrans" cxnId="{7A4C3B8D-055E-4DEF-8FA7-4001C2E875CE}">
      <dgm:prSet/>
      <dgm:spPr/>
      <dgm:t>
        <a:bodyPr/>
        <a:lstStyle/>
        <a:p>
          <a:endParaRPr lang="ru-RU"/>
        </a:p>
      </dgm:t>
    </dgm:pt>
    <dgm:pt modelId="{4CF01E5D-9509-4162-A140-1A91E4B29C84}" type="pres">
      <dgm:prSet presAssocID="{8A9B5AC0-AF0C-408C-93DB-BB535AFC06F0}" presName="Name0" presStyleCnt="0">
        <dgm:presLayoutVars>
          <dgm:dir/>
          <dgm:resizeHandles val="exact"/>
        </dgm:presLayoutVars>
      </dgm:prSet>
      <dgm:spPr/>
    </dgm:pt>
    <dgm:pt modelId="{B54D807D-534B-4C43-85EC-7E6750402195}" type="pres">
      <dgm:prSet presAssocID="{DA01308F-7AE8-4F57-88E9-6CE0F5E966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5C90C-0C04-41E8-A08C-1382768AF30D}" type="pres">
      <dgm:prSet presAssocID="{34F8920A-4B01-46C7-B2D3-B6132E984E2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67CA4ED-7C77-45DC-B897-271BFC23B4FD}" type="pres">
      <dgm:prSet presAssocID="{34F8920A-4B01-46C7-B2D3-B6132E984E2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D493A75-2EC1-41D8-898A-5FA1AB22F6A0}" type="pres">
      <dgm:prSet presAssocID="{8AE83AF6-2C72-47FF-B50F-8389B6CF7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C2497-BD26-47A7-B1E4-9DF00F5DA287}" type="pres">
      <dgm:prSet presAssocID="{68F46D46-BD72-49CE-A094-3AB1A1E7320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3F1DB96-EB36-40CF-B670-863827BF680B}" type="pres">
      <dgm:prSet presAssocID="{68F46D46-BD72-49CE-A094-3AB1A1E7320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19329FD-D945-4C23-8A3E-6749A39ACDA5}" type="pres">
      <dgm:prSet presAssocID="{87BA9088-9225-49D8-BF03-8AC2BE4232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A1219-1915-4D54-902B-506094C22B77}" type="pres">
      <dgm:prSet presAssocID="{15741F53-9BA1-4F73-9821-BDB81431469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B07E069-1ED8-4797-B3FF-CB92E8A7F9FC}" type="pres">
      <dgm:prSet presAssocID="{15741F53-9BA1-4F73-9821-BDB81431469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5C9F78-60C8-48EB-8286-58823B76781E}" type="pres">
      <dgm:prSet presAssocID="{C225E9AB-FD91-4607-AC08-0590B4AA9F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6EE13-EFCE-4BA6-8995-4CCCAD47026E}" type="pres">
      <dgm:prSet presAssocID="{240AF702-A5D5-4C03-917B-8B00A734B58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7889576-9385-4046-B6C5-5A12C1117EAB}" type="pres">
      <dgm:prSet presAssocID="{240AF702-A5D5-4C03-917B-8B00A734B58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8318E9C-CE84-4587-8D0A-39AD2BBF25BC}" type="pres">
      <dgm:prSet presAssocID="{4F96E820-0BE1-4E7B-8733-801FFE1696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95BC8-2B96-4389-9A3C-0F7ADC9BEAF6}" type="presOf" srcId="{8A9B5AC0-AF0C-408C-93DB-BB535AFC06F0}" destId="{4CF01E5D-9509-4162-A140-1A91E4B29C84}" srcOrd="0" destOrd="0" presId="urn:microsoft.com/office/officeart/2005/8/layout/process1"/>
    <dgm:cxn modelId="{7D9F75AA-CA2F-48FD-BE74-842FD747F284}" type="presOf" srcId="{15741F53-9BA1-4F73-9821-BDB814314697}" destId="{5B07E069-1ED8-4797-B3FF-CB92E8A7F9FC}" srcOrd="1" destOrd="0" presId="urn:microsoft.com/office/officeart/2005/8/layout/process1"/>
    <dgm:cxn modelId="{88C93D1B-A5AF-4A64-A226-19614C31631B}" type="presOf" srcId="{DA01308F-7AE8-4F57-88E9-6CE0F5E96678}" destId="{B54D807D-534B-4C43-85EC-7E6750402195}" srcOrd="0" destOrd="0" presId="urn:microsoft.com/office/officeart/2005/8/layout/process1"/>
    <dgm:cxn modelId="{B70B9536-1636-41E6-A293-D2B440A7A9D6}" type="presOf" srcId="{68F46D46-BD72-49CE-A094-3AB1A1E73206}" destId="{75DC2497-BD26-47A7-B1E4-9DF00F5DA287}" srcOrd="0" destOrd="0" presId="urn:microsoft.com/office/officeart/2005/8/layout/process1"/>
    <dgm:cxn modelId="{4F8B198C-156B-49B9-9451-3ED037F4D468}" type="presOf" srcId="{15741F53-9BA1-4F73-9821-BDB814314697}" destId="{99DA1219-1915-4D54-902B-506094C22B77}" srcOrd="0" destOrd="0" presId="urn:microsoft.com/office/officeart/2005/8/layout/process1"/>
    <dgm:cxn modelId="{6D07F3B8-234F-4212-89B5-B6304C75FD84}" type="presOf" srcId="{240AF702-A5D5-4C03-917B-8B00A734B58B}" destId="{3806EE13-EFCE-4BA6-8995-4CCCAD47026E}" srcOrd="0" destOrd="0" presId="urn:microsoft.com/office/officeart/2005/8/layout/process1"/>
    <dgm:cxn modelId="{E5B5ACBB-32C9-4A7A-AEE3-FFE639CEAFEC}" srcId="{8A9B5AC0-AF0C-408C-93DB-BB535AFC06F0}" destId="{DA01308F-7AE8-4F57-88E9-6CE0F5E96678}" srcOrd="0" destOrd="0" parTransId="{2A051463-68B9-4748-B72A-93C8DED27D31}" sibTransId="{34F8920A-4B01-46C7-B2D3-B6132E984E2E}"/>
    <dgm:cxn modelId="{83936455-5833-4D63-A281-7E9F516EE68D}" type="presOf" srcId="{68F46D46-BD72-49CE-A094-3AB1A1E73206}" destId="{93F1DB96-EB36-40CF-B670-863827BF680B}" srcOrd="1" destOrd="0" presId="urn:microsoft.com/office/officeart/2005/8/layout/process1"/>
    <dgm:cxn modelId="{50479CB4-5A27-4F8D-9F41-FF605EB41BB8}" srcId="{8A9B5AC0-AF0C-408C-93DB-BB535AFC06F0}" destId="{8AE83AF6-2C72-47FF-B50F-8389B6CF7108}" srcOrd="1" destOrd="0" parTransId="{3A2395FC-A37F-4C70-9BBC-362F72805A06}" sibTransId="{68F46D46-BD72-49CE-A094-3AB1A1E73206}"/>
    <dgm:cxn modelId="{1E404ACE-B0BD-434D-95BC-C22E5432BFA3}" type="presOf" srcId="{240AF702-A5D5-4C03-917B-8B00A734B58B}" destId="{47889576-9385-4046-B6C5-5A12C1117EAB}" srcOrd="1" destOrd="0" presId="urn:microsoft.com/office/officeart/2005/8/layout/process1"/>
    <dgm:cxn modelId="{E7108390-6FAF-401F-AB42-909DD067FB39}" type="presOf" srcId="{4F96E820-0BE1-4E7B-8733-801FFE1696F0}" destId="{78318E9C-CE84-4587-8D0A-39AD2BBF25BC}" srcOrd="0" destOrd="0" presId="urn:microsoft.com/office/officeart/2005/8/layout/process1"/>
    <dgm:cxn modelId="{A9D5BE36-6196-405E-8E24-0C501188C433}" srcId="{8A9B5AC0-AF0C-408C-93DB-BB535AFC06F0}" destId="{87BA9088-9225-49D8-BF03-8AC2BE423269}" srcOrd="2" destOrd="0" parTransId="{810FB492-98C0-4754-AEC7-381DD3F099CD}" sibTransId="{15741F53-9BA1-4F73-9821-BDB814314697}"/>
    <dgm:cxn modelId="{DF451F63-7BAA-4285-A1CA-D7159130BC96}" type="presOf" srcId="{C225E9AB-FD91-4607-AC08-0590B4AA9F6B}" destId="{C45C9F78-60C8-48EB-8286-58823B76781E}" srcOrd="0" destOrd="0" presId="urn:microsoft.com/office/officeart/2005/8/layout/process1"/>
    <dgm:cxn modelId="{A943435D-0324-4BBE-BE0B-BF55E6A1B628}" type="presOf" srcId="{34F8920A-4B01-46C7-B2D3-B6132E984E2E}" destId="{467CA4ED-7C77-45DC-B897-271BFC23B4FD}" srcOrd="1" destOrd="0" presId="urn:microsoft.com/office/officeart/2005/8/layout/process1"/>
    <dgm:cxn modelId="{BC1CEBB3-7836-4B3B-A8AE-8709E2E856D6}" type="presOf" srcId="{34F8920A-4B01-46C7-B2D3-B6132E984E2E}" destId="{DC65C90C-0C04-41E8-A08C-1382768AF30D}" srcOrd="0" destOrd="0" presId="urn:microsoft.com/office/officeart/2005/8/layout/process1"/>
    <dgm:cxn modelId="{25328A6C-5FEA-4DD2-AB28-3F0B41235ACF}" type="presOf" srcId="{87BA9088-9225-49D8-BF03-8AC2BE423269}" destId="{A19329FD-D945-4C23-8A3E-6749A39ACDA5}" srcOrd="0" destOrd="0" presId="urn:microsoft.com/office/officeart/2005/8/layout/process1"/>
    <dgm:cxn modelId="{7A4C3B8D-055E-4DEF-8FA7-4001C2E875CE}" srcId="{8A9B5AC0-AF0C-408C-93DB-BB535AFC06F0}" destId="{4F96E820-0BE1-4E7B-8733-801FFE1696F0}" srcOrd="4" destOrd="0" parTransId="{05BE4693-A12E-420A-A3B1-282769BB45C1}" sibTransId="{668B41FA-2CCF-480A-90E8-4B10E992B05C}"/>
    <dgm:cxn modelId="{6CA7F5D2-FF49-4783-AE4A-C6C14A977259}" srcId="{8A9B5AC0-AF0C-408C-93DB-BB535AFC06F0}" destId="{C225E9AB-FD91-4607-AC08-0590B4AA9F6B}" srcOrd="3" destOrd="0" parTransId="{0AA8E718-D154-47A3-91F7-011FF41B28AF}" sibTransId="{240AF702-A5D5-4C03-917B-8B00A734B58B}"/>
    <dgm:cxn modelId="{0AC018AF-FC25-40C9-A33F-85E2B7EF9B99}" type="presOf" srcId="{8AE83AF6-2C72-47FF-B50F-8389B6CF7108}" destId="{DD493A75-2EC1-41D8-898A-5FA1AB22F6A0}" srcOrd="0" destOrd="0" presId="urn:microsoft.com/office/officeart/2005/8/layout/process1"/>
    <dgm:cxn modelId="{52B05FEB-EA35-4850-A5E7-8CC6676D0647}" type="presParOf" srcId="{4CF01E5D-9509-4162-A140-1A91E4B29C84}" destId="{B54D807D-534B-4C43-85EC-7E6750402195}" srcOrd="0" destOrd="0" presId="urn:microsoft.com/office/officeart/2005/8/layout/process1"/>
    <dgm:cxn modelId="{C4AABA64-DAE2-433A-87CD-CC5CEF8DAA5D}" type="presParOf" srcId="{4CF01E5D-9509-4162-A140-1A91E4B29C84}" destId="{DC65C90C-0C04-41E8-A08C-1382768AF30D}" srcOrd="1" destOrd="0" presId="urn:microsoft.com/office/officeart/2005/8/layout/process1"/>
    <dgm:cxn modelId="{CFFD8894-8289-40C8-A53F-50C9FD79F44B}" type="presParOf" srcId="{DC65C90C-0C04-41E8-A08C-1382768AF30D}" destId="{467CA4ED-7C77-45DC-B897-271BFC23B4FD}" srcOrd="0" destOrd="0" presId="urn:microsoft.com/office/officeart/2005/8/layout/process1"/>
    <dgm:cxn modelId="{51304799-7E91-44C5-87BF-0BDBDFA4CEF0}" type="presParOf" srcId="{4CF01E5D-9509-4162-A140-1A91E4B29C84}" destId="{DD493A75-2EC1-41D8-898A-5FA1AB22F6A0}" srcOrd="2" destOrd="0" presId="urn:microsoft.com/office/officeart/2005/8/layout/process1"/>
    <dgm:cxn modelId="{B3C20B0F-B0A5-47D4-AC06-980C7BCDEBAE}" type="presParOf" srcId="{4CF01E5D-9509-4162-A140-1A91E4B29C84}" destId="{75DC2497-BD26-47A7-B1E4-9DF00F5DA287}" srcOrd="3" destOrd="0" presId="urn:microsoft.com/office/officeart/2005/8/layout/process1"/>
    <dgm:cxn modelId="{71E70CF2-D75E-4C36-B324-7F48D0A9ED25}" type="presParOf" srcId="{75DC2497-BD26-47A7-B1E4-9DF00F5DA287}" destId="{93F1DB96-EB36-40CF-B670-863827BF680B}" srcOrd="0" destOrd="0" presId="urn:microsoft.com/office/officeart/2005/8/layout/process1"/>
    <dgm:cxn modelId="{B7C6D433-F927-43EB-9A1E-76515E3ACCD8}" type="presParOf" srcId="{4CF01E5D-9509-4162-A140-1A91E4B29C84}" destId="{A19329FD-D945-4C23-8A3E-6749A39ACDA5}" srcOrd="4" destOrd="0" presId="urn:microsoft.com/office/officeart/2005/8/layout/process1"/>
    <dgm:cxn modelId="{06A30D6E-6507-4583-BDA4-8DA322BCC193}" type="presParOf" srcId="{4CF01E5D-9509-4162-A140-1A91E4B29C84}" destId="{99DA1219-1915-4D54-902B-506094C22B77}" srcOrd="5" destOrd="0" presId="urn:microsoft.com/office/officeart/2005/8/layout/process1"/>
    <dgm:cxn modelId="{A1E987E1-BC4E-461E-BBBC-F466801D59DA}" type="presParOf" srcId="{99DA1219-1915-4D54-902B-506094C22B77}" destId="{5B07E069-1ED8-4797-B3FF-CB92E8A7F9FC}" srcOrd="0" destOrd="0" presId="urn:microsoft.com/office/officeart/2005/8/layout/process1"/>
    <dgm:cxn modelId="{528D82CB-2C58-48C3-8250-D32AD774EEA1}" type="presParOf" srcId="{4CF01E5D-9509-4162-A140-1A91E4B29C84}" destId="{C45C9F78-60C8-48EB-8286-58823B76781E}" srcOrd="6" destOrd="0" presId="urn:microsoft.com/office/officeart/2005/8/layout/process1"/>
    <dgm:cxn modelId="{C9037580-F9B7-4870-AAF6-F390AC6C7AC9}" type="presParOf" srcId="{4CF01E5D-9509-4162-A140-1A91E4B29C84}" destId="{3806EE13-EFCE-4BA6-8995-4CCCAD47026E}" srcOrd="7" destOrd="0" presId="urn:microsoft.com/office/officeart/2005/8/layout/process1"/>
    <dgm:cxn modelId="{FCF9F887-F1DD-4571-88DD-4BFA28AB35E4}" type="presParOf" srcId="{3806EE13-EFCE-4BA6-8995-4CCCAD47026E}" destId="{47889576-9385-4046-B6C5-5A12C1117EAB}" srcOrd="0" destOrd="0" presId="urn:microsoft.com/office/officeart/2005/8/layout/process1"/>
    <dgm:cxn modelId="{308E2545-DA62-4139-A75E-0105D2B492E5}" type="presParOf" srcId="{4CF01E5D-9509-4162-A140-1A91E4B29C84}" destId="{78318E9C-CE84-4587-8D0A-39AD2BBF25B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B5AC0-AF0C-408C-93DB-BB535AFC06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E83AF6-2C72-47FF-B50F-8389B6CF710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СТАРТ ПРОЕКТА </a:t>
          </a:r>
          <a:r>
            <a:rPr lang="ru-RU" sz="2800" dirty="0" smtClean="0">
              <a:solidFill>
                <a:schemeClr val="accent5"/>
              </a:solidFill>
            </a:rPr>
            <a:t>01 июня</a:t>
          </a:r>
          <a:endParaRPr lang="ru-RU" sz="2800" dirty="0">
            <a:solidFill>
              <a:schemeClr val="accent5"/>
            </a:solidFill>
          </a:endParaRPr>
        </a:p>
      </dgm:t>
    </dgm:pt>
    <dgm:pt modelId="{3A2395FC-A37F-4C70-9BBC-362F72805A06}" type="parTrans" cxnId="{50479CB4-5A27-4F8D-9F41-FF605EB41BB8}">
      <dgm:prSet/>
      <dgm:spPr/>
      <dgm:t>
        <a:bodyPr/>
        <a:lstStyle/>
        <a:p>
          <a:endParaRPr lang="ru-RU"/>
        </a:p>
      </dgm:t>
    </dgm:pt>
    <dgm:pt modelId="{68F46D46-BD72-49CE-A094-3AB1A1E73206}" type="sibTrans" cxnId="{50479CB4-5A27-4F8D-9F41-FF605EB41BB8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87BA9088-9225-49D8-BF03-8AC2BE42326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Еженедельный мониторинг  реализации</a:t>
          </a:r>
          <a:endParaRPr lang="ru-RU" sz="1800" dirty="0">
            <a:solidFill>
              <a:schemeClr val="accent5"/>
            </a:solidFill>
          </a:endParaRPr>
        </a:p>
      </dgm:t>
    </dgm:pt>
    <dgm:pt modelId="{810FB492-98C0-4754-AEC7-381DD3F099CD}" type="parTrans" cxnId="{A9D5BE36-6196-405E-8E24-0C501188C433}">
      <dgm:prSet/>
      <dgm:spPr/>
      <dgm:t>
        <a:bodyPr/>
        <a:lstStyle/>
        <a:p>
          <a:endParaRPr lang="ru-RU"/>
        </a:p>
      </dgm:t>
    </dgm:pt>
    <dgm:pt modelId="{15741F53-9BA1-4F73-9821-BDB814314697}" type="sibTrans" cxnId="{A9D5BE36-6196-405E-8E24-0C501188C433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C225E9AB-FD91-4607-AC08-0590B4AA9F6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Методическая поддержка муниципалитетам</a:t>
          </a:r>
          <a:endParaRPr lang="ru-RU" sz="1800" dirty="0">
            <a:solidFill>
              <a:schemeClr val="accent5"/>
            </a:solidFill>
          </a:endParaRPr>
        </a:p>
      </dgm:t>
    </dgm:pt>
    <dgm:pt modelId="{0AA8E718-D154-47A3-91F7-011FF41B28AF}" type="parTrans" cxnId="{6CA7F5D2-FF49-4783-AE4A-C6C14A977259}">
      <dgm:prSet/>
      <dgm:spPr/>
      <dgm:t>
        <a:bodyPr/>
        <a:lstStyle/>
        <a:p>
          <a:endParaRPr lang="ru-RU"/>
        </a:p>
      </dgm:t>
    </dgm:pt>
    <dgm:pt modelId="{240AF702-A5D5-4C03-917B-8B00A734B58B}" type="sibTrans" cxnId="{6CA7F5D2-FF49-4783-AE4A-C6C14A977259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DA01308F-7AE8-4F57-88E9-6CE0F5E96678}">
      <dgm:prSet phldrT="[Текст]" custT="1"/>
      <dgm:spPr>
        <a:noFill/>
      </dgm:spPr>
      <dgm:t>
        <a:bodyPr/>
        <a:lstStyle/>
        <a:p>
          <a:endParaRPr lang="ru-RU" sz="1800" b="0" dirty="0">
            <a:solidFill>
              <a:schemeClr val="accent5"/>
            </a:solidFill>
          </a:endParaRPr>
        </a:p>
      </dgm:t>
    </dgm:pt>
    <dgm:pt modelId="{34F8920A-4B01-46C7-B2D3-B6132E984E2E}" type="sibTrans" cxnId="{E5B5ACBB-32C9-4A7A-AEE3-FFE639CEAFEC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2A051463-68B9-4748-B72A-93C8DED27D31}" type="parTrans" cxnId="{E5B5ACBB-32C9-4A7A-AEE3-FFE639CEAFEC}">
      <dgm:prSet/>
      <dgm:spPr/>
      <dgm:t>
        <a:bodyPr/>
        <a:lstStyle/>
        <a:p>
          <a:endParaRPr lang="ru-RU"/>
        </a:p>
      </dgm:t>
    </dgm:pt>
    <dgm:pt modelId="{4F96E820-0BE1-4E7B-8733-801FFE1696F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Поддержка инициатив</a:t>
          </a:r>
        </a:p>
      </dgm:t>
    </dgm:pt>
    <dgm:pt modelId="{668B41FA-2CCF-480A-90E8-4B10E992B05C}" type="sibTrans" cxnId="{7A4C3B8D-055E-4DEF-8FA7-4001C2E875CE}">
      <dgm:prSet/>
      <dgm:spPr/>
      <dgm:t>
        <a:bodyPr/>
        <a:lstStyle/>
        <a:p>
          <a:endParaRPr lang="ru-RU"/>
        </a:p>
      </dgm:t>
    </dgm:pt>
    <dgm:pt modelId="{05BE4693-A12E-420A-A3B1-282769BB45C1}" type="parTrans" cxnId="{7A4C3B8D-055E-4DEF-8FA7-4001C2E875CE}">
      <dgm:prSet/>
      <dgm:spPr/>
      <dgm:t>
        <a:bodyPr/>
        <a:lstStyle/>
        <a:p>
          <a:endParaRPr lang="ru-RU"/>
        </a:p>
      </dgm:t>
    </dgm:pt>
    <dgm:pt modelId="{4CF01E5D-9509-4162-A140-1A91E4B29C84}" type="pres">
      <dgm:prSet presAssocID="{8A9B5AC0-AF0C-408C-93DB-BB535AFC06F0}" presName="Name0" presStyleCnt="0">
        <dgm:presLayoutVars>
          <dgm:dir/>
          <dgm:resizeHandles val="exact"/>
        </dgm:presLayoutVars>
      </dgm:prSet>
      <dgm:spPr/>
    </dgm:pt>
    <dgm:pt modelId="{B54D807D-534B-4C43-85EC-7E6750402195}" type="pres">
      <dgm:prSet presAssocID="{DA01308F-7AE8-4F57-88E9-6CE0F5E96678}" presName="node" presStyleLbl="node1" presStyleIdx="0" presStyleCnt="5" custFlipVert="1" custFlipHor="1" custScaleX="14475" custScaleY="22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5C90C-0C04-41E8-A08C-1382768AF30D}" type="pres">
      <dgm:prSet presAssocID="{34F8920A-4B01-46C7-B2D3-B6132E984E2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67CA4ED-7C77-45DC-B897-271BFC23B4FD}" type="pres">
      <dgm:prSet presAssocID="{34F8920A-4B01-46C7-B2D3-B6132E984E2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D493A75-2EC1-41D8-898A-5FA1AB22F6A0}" type="pres">
      <dgm:prSet presAssocID="{8AE83AF6-2C72-47FF-B50F-8389B6CF7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C2497-BD26-47A7-B1E4-9DF00F5DA287}" type="pres">
      <dgm:prSet presAssocID="{68F46D46-BD72-49CE-A094-3AB1A1E7320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3F1DB96-EB36-40CF-B670-863827BF680B}" type="pres">
      <dgm:prSet presAssocID="{68F46D46-BD72-49CE-A094-3AB1A1E7320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19329FD-D945-4C23-8A3E-6749A39ACDA5}" type="pres">
      <dgm:prSet presAssocID="{87BA9088-9225-49D8-BF03-8AC2BE4232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A1219-1915-4D54-902B-506094C22B77}" type="pres">
      <dgm:prSet presAssocID="{15741F53-9BA1-4F73-9821-BDB81431469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B07E069-1ED8-4797-B3FF-CB92E8A7F9FC}" type="pres">
      <dgm:prSet presAssocID="{15741F53-9BA1-4F73-9821-BDB81431469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5C9F78-60C8-48EB-8286-58823B76781E}" type="pres">
      <dgm:prSet presAssocID="{C225E9AB-FD91-4607-AC08-0590B4AA9F6B}" presName="node" presStyleLbl="node1" presStyleIdx="3" presStyleCnt="5" custScaleX="11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6EE13-EFCE-4BA6-8995-4CCCAD47026E}" type="pres">
      <dgm:prSet presAssocID="{240AF702-A5D5-4C03-917B-8B00A734B58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7889576-9385-4046-B6C5-5A12C1117EAB}" type="pres">
      <dgm:prSet presAssocID="{240AF702-A5D5-4C03-917B-8B00A734B58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8318E9C-CE84-4587-8D0A-39AD2BBF25BC}" type="pres">
      <dgm:prSet presAssocID="{4F96E820-0BE1-4E7B-8733-801FFE1696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B3065-C903-4826-A48A-1D1E9D0C9977}" type="presOf" srcId="{34F8920A-4B01-46C7-B2D3-B6132E984E2E}" destId="{467CA4ED-7C77-45DC-B897-271BFC23B4FD}" srcOrd="1" destOrd="0" presId="urn:microsoft.com/office/officeart/2005/8/layout/process1"/>
    <dgm:cxn modelId="{043D4FFA-54F6-40C1-92C1-D6AE9F92F01D}" type="presOf" srcId="{4F96E820-0BE1-4E7B-8733-801FFE1696F0}" destId="{78318E9C-CE84-4587-8D0A-39AD2BBF25BC}" srcOrd="0" destOrd="0" presId="urn:microsoft.com/office/officeart/2005/8/layout/process1"/>
    <dgm:cxn modelId="{7AE39BFC-83AA-414C-8A1B-F3402E019A6E}" type="presOf" srcId="{34F8920A-4B01-46C7-B2D3-B6132E984E2E}" destId="{DC65C90C-0C04-41E8-A08C-1382768AF30D}" srcOrd="0" destOrd="0" presId="urn:microsoft.com/office/officeart/2005/8/layout/process1"/>
    <dgm:cxn modelId="{36D2559B-2EE2-4312-8792-C5EAE08014CD}" type="presOf" srcId="{87BA9088-9225-49D8-BF03-8AC2BE423269}" destId="{A19329FD-D945-4C23-8A3E-6749A39ACDA5}" srcOrd="0" destOrd="0" presId="urn:microsoft.com/office/officeart/2005/8/layout/process1"/>
    <dgm:cxn modelId="{F4800149-C282-4BED-9C38-091FE292C68A}" type="presOf" srcId="{240AF702-A5D5-4C03-917B-8B00A734B58B}" destId="{3806EE13-EFCE-4BA6-8995-4CCCAD47026E}" srcOrd="0" destOrd="0" presId="urn:microsoft.com/office/officeart/2005/8/layout/process1"/>
    <dgm:cxn modelId="{AF557AF0-CD1B-4AB2-BF9C-D948BFCD24E9}" type="presOf" srcId="{68F46D46-BD72-49CE-A094-3AB1A1E73206}" destId="{93F1DB96-EB36-40CF-B670-863827BF680B}" srcOrd="1" destOrd="0" presId="urn:microsoft.com/office/officeart/2005/8/layout/process1"/>
    <dgm:cxn modelId="{9CA4C5B9-57CA-4D9B-A209-54663615C754}" type="presOf" srcId="{C225E9AB-FD91-4607-AC08-0590B4AA9F6B}" destId="{C45C9F78-60C8-48EB-8286-58823B76781E}" srcOrd="0" destOrd="0" presId="urn:microsoft.com/office/officeart/2005/8/layout/process1"/>
    <dgm:cxn modelId="{42E8AC0B-DFD3-45A8-B9CC-89FF61013DC7}" type="presOf" srcId="{15741F53-9BA1-4F73-9821-BDB814314697}" destId="{5B07E069-1ED8-4797-B3FF-CB92E8A7F9FC}" srcOrd="1" destOrd="0" presId="urn:microsoft.com/office/officeart/2005/8/layout/process1"/>
    <dgm:cxn modelId="{E5B5ACBB-32C9-4A7A-AEE3-FFE639CEAFEC}" srcId="{8A9B5AC0-AF0C-408C-93DB-BB535AFC06F0}" destId="{DA01308F-7AE8-4F57-88E9-6CE0F5E96678}" srcOrd="0" destOrd="0" parTransId="{2A051463-68B9-4748-B72A-93C8DED27D31}" sibTransId="{34F8920A-4B01-46C7-B2D3-B6132E984E2E}"/>
    <dgm:cxn modelId="{022A8A97-851A-4268-AF96-EA6F2404F987}" type="presOf" srcId="{15741F53-9BA1-4F73-9821-BDB814314697}" destId="{99DA1219-1915-4D54-902B-506094C22B77}" srcOrd="0" destOrd="0" presId="urn:microsoft.com/office/officeart/2005/8/layout/process1"/>
    <dgm:cxn modelId="{BDBFCA3E-78FF-4E89-83E3-BDFFE4E97F02}" type="presOf" srcId="{8AE83AF6-2C72-47FF-B50F-8389B6CF7108}" destId="{DD493A75-2EC1-41D8-898A-5FA1AB22F6A0}" srcOrd="0" destOrd="0" presId="urn:microsoft.com/office/officeart/2005/8/layout/process1"/>
    <dgm:cxn modelId="{50479CB4-5A27-4F8D-9F41-FF605EB41BB8}" srcId="{8A9B5AC0-AF0C-408C-93DB-BB535AFC06F0}" destId="{8AE83AF6-2C72-47FF-B50F-8389B6CF7108}" srcOrd="1" destOrd="0" parTransId="{3A2395FC-A37F-4C70-9BBC-362F72805A06}" sibTransId="{68F46D46-BD72-49CE-A094-3AB1A1E73206}"/>
    <dgm:cxn modelId="{31F7F3B2-8E02-4102-85BF-C3ED4BF39934}" type="presOf" srcId="{8A9B5AC0-AF0C-408C-93DB-BB535AFC06F0}" destId="{4CF01E5D-9509-4162-A140-1A91E4B29C84}" srcOrd="0" destOrd="0" presId="urn:microsoft.com/office/officeart/2005/8/layout/process1"/>
    <dgm:cxn modelId="{C6C8E59B-D372-4FB7-9F07-15E52418167C}" type="presOf" srcId="{240AF702-A5D5-4C03-917B-8B00A734B58B}" destId="{47889576-9385-4046-B6C5-5A12C1117EAB}" srcOrd="1" destOrd="0" presId="urn:microsoft.com/office/officeart/2005/8/layout/process1"/>
    <dgm:cxn modelId="{A9D5BE36-6196-405E-8E24-0C501188C433}" srcId="{8A9B5AC0-AF0C-408C-93DB-BB535AFC06F0}" destId="{87BA9088-9225-49D8-BF03-8AC2BE423269}" srcOrd="2" destOrd="0" parTransId="{810FB492-98C0-4754-AEC7-381DD3F099CD}" sibTransId="{15741F53-9BA1-4F73-9821-BDB814314697}"/>
    <dgm:cxn modelId="{DF142E9A-59EC-44B2-AD72-E9B0B5CAD5AE}" type="presOf" srcId="{DA01308F-7AE8-4F57-88E9-6CE0F5E96678}" destId="{B54D807D-534B-4C43-85EC-7E6750402195}" srcOrd="0" destOrd="0" presId="urn:microsoft.com/office/officeart/2005/8/layout/process1"/>
    <dgm:cxn modelId="{7A4C3B8D-055E-4DEF-8FA7-4001C2E875CE}" srcId="{8A9B5AC0-AF0C-408C-93DB-BB535AFC06F0}" destId="{4F96E820-0BE1-4E7B-8733-801FFE1696F0}" srcOrd="4" destOrd="0" parTransId="{05BE4693-A12E-420A-A3B1-282769BB45C1}" sibTransId="{668B41FA-2CCF-480A-90E8-4B10E992B05C}"/>
    <dgm:cxn modelId="{6CA7F5D2-FF49-4783-AE4A-C6C14A977259}" srcId="{8A9B5AC0-AF0C-408C-93DB-BB535AFC06F0}" destId="{C225E9AB-FD91-4607-AC08-0590B4AA9F6B}" srcOrd="3" destOrd="0" parTransId="{0AA8E718-D154-47A3-91F7-011FF41B28AF}" sibTransId="{240AF702-A5D5-4C03-917B-8B00A734B58B}"/>
    <dgm:cxn modelId="{35FCA960-76CC-404B-A114-6410314FDA1A}" type="presOf" srcId="{68F46D46-BD72-49CE-A094-3AB1A1E73206}" destId="{75DC2497-BD26-47A7-B1E4-9DF00F5DA287}" srcOrd="0" destOrd="0" presId="urn:microsoft.com/office/officeart/2005/8/layout/process1"/>
    <dgm:cxn modelId="{232A47D6-CEBA-49A3-B7CB-12C4FA21EB89}" type="presParOf" srcId="{4CF01E5D-9509-4162-A140-1A91E4B29C84}" destId="{B54D807D-534B-4C43-85EC-7E6750402195}" srcOrd="0" destOrd="0" presId="urn:microsoft.com/office/officeart/2005/8/layout/process1"/>
    <dgm:cxn modelId="{8CD0C83B-A104-40C8-B3CB-E5B67ED3CA87}" type="presParOf" srcId="{4CF01E5D-9509-4162-A140-1A91E4B29C84}" destId="{DC65C90C-0C04-41E8-A08C-1382768AF30D}" srcOrd="1" destOrd="0" presId="urn:microsoft.com/office/officeart/2005/8/layout/process1"/>
    <dgm:cxn modelId="{A4E6264D-A875-4510-B76A-EC94C04D6E58}" type="presParOf" srcId="{DC65C90C-0C04-41E8-A08C-1382768AF30D}" destId="{467CA4ED-7C77-45DC-B897-271BFC23B4FD}" srcOrd="0" destOrd="0" presId="urn:microsoft.com/office/officeart/2005/8/layout/process1"/>
    <dgm:cxn modelId="{26156D8B-A78E-4700-902D-009C5A3A81C5}" type="presParOf" srcId="{4CF01E5D-9509-4162-A140-1A91E4B29C84}" destId="{DD493A75-2EC1-41D8-898A-5FA1AB22F6A0}" srcOrd="2" destOrd="0" presId="urn:microsoft.com/office/officeart/2005/8/layout/process1"/>
    <dgm:cxn modelId="{AC53C289-54F9-469C-AFE0-D7E1FECDBB3D}" type="presParOf" srcId="{4CF01E5D-9509-4162-A140-1A91E4B29C84}" destId="{75DC2497-BD26-47A7-B1E4-9DF00F5DA287}" srcOrd="3" destOrd="0" presId="urn:microsoft.com/office/officeart/2005/8/layout/process1"/>
    <dgm:cxn modelId="{1A01F52A-2CF6-430C-A772-C6465C46CDBD}" type="presParOf" srcId="{75DC2497-BD26-47A7-B1E4-9DF00F5DA287}" destId="{93F1DB96-EB36-40CF-B670-863827BF680B}" srcOrd="0" destOrd="0" presId="urn:microsoft.com/office/officeart/2005/8/layout/process1"/>
    <dgm:cxn modelId="{EB3E752F-993E-4A57-A48B-D961A1C4BAC6}" type="presParOf" srcId="{4CF01E5D-9509-4162-A140-1A91E4B29C84}" destId="{A19329FD-D945-4C23-8A3E-6749A39ACDA5}" srcOrd="4" destOrd="0" presId="urn:microsoft.com/office/officeart/2005/8/layout/process1"/>
    <dgm:cxn modelId="{A5F35633-0E7B-40A0-BAA8-7D0ACA1FCA13}" type="presParOf" srcId="{4CF01E5D-9509-4162-A140-1A91E4B29C84}" destId="{99DA1219-1915-4D54-902B-506094C22B77}" srcOrd="5" destOrd="0" presId="urn:microsoft.com/office/officeart/2005/8/layout/process1"/>
    <dgm:cxn modelId="{F2D652FF-1119-457C-BDD7-DD53C18BF911}" type="presParOf" srcId="{99DA1219-1915-4D54-902B-506094C22B77}" destId="{5B07E069-1ED8-4797-B3FF-CB92E8A7F9FC}" srcOrd="0" destOrd="0" presId="urn:microsoft.com/office/officeart/2005/8/layout/process1"/>
    <dgm:cxn modelId="{35739365-3F29-4542-8797-7E9C0774A3D1}" type="presParOf" srcId="{4CF01E5D-9509-4162-A140-1A91E4B29C84}" destId="{C45C9F78-60C8-48EB-8286-58823B76781E}" srcOrd="6" destOrd="0" presId="urn:microsoft.com/office/officeart/2005/8/layout/process1"/>
    <dgm:cxn modelId="{ED9D60DA-2CB6-43EF-8DB9-F6A80C17BC62}" type="presParOf" srcId="{4CF01E5D-9509-4162-A140-1A91E4B29C84}" destId="{3806EE13-EFCE-4BA6-8995-4CCCAD47026E}" srcOrd="7" destOrd="0" presId="urn:microsoft.com/office/officeart/2005/8/layout/process1"/>
    <dgm:cxn modelId="{2DE4C499-74F8-41BC-A75C-407234F6F665}" type="presParOf" srcId="{3806EE13-EFCE-4BA6-8995-4CCCAD47026E}" destId="{47889576-9385-4046-B6C5-5A12C1117EAB}" srcOrd="0" destOrd="0" presId="urn:microsoft.com/office/officeart/2005/8/layout/process1"/>
    <dgm:cxn modelId="{3FE47B68-DC73-4B40-BF3B-F98C33B0B65C}" type="presParOf" srcId="{4CF01E5D-9509-4162-A140-1A91E4B29C84}" destId="{78318E9C-CE84-4587-8D0A-39AD2BBF25B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9B5AC0-AF0C-408C-93DB-BB535AFC06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BA9088-9225-49D8-BF03-8AC2BE42326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ЗАВЕРШЕНИЕ ПРОЕКТА </a:t>
          </a:r>
        </a:p>
        <a:p>
          <a:r>
            <a:rPr lang="ru-RU" sz="2800" dirty="0" smtClean="0">
              <a:solidFill>
                <a:schemeClr val="accent5"/>
              </a:solidFill>
            </a:rPr>
            <a:t>31 августа</a:t>
          </a:r>
          <a:endParaRPr lang="ru-RU" sz="2800" dirty="0">
            <a:solidFill>
              <a:schemeClr val="accent5"/>
            </a:solidFill>
          </a:endParaRPr>
        </a:p>
      </dgm:t>
    </dgm:pt>
    <dgm:pt modelId="{810FB492-98C0-4754-AEC7-381DD3F099CD}" type="parTrans" cxnId="{A9D5BE36-6196-405E-8E24-0C501188C433}">
      <dgm:prSet/>
      <dgm:spPr/>
      <dgm:t>
        <a:bodyPr/>
        <a:lstStyle/>
        <a:p>
          <a:endParaRPr lang="ru-RU"/>
        </a:p>
      </dgm:t>
    </dgm:pt>
    <dgm:pt modelId="{15741F53-9BA1-4F73-9821-BDB814314697}" type="sibTrans" cxnId="{A9D5BE36-6196-405E-8E24-0C501188C433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C225E9AB-FD91-4607-AC08-0590B4AA9F6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ПОДВЕДЕНИЕ ИТОГОВ </a:t>
          </a:r>
        </a:p>
        <a:p>
          <a:r>
            <a:rPr lang="ru-RU" sz="2800" dirty="0" smtClean="0">
              <a:solidFill>
                <a:schemeClr val="accent5"/>
              </a:solidFill>
            </a:rPr>
            <a:t>до 16 сентября</a:t>
          </a:r>
          <a:endParaRPr lang="ru-RU" sz="2800" dirty="0">
            <a:solidFill>
              <a:schemeClr val="accent5"/>
            </a:solidFill>
          </a:endParaRPr>
        </a:p>
      </dgm:t>
    </dgm:pt>
    <dgm:pt modelId="{0AA8E718-D154-47A3-91F7-011FF41B28AF}" type="parTrans" cxnId="{6CA7F5D2-FF49-4783-AE4A-C6C14A977259}">
      <dgm:prSet/>
      <dgm:spPr/>
      <dgm:t>
        <a:bodyPr/>
        <a:lstStyle/>
        <a:p>
          <a:endParaRPr lang="ru-RU"/>
        </a:p>
      </dgm:t>
    </dgm:pt>
    <dgm:pt modelId="{240AF702-A5D5-4C03-917B-8B00A734B58B}" type="sibTrans" cxnId="{6CA7F5D2-FF49-4783-AE4A-C6C14A977259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4F96E820-0BE1-4E7B-8733-801FFE1696F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/>
              </a:solidFill>
            </a:rPr>
            <a:t>ТОЖЕСТВЕННОЕ НАГРАЖДЕНИЕ ПОБЕДИТЕЛЕЙ</a:t>
          </a:r>
          <a:endParaRPr lang="ru-RU" sz="1800" dirty="0">
            <a:solidFill>
              <a:schemeClr val="accent5"/>
            </a:solidFill>
          </a:endParaRPr>
        </a:p>
      </dgm:t>
    </dgm:pt>
    <dgm:pt modelId="{05BE4693-A12E-420A-A3B1-282769BB45C1}" type="parTrans" cxnId="{7A4C3B8D-055E-4DEF-8FA7-4001C2E875CE}">
      <dgm:prSet/>
      <dgm:spPr/>
      <dgm:t>
        <a:bodyPr/>
        <a:lstStyle/>
        <a:p>
          <a:endParaRPr lang="ru-RU"/>
        </a:p>
      </dgm:t>
    </dgm:pt>
    <dgm:pt modelId="{668B41FA-2CCF-480A-90E8-4B10E992B05C}" type="sibTrans" cxnId="{7A4C3B8D-055E-4DEF-8FA7-4001C2E875CE}">
      <dgm:prSet/>
      <dgm:spPr/>
      <dgm:t>
        <a:bodyPr/>
        <a:lstStyle/>
        <a:p>
          <a:endParaRPr lang="ru-RU"/>
        </a:p>
      </dgm:t>
    </dgm:pt>
    <dgm:pt modelId="{DA01308F-7AE8-4F57-88E9-6CE0F5E96678}">
      <dgm:prSet phldrT="[Текст]" custT="1"/>
      <dgm:spPr>
        <a:noFill/>
      </dgm:spPr>
      <dgm:t>
        <a:bodyPr/>
        <a:lstStyle/>
        <a:p>
          <a:endParaRPr lang="ru-RU" sz="1800" b="0" dirty="0">
            <a:solidFill>
              <a:schemeClr val="accent5"/>
            </a:solidFill>
          </a:endParaRPr>
        </a:p>
      </dgm:t>
    </dgm:pt>
    <dgm:pt modelId="{34F8920A-4B01-46C7-B2D3-B6132E984E2E}" type="sibTrans" cxnId="{E5B5ACBB-32C9-4A7A-AEE3-FFE639CEAFEC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2A051463-68B9-4748-B72A-93C8DED27D31}" type="parTrans" cxnId="{E5B5ACBB-32C9-4A7A-AEE3-FFE639CEAFEC}">
      <dgm:prSet/>
      <dgm:spPr/>
      <dgm:t>
        <a:bodyPr/>
        <a:lstStyle/>
        <a:p>
          <a:endParaRPr lang="ru-RU"/>
        </a:p>
      </dgm:t>
    </dgm:pt>
    <dgm:pt modelId="{4CF01E5D-9509-4162-A140-1A91E4B29C84}" type="pres">
      <dgm:prSet presAssocID="{8A9B5AC0-AF0C-408C-93DB-BB535AFC06F0}" presName="Name0" presStyleCnt="0">
        <dgm:presLayoutVars>
          <dgm:dir/>
          <dgm:resizeHandles val="exact"/>
        </dgm:presLayoutVars>
      </dgm:prSet>
      <dgm:spPr/>
    </dgm:pt>
    <dgm:pt modelId="{B54D807D-534B-4C43-85EC-7E6750402195}" type="pres">
      <dgm:prSet presAssocID="{DA01308F-7AE8-4F57-88E9-6CE0F5E96678}" presName="node" presStyleLbl="node1" presStyleIdx="0" presStyleCnt="4" custFlipVert="1" custFlipHor="1" custScaleX="14475" custScaleY="22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5C90C-0C04-41E8-A08C-1382768AF30D}" type="pres">
      <dgm:prSet presAssocID="{34F8920A-4B01-46C7-B2D3-B6132E984E2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67CA4ED-7C77-45DC-B897-271BFC23B4FD}" type="pres">
      <dgm:prSet presAssocID="{34F8920A-4B01-46C7-B2D3-B6132E984E2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19329FD-D945-4C23-8A3E-6749A39ACDA5}" type="pres">
      <dgm:prSet presAssocID="{87BA9088-9225-49D8-BF03-8AC2BE4232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A1219-1915-4D54-902B-506094C22B77}" type="pres">
      <dgm:prSet presAssocID="{15741F53-9BA1-4F73-9821-BDB81431469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07E069-1ED8-4797-B3FF-CB92E8A7F9FC}" type="pres">
      <dgm:prSet presAssocID="{15741F53-9BA1-4F73-9821-BDB81431469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45C9F78-60C8-48EB-8286-58823B76781E}" type="pres">
      <dgm:prSet presAssocID="{C225E9AB-FD91-4607-AC08-0590B4AA9F6B}" presName="node" presStyleLbl="node1" presStyleIdx="2" presStyleCnt="4" custScaleX="11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6EE13-EFCE-4BA6-8995-4CCCAD47026E}" type="pres">
      <dgm:prSet presAssocID="{240AF702-A5D5-4C03-917B-8B00A734B58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7889576-9385-4046-B6C5-5A12C1117EAB}" type="pres">
      <dgm:prSet presAssocID="{240AF702-A5D5-4C03-917B-8B00A734B58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318E9C-CE84-4587-8D0A-39AD2BBF25BC}" type="pres">
      <dgm:prSet presAssocID="{4F96E820-0BE1-4E7B-8733-801FFE1696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01FCC-41E5-4672-80E5-0DC2E68F3D12}" type="presOf" srcId="{4F96E820-0BE1-4E7B-8733-801FFE1696F0}" destId="{78318E9C-CE84-4587-8D0A-39AD2BBF25BC}" srcOrd="0" destOrd="0" presId="urn:microsoft.com/office/officeart/2005/8/layout/process1"/>
    <dgm:cxn modelId="{6CA7F5D2-FF49-4783-AE4A-C6C14A977259}" srcId="{8A9B5AC0-AF0C-408C-93DB-BB535AFC06F0}" destId="{C225E9AB-FD91-4607-AC08-0590B4AA9F6B}" srcOrd="2" destOrd="0" parTransId="{0AA8E718-D154-47A3-91F7-011FF41B28AF}" sibTransId="{240AF702-A5D5-4C03-917B-8B00A734B58B}"/>
    <dgm:cxn modelId="{E5B5ACBB-32C9-4A7A-AEE3-FFE639CEAFEC}" srcId="{8A9B5AC0-AF0C-408C-93DB-BB535AFC06F0}" destId="{DA01308F-7AE8-4F57-88E9-6CE0F5E96678}" srcOrd="0" destOrd="0" parTransId="{2A051463-68B9-4748-B72A-93C8DED27D31}" sibTransId="{34F8920A-4B01-46C7-B2D3-B6132E984E2E}"/>
    <dgm:cxn modelId="{3A6C649B-9293-4037-8BCC-E1A604206CB1}" type="presOf" srcId="{34F8920A-4B01-46C7-B2D3-B6132E984E2E}" destId="{467CA4ED-7C77-45DC-B897-271BFC23B4FD}" srcOrd="1" destOrd="0" presId="urn:microsoft.com/office/officeart/2005/8/layout/process1"/>
    <dgm:cxn modelId="{4CED9FBB-E745-4623-AA4E-D965F1B62E8C}" type="presOf" srcId="{DA01308F-7AE8-4F57-88E9-6CE0F5E96678}" destId="{B54D807D-534B-4C43-85EC-7E6750402195}" srcOrd="0" destOrd="0" presId="urn:microsoft.com/office/officeart/2005/8/layout/process1"/>
    <dgm:cxn modelId="{B8400C1E-F05B-4A4F-A3CB-24BD8F102779}" type="presOf" srcId="{240AF702-A5D5-4C03-917B-8B00A734B58B}" destId="{47889576-9385-4046-B6C5-5A12C1117EAB}" srcOrd="1" destOrd="0" presId="urn:microsoft.com/office/officeart/2005/8/layout/process1"/>
    <dgm:cxn modelId="{8AAC200F-6D8E-44C2-8637-5BC5E8531704}" type="presOf" srcId="{34F8920A-4B01-46C7-B2D3-B6132E984E2E}" destId="{DC65C90C-0C04-41E8-A08C-1382768AF30D}" srcOrd="0" destOrd="0" presId="urn:microsoft.com/office/officeart/2005/8/layout/process1"/>
    <dgm:cxn modelId="{0A0E5CB2-4749-4F3D-9EBB-FE5BCED08C63}" type="presOf" srcId="{C225E9AB-FD91-4607-AC08-0590B4AA9F6B}" destId="{C45C9F78-60C8-48EB-8286-58823B76781E}" srcOrd="0" destOrd="0" presId="urn:microsoft.com/office/officeart/2005/8/layout/process1"/>
    <dgm:cxn modelId="{48D55FF1-5372-434D-971F-83DE53C28308}" type="presOf" srcId="{87BA9088-9225-49D8-BF03-8AC2BE423269}" destId="{A19329FD-D945-4C23-8A3E-6749A39ACDA5}" srcOrd="0" destOrd="0" presId="urn:microsoft.com/office/officeart/2005/8/layout/process1"/>
    <dgm:cxn modelId="{A8EFE17C-8AC7-44EC-AEC5-0BC277203479}" type="presOf" srcId="{240AF702-A5D5-4C03-917B-8B00A734B58B}" destId="{3806EE13-EFCE-4BA6-8995-4CCCAD47026E}" srcOrd="0" destOrd="0" presId="urn:microsoft.com/office/officeart/2005/8/layout/process1"/>
    <dgm:cxn modelId="{7A4C3B8D-055E-4DEF-8FA7-4001C2E875CE}" srcId="{8A9B5AC0-AF0C-408C-93DB-BB535AFC06F0}" destId="{4F96E820-0BE1-4E7B-8733-801FFE1696F0}" srcOrd="3" destOrd="0" parTransId="{05BE4693-A12E-420A-A3B1-282769BB45C1}" sibTransId="{668B41FA-2CCF-480A-90E8-4B10E992B05C}"/>
    <dgm:cxn modelId="{3C034F2C-AD97-470A-AE8D-C690DDAFDB4B}" type="presOf" srcId="{15741F53-9BA1-4F73-9821-BDB814314697}" destId="{99DA1219-1915-4D54-902B-506094C22B77}" srcOrd="0" destOrd="0" presId="urn:microsoft.com/office/officeart/2005/8/layout/process1"/>
    <dgm:cxn modelId="{A9D5BE36-6196-405E-8E24-0C501188C433}" srcId="{8A9B5AC0-AF0C-408C-93DB-BB535AFC06F0}" destId="{87BA9088-9225-49D8-BF03-8AC2BE423269}" srcOrd="1" destOrd="0" parTransId="{810FB492-98C0-4754-AEC7-381DD3F099CD}" sibTransId="{15741F53-9BA1-4F73-9821-BDB814314697}"/>
    <dgm:cxn modelId="{55DE9EEF-1085-49C8-BD79-E86D17DA17F2}" type="presOf" srcId="{8A9B5AC0-AF0C-408C-93DB-BB535AFC06F0}" destId="{4CF01E5D-9509-4162-A140-1A91E4B29C84}" srcOrd="0" destOrd="0" presId="urn:microsoft.com/office/officeart/2005/8/layout/process1"/>
    <dgm:cxn modelId="{72AD06ED-67D7-4A25-8432-8CA401C1AD8D}" type="presOf" srcId="{15741F53-9BA1-4F73-9821-BDB814314697}" destId="{5B07E069-1ED8-4797-B3FF-CB92E8A7F9FC}" srcOrd="1" destOrd="0" presId="urn:microsoft.com/office/officeart/2005/8/layout/process1"/>
    <dgm:cxn modelId="{518AF380-E362-4879-94D0-003CEF5F295F}" type="presParOf" srcId="{4CF01E5D-9509-4162-A140-1A91E4B29C84}" destId="{B54D807D-534B-4C43-85EC-7E6750402195}" srcOrd="0" destOrd="0" presId="urn:microsoft.com/office/officeart/2005/8/layout/process1"/>
    <dgm:cxn modelId="{C1CC6F75-C3DC-45A7-ADAB-48DC00A3840E}" type="presParOf" srcId="{4CF01E5D-9509-4162-A140-1A91E4B29C84}" destId="{DC65C90C-0C04-41E8-A08C-1382768AF30D}" srcOrd="1" destOrd="0" presId="urn:microsoft.com/office/officeart/2005/8/layout/process1"/>
    <dgm:cxn modelId="{343766F3-CE36-4BA6-976D-7667C789F79A}" type="presParOf" srcId="{DC65C90C-0C04-41E8-A08C-1382768AF30D}" destId="{467CA4ED-7C77-45DC-B897-271BFC23B4FD}" srcOrd="0" destOrd="0" presId="urn:microsoft.com/office/officeart/2005/8/layout/process1"/>
    <dgm:cxn modelId="{B8086D4C-3AB3-4C89-A9D3-28866FEDAA85}" type="presParOf" srcId="{4CF01E5D-9509-4162-A140-1A91E4B29C84}" destId="{A19329FD-D945-4C23-8A3E-6749A39ACDA5}" srcOrd="2" destOrd="0" presId="urn:microsoft.com/office/officeart/2005/8/layout/process1"/>
    <dgm:cxn modelId="{2BF4C988-BAB0-4B09-A164-B0D15A7A4CA2}" type="presParOf" srcId="{4CF01E5D-9509-4162-A140-1A91E4B29C84}" destId="{99DA1219-1915-4D54-902B-506094C22B77}" srcOrd="3" destOrd="0" presId="urn:microsoft.com/office/officeart/2005/8/layout/process1"/>
    <dgm:cxn modelId="{0B5B6686-F6C5-4D1E-A2BF-DCBD45EF32AD}" type="presParOf" srcId="{99DA1219-1915-4D54-902B-506094C22B77}" destId="{5B07E069-1ED8-4797-B3FF-CB92E8A7F9FC}" srcOrd="0" destOrd="0" presId="urn:microsoft.com/office/officeart/2005/8/layout/process1"/>
    <dgm:cxn modelId="{CB1C6156-49A4-4D65-A3D2-694BA8C66A07}" type="presParOf" srcId="{4CF01E5D-9509-4162-A140-1A91E4B29C84}" destId="{C45C9F78-60C8-48EB-8286-58823B76781E}" srcOrd="4" destOrd="0" presId="urn:microsoft.com/office/officeart/2005/8/layout/process1"/>
    <dgm:cxn modelId="{6430E553-6B91-4654-95BC-CDACADD7104B}" type="presParOf" srcId="{4CF01E5D-9509-4162-A140-1A91E4B29C84}" destId="{3806EE13-EFCE-4BA6-8995-4CCCAD47026E}" srcOrd="5" destOrd="0" presId="urn:microsoft.com/office/officeart/2005/8/layout/process1"/>
    <dgm:cxn modelId="{D5006E96-25FD-495F-903B-4EB3C64E2446}" type="presParOf" srcId="{3806EE13-EFCE-4BA6-8995-4CCCAD47026E}" destId="{47889576-9385-4046-B6C5-5A12C1117EAB}" srcOrd="0" destOrd="0" presId="urn:microsoft.com/office/officeart/2005/8/layout/process1"/>
    <dgm:cxn modelId="{7ED118FC-0513-43D7-8B18-D7CFA5DBEEF4}" type="presParOf" srcId="{4CF01E5D-9509-4162-A140-1A91E4B29C84}" destId="{78318E9C-CE84-4587-8D0A-39AD2BBF25B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807D-534B-4C43-85EC-7E6750402195}">
      <dsp:nvSpPr>
        <dsp:cNvPr id="0" name=""/>
        <dsp:cNvSpPr/>
      </dsp:nvSpPr>
      <dsp:spPr>
        <a:xfrm>
          <a:off x="11477" y="99165"/>
          <a:ext cx="1778099" cy="1066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5"/>
              </a:solidFill>
            </a:rPr>
            <a:t>Разработка положения</a:t>
          </a:r>
          <a:endParaRPr lang="ru-RU" sz="1800" b="0" kern="1200" dirty="0">
            <a:solidFill>
              <a:schemeClr val="accent5"/>
            </a:solidFill>
          </a:endParaRPr>
        </a:p>
      </dsp:txBody>
      <dsp:txXfrm>
        <a:off x="42724" y="130412"/>
        <a:ext cx="1715605" cy="1004365"/>
      </dsp:txXfrm>
    </dsp:sp>
    <dsp:sp modelId="{DC65C90C-0C04-41E8-A08C-1382768AF30D}">
      <dsp:nvSpPr>
        <dsp:cNvPr id="0" name=""/>
        <dsp:cNvSpPr/>
      </dsp:nvSpPr>
      <dsp:spPr>
        <a:xfrm>
          <a:off x="1967386" y="412111"/>
          <a:ext cx="376957" cy="44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967386" y="500305"/>
        <a:ext cx="263870" cy="264580"/>
      </dsp:txXfrm>
    </dsp:sp>
    <dsp:sp modelId="{DD493A75-2EC1-41D8-898A-5FA1AB22F6A0}">
      <dsp:nvSpPr>
        <dsp:cNvPr id="0" name=""/>
        <dsp:cNvSpPr/>
      </dsp:nvSpPr>
      <dsp:spPr>
        <a:xfrm>
          <a:off x="2500816" y="99165"/>
          <a:ext cx="1778099" cy="1066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Совещание с муниципалитетами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2532063" y="130412"/>
        <a:ext cx="1715605" cy="1004365"/>
      </dsp:txXfrm>
    </dsp:sp>
    <dsp:sp modelId="{75DC2497-BD26-47A7-B1E4-9DF00F5DA287}">
      <dsp:nvSpPr>
        <dsp:cNvPr id="0" name=""/>
        <dsp:cNvSpPr/>
      </dsp:nvSpPr>
      <dsp:spPr>
        <a:xfrm>
          <a:off x="4456725" y="412111"/>
          <a:ext cx="376957" cy="44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56725" y="500305"/>
        <a:ext cx="263870" cy="264580"/>
      </dsp:txXfrm>
    </dsp:sp>
    <dsp:sp modelId="{A19329FD-D945-4C23-8A3E-6749A39ACDA5}">
      <dsp:nvSpPr>
        <dsp:cNvPr id="0" name=""/>
        <dsp:cNvSpPr/>
      </dsp:nvSpPr>
      <dsp:spPr>
        <a:xfrm>
          <a:off x="4990155" y="99165"/>
          <a:ext cx="1778099" cy="1066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Формирование плана мероприятий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5021402" y="130412"/>
        <a:ext cx="1715605" cy="1004365"/>
      </dsp:txXfrm>
    </dsp:sp>
    <dsp:sp modelId="{99DA1219-1915-4D54-902B-506094C22B77}">
      <dsp:nvSpPr>
        <dsp:cNvPr id="0" name=""/>
        <dsp:cNvSpPr/>
      </dsp:nvSpPr>
      <dsp:spPr>
        <a:xfrm>
          <a:off x="6946065" y="412111"/>
          <a:ext cx="376957" cy="44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946065" y="500305"/>
        <a:ext cx="263870" cy="264580"/>
      </dsp:txXfrm>
    </dsp:sp>
    <dsp:sp modelId="{C45C9F78-60C8-48EB-8286-58823B76781E}">
      <dsp:nvSpPr>
        <dsp:cNvPr id="0" name=""/>
        <dsp:cNvSpPr/>
      </dsp:nvSpPr>
      <dsp:spPr>
        <a:xfrm>
          <a:off x="7479495" y="99165"/>
          <a:ext cx="1778099" cy="1066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Разработка логотипа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7510742" y="130412"/>
        <a:ext cx="1715605" cy="1004365"/>
      </dsp:txXfrm>
    </dsp:sp>
    <dsp:sp modelId="{3806EE13-EFCE-4BA6-8995-4CCCAD47026E}">
      <dsp:nvSpPr>
        <dsp:cNvPr id="0" name=""/>
        <dsp:cNvSpPr/>
      </dsp:nvSpPr>
      <dsp:spPr>
        <a:xfrm>
          <a:off x="9435404" y="412111"/>
          <a:ext cx="376957" cy="44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9435404" y="500305"/>
        <a:ext cx="263870" cy="264580"/>
      </dsp:txXfrm>
    </dsp:sp>
    <dsp:sp modelId="{78318E9C-CE84-4587-8D0A-39AD2BBF25BC}">
      <dsp:nvSpPr>
        <dsp:cNvPr id="0" name=""/>
        <dsp:cNvSpPr/>
      </dsp:nvSpPr>
      <dsp:spPr>
        <a:xfrm>
          <a:off x="9968834" y="99165"/>
          <a:ext cx="1778099" cy="1066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Медиа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поддержка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10000081" y="130412"/>
        <a:ext cx="1715605" cy="1004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807D-534B-4C43-85EC-7E6750402195}">
      <dsp:nvSpPr>
        <dsp:cNvPr id="0" name=""/>
        <dsp:cNvSpPr/>
      </dsp:nvSpPr>
      <dsp:spPr>
        <a:xfrm flipH="1" flipV="1">
          <a:off x="10639" y="497897"/>
          <a:ext cx="288929" cy="269396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accent5"/>
            </a:solidFill>
          </a:endParaRPr>
        </a:p>
      </dsp:txBody>
      <dsp:txXfrm rot="10800000">
        <a:off x="18529" y="505787"/>
        <a:ext cx="273149" cy="253616"/>
      </dsp:txXfrm>
    </dsp:sp>
    <dsp:sp modelId="{DC65C90C-0C04-41E8-A08C-1382768AF30D}">
      <dsp:nvSpPr>
        <dsp:cNvPr id="0" name=""/>
        <dsp:cNvSpPr/>
      </dsp:nvSpPr>
      <dsp:spPr>
        <a:xfrm>
          <a:off x="499174" y="385084"/>
          <a:ext cx="423164" cy="495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9174" y="484088"/>
        <a:ext cx="296215" cy="297014"/>
      </dsp:txXfrm>
    </dsp:sp>
    <dsp:sp modelId="{DD493A75-2EC1-41D8-898A-5FA1AB22F6A0}">
      <dsp:nvSpPr>
        <dsp:cNvPr id="0" name=""/>
        <dsp:cNvSpPr/>
      </dsp:nvSpPr>
      <dsp:spPr>
        <a:xfrm>
          <a:off x="1097992" y="33777"/>
          <a:ext cx="1996060" cy="1197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СТАРТ ПРОЕКТА </a:t>
          </a:r>
          <a:r>
            <a:rPr lang="ru-RU" sz="2800" kern="1200" dirty="0" smtClean="0">
              <a:solidFill>
                <a:schemeClr val="accent5"/>
              </a:solidFill>
            </a:rPr>
            <a:t>01 июня</a:t>
          </a:r>
          <a:endParaRPr lang="ru-RU" sz="2800" kern="1200" dirty="0">
            <a:solidFill>
              <a:schemeClr val="accent5"/>
            </a:solidFill>
          </a:endParaRPr>
        </a:p>
      </dsp:txBody>
      <dsp:txXfrm>
        <a:off x="1133070" y="68855"/>
        <a:ext cx="1925904" cy="1127480"/>
      </dsp:txXfrm>
    </dsp:sp>
    <dsp:sp modelId="{75DC2497-BD26-47A7-B1E4-9DF00F5DA287}">
      <dsp:nvSpPr>
        <dsp:cNvPr id="0" name=""/>
        <dsp:cNvSpPr/>
      </dsp:nvSpPr>
      <dsp:spPr>
        <a:xfrm>
          <a:off x="3293659" y="385084"/>
          <a:ext cx="423164" cy="495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293659" y="484088"/>
        <a:ext cx="296215" cy="297014"/>
      </dsp:txXfrm>
    </dsp:sp>
    <dsp:sp modelId="{A19329FD-D945-4C23-8A3E-6749A39ACDA5}">
      <dsp:nvSpPr>
        <dsp:cNvPr id="0" name=""/>
        <dsp:cNvSpPr/>
      </dsp:nvSpPr>
      <dsp:spPr>
        <a:xfrm>
          <a:off x="3892477" y="33777"/>
          <a:ext cx="1996060" cy="1197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Еженедельный мониторинг  реализации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3927555" y="68855"/>
        <a:ext cx="1925904" cy="1127480"/>
      </dsp:txXfrm>
    </dsp:sp>
    <dsp:sp modelId="{99DA1219-1915-4D54-902B-506094C22B77}">
      <dsp:nvSpPr>
        <dsp:cNvPr id="0" name=""/>
        <dsp:cNvSpPr/>
      </dsp:nvSpPr>
      <dsp:spPr>
        <a:xfrm>
          <a:off x="6088143" y="385084"/>
          <a:ext cx="423164" cy="495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088143" y="484088"/>
        <a:ext cx="296215" cy="297014"/>
      </dsp:txXfrm>
    </dsp:sp>
    <dsp:sp modelId="{C45C9F78-60C8-48EB-8286-58823B76781E}">
      <dsp:nvSpPr>
        <dsp:cNvPr id="0" name=""/>
        <dsp:cNvSpPr/>
      </dsp:nvSpPr>
      <dsp:spPr>
        <a:xfrm>
          <a:off x="6686961" y="33777"/>
          <a:ext cx="2266326" cy="1197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Методическая поддержка муниципалитетам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6722039" y="68855"/>
        <a:ext cx="2196170" cy="1127480"/>
      </dsp:txXfrm>
    </dsp:sp>
    <dsp:sp modelId="{3806EE13-EFCE-4BA6-8995-4CCCAD47026E}">
      <dsp:nvSpPr>
        <dsp:cNvPr id="0" name=""/>
        <dsp:cNvSpPr/>
      </dsp:nvSpPr>
      <dsp:spPr>
        <a:xfrm>
          <a:off x="9152893" y="385084"/>
          <a:ext cx="423164" cy="495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9152893" y="484088"/>
        <a:ext cx="296215" cy="297014"/>
      </dsp:txXfrm>
    </dsp:sp>
    <dsp:sp modelId="{78318E9C-CE84-4587-8D0A-39AD2BBF25BC}">
      <dsp:nvSpPr>
        <dsp:cNvPr id="0" name=""/>
        <dsp:cNvSpPr/>
      </dsp:nvSpPr>
      <dsp:spPr>
        <a:xfrm>
          <a:off x="9751711" y="33777"/>
          <a:ext cx="1996060" cy="1197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Поддержка инициатив</a:t>
          </a:r>
        </a:p>
      </dsp:txBody>
      <dsp:txXfrm>
        <a:off x="9786789" y="68855"/>
        <a:ext cx="1925904" cy="112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807D-534B-4C43-85EC-7E6750402195}">
      <dsp:nvSpPr>
        <dsp:cNvPr id="0" name=""/>
        <dsp:cNvSpPr/>
      </dsp:nvSpPr>
      <dsp:spPr>
        <a:xfrm flipH="1" flipV="1">
          <a:off x="7380" y="455707"/>
          <a:ext cx="379427" cy="353776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accent5"/>
            </a:solidFill>
          </a:endParaRPr>
        </a:p>
      </dsp:txBody>
      <dsp:txXfrm rot="10800000">
        <a:off x="17742" y="466069"/>
        <a:ext cx="358703" cy="333052"/>
      </dsp:txXfrm>
    </dsp:sp>
    <dsp:sp modelId="{DC65C90C-0C04-41E8-A08C-1382768AF30D}">
      <dsp:nvSpPr>
        <dsp:cNvPr id="0" name=""/>
        <dsp:cNvSpPr/>
      </dsp:nvSpPr>
      <dsp:spPr>
        <a:xfrm>
          <a:off x="648934" y="307558"/>
          <a:ext cx="555707" cy="650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48934" y="437573"/>
        <a:ext cx="388995" cy="390043"/>
      </dsp:txXfrm>
    </dsp:sp>
    <dsp:sp modelId="{A19329FD-D945-4C23-8A3E-6749A39ACDA5}">
      <dsp:nvSpPr>
        <dsp:cNvPr id="0" name=""/>
        <dsp:cNvSpPr/>
      </dsp:nvSpPr>
      <dsp:spPr>
        <a:xfrm>
          <a:off x="1435313" y="-153783"/>
          <a:ext cx="2621262" cy="157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ЗАВЕРШЕНИЕ ПРОЕКТА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/>
              </a:solidFill>
            </a:rPr>
            <a:t>31 августа</a:t>
          </a:r>
          <a:endParaRPr lang="ru-RU" sz="2800" kern="1200" dirty="0">
            <a:solidFill>
              <a:schemeClr val="accent5"/>
            </a:solidFill>
          </a:endParaRPr>
        </a:p>
      </dsp:txBody>
      <dsp:txXfrm>
        <a:off x="1481377" y="-107719"/>
        <a:ext cx="2529134" cy="1480629"/>
      </dsp:txXfrm>
    </dsp:sp>
    <dsp:sp modelId="{99DA1219-1915-4D54-902B-506094C22B77}">
      <dsp:nvSpPr>
        <dsp:cNvPr id="0" name=""/>
        <dsp:cNvSpPr/>
      </dsp:nvSpPr>
      <dsp:spPr>
        <a:xfrm>
          <a:off x="4318702" y="307558"/>
          <a:ext cx="555707" cy="650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318702" y="437573"/>
        <a:ext cx="388995" cy="390043"/>
      </dsp:txXfrm>
    </dsp:sp>
    <dsp:sp modelId="{C45C9F78-60C8-48EB-8286-58823B76781E}">
      <dsp:nvSpPr>
        <dsp:cNvPr id="0" name=""/>
        <dsp:cNvSpPr/>
      </dsp:nvSpPr>
      <dsp:spPr>
        <a:xfrm>
          <a:off x="5105081" y="-153783"/>
          <a:ext cx="2976181" cy="157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ПОДВЕДЕНИЕ ИТОГОВ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/>
              </a:solidFill>
            </a:rPr>
            <a:t>до 16 сентября</a:t>
          </a:r>
          <a:endParaRPr lang="ru-RU" sz="2800" kern="1200" dirty="0">
            <a:solidFill>
              <a:schemeClr val="accent5"/>
            </a:solidFill>
          </a:endParaRPr>
        </a:p>
      </dsp:txBody>
      <dsp:txXfrm>
        <a:off x="5151145" y="-107719"/>
        <a:ext cx="2884053" cy="1480629"/>
      </dsp:txXfrm>
    </dsp:sp>
    <dsp:sp modelId="{3806EE13-EFCE-4BA6-8995-4CCCAD47026E}">
      <dsp:nvSpPr>
        <dsp:cNvPr id="0" name=""/>
        <dsp:cNvSpPr/>
      </dsp:nvSpPr>
      <dsp:spPr>
        <a:xfrm>
          <a:off x="8343389" y="307558"/>
          <a:ext cx="555707" cy="650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343389" y="437573"/>
        <a:ext cx="388995" cy="390043"/>
      </dsp:txXfrm>
    </dsp:sp>
    <dsp:sp modelId="{78318E9C-CE84-4587-8D0A-39AD2BBF25BC}">
      <dsp:nvSpPr>
        <dsp:cNvPr id="0" name=""/>
        <dsp:cNvSpPr/>
      </dsp:nvSpPr>
      <dsp:spPr>
        <a:xfrm>
          <a:off x="9129767" y="-153783"/>
          <a:ext cx="2621262" cy="157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</a:rPr>
            <a:t>ТОЖЕСТВЕННОЕ НАГРАЖДЕНИЕ ПОБЕДИТЕЛЕЙ</a:t>
          </a:r>
          <a:endParaRPr lang="ru-RU" sz="1800" kern="1200" dirty="0">
            <a:solidFill>
              <a:schemeClr val="accent5"/>
            </a:solidFill>
          </a:endParaRPr>
        </a:p>
      </dsp:txBody>
      <dsp:txXfrm>
        <a:off x="9175831" y="-107719"/>
        <a:ext cx="2529134" cy="148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86C06-213A-4581-83EB-7832A74AF3D5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58199-B4C8-404A-B4E1-DFB58F6E5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2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499D-F8F8-42C4-97CF-26C576D48DB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CB9D-9801-453E-AAC0-70A30FECE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2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7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2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6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4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2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4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2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9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8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1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884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54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1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55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3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3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7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5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0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9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9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5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772"/>
            <a:ext cx="7237801" cy="5528211"/>
          </a:xfrm>
          <a:solidFill>
            <a:schemeClr val="accent1"/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5140" y="478890"/>
            <a:ext cx="10124941" cy="793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rgbClr val="0095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ФИЗКУЛЬТУРНО-СПОРТИВНЫЙ ПРОЕКТ</a:t>
            </a:r>
            <a:endParaRPr lang="ru-RU" sz="2600" b="1" dirty="0">
              <a:solidFill>
                <a:srgbClr val="0095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57610" y="1213874"/>
            <a:ext cx="6999668" cy="1291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ПРАВИТЕЛЬСТВА САМАРСКОЙ ОБЛАСТИ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0042" y="4680614"/>
            <a:ext cx="3193960" cy="1913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01 ИЮНЯ               -31 АВГУСТА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617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7" y="-25758"/>
            <a:ext cx="2824033" cy="21605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6" y="112234"/>
            <a:ext cx="9013486" cy="858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5"/>
                </a:solidFill>
              </a:rPr>
              <a:t>РЕЗУЛЬТАТЫ  </a:t>
            </a:r>
            <a:r>
              <a:rPr lang="ru-RU" sz="4400" b="1" u="sng" dirty="0" smtClean="0">
                <a:solidFill>
                  <a:schemeClr val="accent5"/>
                </a:solidFill>
              </a:rPr>
              <a:t>ПРОЕКТА 2023 года</a:t>
            </a:r>
            <a:r>
              <a:rPr lang="ru-RU" sz="4400" b="1" dirty="0" smtClean="0">
                <a:solidFill>
                  <a:srgbClr val="389B61"/>
                </a:solidFill>
              </a:rPr>
              <a:t> </a:t>
            </a:r>
            <a:endParaRPr lang="ru-RU" sz="4400" b="1" dirty="0">
              <a:solidFill>
                <a:srgbClr val="389B6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49253" y="1828801"/>
            <a:ext cx="9674910" cy="5146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Tx/>
              <a:buChar char="-"/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>
              <a:solidFill>
                <a:srgbClr val="389B61"/>
              </a:solidFill>
            </a:endParaRPr>
          </a:p>
          <a:p>
            <a:pPr marL="571500" indent="-571500">
              <a:buFontTx/>
              <a:buChar char="-"/>
            </a:pPr>
            <a:endParaRPr lang="ru-RU" dirty="0"/>
          </a:p>
          <a:p>
            <a:pPr marL="571500" indent="-571500">
              <a:buFontTx/>
              <a:buChar char="-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6" r="1"/>
          <a:stretch/>
        </p:blipFill>
        <p:spPr>
          <a:xfrm>
            <a:off x="0" y="1054536"/>
            <a:ext cx="4387294" cy="528675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87294" y="1164927"/>
            <a:ext cx="4840337" cy="121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800" b="1" dirty="0" smtClean="0">
                <a:solidFill>
                  <a:srgbClr val="C42F1A"/>
                </a:solidFill>
              </a:rPr>
              <a:t>37</a:t>
            </a:r>
            <a:r>
              <a:rPr lang="ru-RU" sz="3800" b="1" dirty="0" smtClean="0">
                <a:solidFill>
                  <a:srgbClr val="699841"/>
                </a:solidFill>
              </a:rPr>
              <a:t> муниципальных образований </a:t>
            </a:r>
            <a:endParaRPr lang="ru-RU" sz="3800" b="1" dirty="0">
              <a:solidFill>
                <a:srgbClr val="69984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97383" y="2702536"/>
            <a:ext cx="5215107" cy="73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42F1A"/>
                </a:solidFill>
              </a:rPr>
              <a:t>1 227</a:t>
            </a:r>
            <a:r>
              <a:rPr lang="ru-RU" sz="4800" b="1" dirty="0" smtClean="0">
                <a:solidFill>
                  <a:srgbClr val="699841"/>
                </a:solidFill>
              </a:rPr>
              <a:t> </a:t>
            </a:r>
            <a:r>
              <a:rPr lang="ru-RU" sz="4000" b="1" dirty="0" err="1" smtClean="0">
                <a:solidFill>
                  <a:srgbClr val="699841"/>
                </a:solidFill>
              </a:rPr>
              <a:t>мероприятиЙ</a:t>
            </a:r>
            <a:r>
              <a:rPr lang="ru-RU" sz="4000" b="1" dirty="0" smtClean="0">
                <a:solidFill>
                  <a:srgbClr val="699841"/>
                </a:solidFill>
              </a:rPr>
              <a:t> </a:t>
            </a:r>
            <a:endParaRPr lang="ru-RU" sz="4000" b="1" dirty="0">
              <a:solidFill>
                <a:srgbClr val="69984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87294" y="3659839"/>
            <a:ext cx="4840337" cy="876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C42F1A"/>
                </a:solidFill>
              </a:rPr>
              <a:t>79 710 </a:t>
            </a:r>
            <a:r>
              <a:rPr lang="ru-RU" sz="4000" b="1" dirty="0" smtClean="0">
                <a:solidFill>
                  <a:srgbClr val="699841"/>
                </a:solidFill>
              </a:rPr>
              <a:t>участников </a:t>
            </a:r>
            <a:endParaRPr lang="ru-RU" sz="4000" b="1" dirty="0">
              <a:solidFill>
                <a:srgbClr val="69984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12589" y="5522778"/>
            <a:ext cx="6232946" cy="876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rgbClr val="C42F1A"/>
                </a:solidFill>
              </a:rPr>
              <a:t>~</a:t>
            </a:r>
            <a:r>
              <a:rPr lang="ru-RU" sz="4000" b="1" dirty="0" smtClean="0">
                <a:solidFill>
                  <a:srgbClr val="C42F1A"/>
                </a:solidFill>
              </a:rPr>
              <a:t>2 млн</a:t>
            </a:r>
            <a:r>
              <a:rPr lang="ru-RU" sz="4300" b="1" dirty="0" smtClean="0">
                <a:solidFill>
                  <a:srgbClr val="C42F1A"/>
                </a:solidFill>
              </a:rPr>
              <a:t>.</a:t>
            </a:r>
            <a:r>
              <a:rPr lang="ru-RU" sz="4000" b="1" dirty="0" smtClean="0">
                <a:solidFill>
                  <a:srgbClr val="C42F1A"/>
                </a:solidFill>
              </a:rPr>
              <a:t> </a:t>
            </a:r>
            <a:r>
              <a:rPr lang="ru-RU" sz="4000" b="1" dirty="0" smtClean="0">
                <a:solidFill>
                  <a:srgbClr val="699841"/>
                </a:solidFill>
              </a:rPr>
              <a:t>рублей </a:t>
            </a:r>
            <a:endParaRPr lang="ru-RU" sz="4000" b="1" dirty="0">
              <a:solidFill>
                <a:srgbClr val="69984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7062" y="4620152"/>
            <a:ext cx="9144000" cy="876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rgbClr val="699841"/>
                </a:solidFill>
              </a:rPr>
              <a:t>с</a:t>
            </a:r>
            <a:r>
              <a:rPr lang="ru-RU" sz="4000" b="1" dirty="0" smtClean="0">
                <a:solidFill>
                  <a:srgbClr val="699841"/>
                </a:solidFill>
              </a:rPr>
              <a:t>выше</a:t>
            </a:r>
            <a:r>
              <a:rPr lang="ru-RU" sz="4000" b="1" dirty="0" smtClean="0">
                <a:solidFill>
                  <a:srgbClr val="C42F1A"/>
                </a:solidFill>
              </a:rPr>
              <a:t> </a:t>
            </a:r>
            <a:r>
              <a:rPr lang="ru-RU" sz="4300" b="1" dirty="0">
                <a:solidFill>
                  <a:srgbClr val="C42F1A"/>
                </a:solidFill>
              </a:rPr>
              <a:t>3</a:t>
            </a:r>
            <a:r>
              <a:rPr lang="ru-RU" sz="4300" b="1" dirty="0" smtClean="0">
                <a:solidFill>
                  <a:srgbClr val="C42F1A"/>
                </a:solidFill>
              </a:rPr>
              <a:t>000</a:t>
            </a:r>
            <a:r>
              <a:rPr lang="ru-RU" sz="4000" b="1" dirty="0" smtClean="0">
                <a:solidFill>
                  <a:srgbClr val="C42F1A"/>
                </a:solidFill>
              </a:rPr>
              <a:t> </a:t>
            </a:r>
            <a:r>
              <a:rPr lang="ru-RU" sz="4000" b="1" dirty="0" smtClean="0">
                <a:solidFill>
                  <a:srgbClr val="699841"/>
                </a:solidFill>
              </a:rPr>
              <a:t>публикаций в </a:t>
            </a:r>
            <a:r>
              <a:rPr lang="ru-RU" sz="4000" b="1" dirty="0" err="1" smtClean="0">
                <a:solidFill>
                  <a:srgbClr val="699841"/>
                </a:solidFill>
              </a:rPr>
              <a:t>соцсетях</a:t>
            </a:r>
            <a:r>
              <a:rPr lang="ru-RU" sz="4000" b="1" dirty="0" smtClean="0">
                <a:solidFill>
                  <a:srgbClr val="699841"/>
                </a:solidFill>
              </a:rPr>
              <a:t> </a:t>
            </a:r>
            <a:endParaRPr lang="ru-RU" sz="4000" b="1" dirty="0">
              <a:solidFill>
                <a:srgbClr val="6998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75" y="275991"/>
            <a:ext cx="5910525" cy="4011769"/>
          </a:xfrm>
          <a:prstGeom prst="rect">
            <a:avLst/>
          </a:prstGeom>
          <a:ln w="85725">
            <a:solidFill>
              <a:srgbClr val="00953D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942">
            <a:off x="2885975" y="1147526"/>
            <a:ext cx="5099148" cy="5060782"/>
          </a:xfrm>
          <a:prstGeom prst="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33350" cmpd="sng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520">
            <a:off x="238749" y="3823585"/>
            <a:ext cx="4056212" cy="2289225"/>
          </a:xfrm>
          <a:prstGeom prst="rect">
            <a:avLst/>
          </a:prstGeom>
          <a:ln w="104775" cmpd="sng">
            <a:solidFill>
              <a:srgbClr val="00B0F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2457" y="23743"/>
            <a:ext cx="5889971" cy="1458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u="sng" dirty="0" smtClean="0">
                <a:solidFill>
                  <a:srgbClr val="C42F1A"/>
                </a:solidFill>
                <a:latin typeface="Trebuchet MS" panose="020B0603020202020204"/>
              </a:rPr>
              <a:t>Варианты логотипа проекта</a:t>
            </a: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65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7" y="0"/>
            <a:ext cx="2824033" cy="21605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" y="570962"/>
            <a:ext cx="9710670" cy="13208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5"/>
                </a:solidFill>
              </a:rPr>
              <a:t>ЦЕЛЬ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3C9B67"/>
                </a:solidFill>
              </a:rPr>
              <a:t>– вовлечение </a:t>
            </a:r>
            <a:r>
              <a:rPr lang="ru-RU" b="1" dirty="0" smtClean="0">
                <a:solidFill>
                  <a:srgbClr val="3C9B67"/>
                </a:solidFill>
              </a:rPr>
              <a:t>детей и подростков</a:t>
            </a:r>
            <a:r>
              <a:rPr lang="ru-RU" b="1" dirty="0" smtClean="0">
                <a:solidFill>
                  <a:srgbClr val="3C9B67"/>
                </a:solidFill>
              </a:rPr>
              <a:t> </a:t>
            </a:r>
            <a:r>
              <a:rPr lang="ru-RU" b="1" dirty="0" smtClean="0">
                <a:solidFill>
                  <a:srgbClr val="3C9B67"/>
                </a:solidFill>
              </a:rPr>
              <a:t>Самарской области в </a:t>
            </a:r>
            <a:r>
              <a:rPr lang="ru-RU" b="1" dirty="0" smtClean="0">
                <a:solidFill>
                  <a:srgbClr val="3C9B67"/>
                </a:solidFill>
              </a:rPr>
              <a:t>комплекс ГТО</a:t>
            </a:r>
            <a:endParaRPr lang="ru-RU" b="1" dirty="0">
              <a:solidFill>
                <a:srgbClr val="3C9B6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173894" y="3515802"/>
            <a:ext cx="43640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800" u="sng" dirty="0" smtClean="0"/>
              <a:t>ЗАДАЧИ</a:t>
            </a:r>
            <a:endParaRPr lang="ru-RU" sz="8800" u="sng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75138" y="2134831"/>
            <a:ext cx="9106812" cy="42233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5"/>
                </a:solidFill>
              </a:rPr>
              <a:t>- популяризация</a:t>
            </a:r>
            <a:r>
              <a:rPr lang="ru-RU" dirty="0" smtClean="0"/>
              <a:t> </a:t>
            </a:r>
            <a:r>
              <a:rPr lang="ru-RU" b="1" dirty="0" smtClean="0"/>
              <a:t>и пропаганда ВФСК </a:t>
            </a:r>
            <a:r>
              <a:rPr lang="ru-RU" b="1" dirty="0" smtClean="0"/>
              <a:t>ГТО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5"/>
                </a:solidFill>
              </a:rPr>
              <a:t>- </a:t>
            </a:r>
            <a:r>
              <a:rPr lang="ru-RU" b="1" dirty="0" smtClean="0">
                <a:solidFill>
                  <a:schemeClr val="accent5"/>
                </a:solidFill>
              </a:rPr>
              <a:t>увеличение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/>
              <a:t>количества </a:t>
            </a:r>
            <a:r>
              <a:rPr lang="ru-RU" b="1" dirty="0"/>
              <a:t>мероприятий </a:t>
            </a:r>
            <a:r>
              <a:rPr lang="ru-RU" b="1" dirty="0" smtClean="0"/>
              <a:t>ВФСК ГТО</a:t>
            </a:r>
            <a:r>
              <a:rPr lang="ru-RU" b="1" dirty="0"/>
              <a:t> </a:t>
            </a:r>
            <a:r>
              <a:rPr lang="ru-RU" b="1" dirty="0" smtClean="0"/>
              <a:t>и участников мероприятий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5"/>
                </a:solidFill>
              </a:rPr>
              <a:t>- выявление</a:t>
            </a:r>
            <a:r>
              <a:rPr lang="ru-RU" dirty="0" smtClean="0"/>
              <a:t> </a:t>
            </a:r>
            <a:r>
              <a:rPr lang="ru-RU" b="1" dirty="0"/>
              <a:t>и трансляция передового опыта физкультурно-массовой </a:t>
            </a:r>
            <a:r>
              <a:rPr lang="ru-RU" b="1" dirty="0" smtClean="0"/>
              <a:t>работы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5"/>
                </a:solidFill>
              </a:rPr>
              <a:t>- поддержка</a:t>
            </a:r>
            <a:r>
              <a:rPr lang="ru-RU" dirty="0" smtClean="0"/>
              <a:t> </a:t>
            </a:r>
            <a:r>
              <a:rPr lang="ru-RU" b="1" dirty="0" smtClean="0"/>
              <a:t>инициатив в области массового спорта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dirty="0"/>
          </a:p>
          <a:p>
            <a:pPr marL="571500" indent="-5715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0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7" y="-25758"/>
            <a:ext cx="2824033" cy="21605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21" y="598109"/>
            <a:ext cx="8596668" cy="910107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5"/>
                </a:solidFill>
              </a:rPr>
              <a:t>ЭТАПЫ РЕАЛИЗАЦИИ </a:t>
            </a:r>
            <a:endParaRPr lang="ru-RU" sz="4800" b="1" u="sng" dirty="0">
              <a:solidFill>
                <a:schemeClr val="accent5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8831972"/>
              </p:ext>
            </p:extLst>
          </p:nvPr>
        </p:nvGraphicFramePr>
        <p:xfrm>
          <a:off x="146092" y="1973645"/>
          <a:ext cx="11758411" cy="126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72113"/>
              </p:ext>
            </p:extLst>
          </p:nvPr>
        </p:nvGraphicFramePr>
        <p:xfrm>
          <a:off x="-111486" y="3449393"/>
          <a:ext cx="11758411" cy="126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96534074"/>
              </p:ext>
            </p:extLst>
          </p:nvPr>
        </p:nvGraphicFramePr>
        <p:xfrm>
          <a:off x="146092" y="5079801"/>
          <a:ext cx="11758411" cy="126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589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7" y="-25758"/>
            <a:ext cx="2824033" cy="21605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89" y="394136"/>
            <a:ext cx="9710670" cy="13208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5"/>
                </a:solidFill>
              </a:rPr>
              <a:t>УЧАСТНИКИ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–</a:t>
            </a:r>
            <a:r>
              <a:rPr lang="ru-RU" b="1" dirty="0" smtClean="0">
                <a:solidFill>
                  <a:srgbClr val="389B61"/>
                </a:solidFill>
              </a:rPr>
              <a:t>жители Самарской области </a:t>
            </a:r>
            <a:r>
              <a:rPr lang="ru-RU" b="1" dirty="0">
                <a:solidFill>
                  <a:srgbClr val="389B61"/>
                </a:solidFill>
              </a:rPr>
              <a:t> </a:t>
            </a:r>
            <a:r>
              <a:rPr lang="ru-RU" b="1" dirty="0" smtClean="0">
                <a:solidFill>
                  <a:srgbClr val="389B61"/>
                </a:solidFill>
              </a:rPr>
              <a:t>  в возрасте от </a:t>
            </a:r>
            <a:r>
              <a:rPr lang="ru-RU" b="1" dirty="0" smtClean="0">
                <a:solidFill>
                  <a:srgbClr val="389B61"/>
                </a:solidFill>
              </a:rPr>
              <a:t>6 </a:t>
            </a:r>
            <a:r>
              <a:rPr lang="ru-RU" b="1" dirty="0" smtClean="0">
                <a:solidFill>
                  <a:srgbClr val="389B61"/>
                </a:solidFill>
              </a:rPr>
              <a:t>до </a:t>
            </a:r>
            <a:r>
              <a:rPr lang="ru-RU" b="1" dirty="0" smtClean="0">
                <a:solidFill>
                  <a:srgbClr val="389B61"/>
                </a:solidFill>
              </a:rPr>
              <a:t>17 лет</a:t>
            </a:r>
            <a:r>
              <a:rPr lang="ru-RU" b="1" dirty="0" smtClean="0">
                <a:solidFill>
                  <a:srgbClr val="389B61"/>
                </a:solidFill>
              </a:rPr>
              <a:t> </a:t>
            </a:r>
            <a:endParaRPr lang="ru-RU" b="1" dirty="0">
              <a:solidFill>
                <a:srgbClr val="389B6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371860" y="3144871"/>
            <a:ext cx="505762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u="sng" dirty="0" smtClean="0">
                <a:solidFill>
                  <a:schemeClr val="accent5"/>
                </a:solidFill>
              </a:rPr>
              <a:t>ПРИОРИТЕТ</a:t>
            </a:r>
            <a:endParaRPr lang="ru-RU" sz="6000" u="sng" dirty="0">
              <a:solidFill>
                <a:schemeClr val="accent5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17351" y="2288109"/>
            <a:ext cx="9106812" cy="4223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dirty="0" smtClean="0"/>
              <a:t>- дети </a:t>
            </a:r>
            <a:r>
              <a:rPr lang="ru-RU" b="1" dirty="0" smtClean="0"/>
              <a:t>и подростки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- воспитанники школьных лагерей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</a:t>
            </a:r>
            <a:r>
              <a:rPr lang="ru-RU" b="1" dirty="0" smtClean="0"/>
              <a:t>воспитанники загородных лагерей</a:t>
            </a:r>
          </a:p>
          <a:p>
            <a:pPr>
              <a:lnSpc>
                <a:spcPct val="150000"/>
              </a:lnSpc>
            </a:pPr>
            <a:r>
              <a:rPr lang="ru-RU" b="1" dirty="0"/>
              <a:t>- воспитанники </a:t>
            </a:r>
            <a:r>
              <a:rPr lang="ru-RU" b="1" dirty="0" smtClean="0"/>
              <a:t>спортивных секций</a:t>
            </a:r>
            <a:endParaRPr lang="ru-RU" b="1" dirty="0"/>
          </a:p>
          <a:p>
            <a:pPr>
              <a:lnSpc>
                <a:spcPct val="150000"/>
              </a:lnSpc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>
              <a:solidFill>
                <a:srgbClr val="389B61"/>
              </a:solidFill>
            </a:endParaRPr>
          </a:p>
          <a:p>
            <a:pPr marL="571500" indent="-571500">
              <a:buFontTx/>
              <a:buChar char="-"/>
            </a:pPr>
            <a:endParaRPr lang="ru-RU" dirty="0"/>
          </a:p>
          <a:p>
            <a:pPr marL="571500" indent="-5715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4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9" y="78573"/>
            <a:ext cx="8835422" cy="5011341"/>
          </a:xfrm>
          <a:prstGeom prst="rect">
            <a:avLst/>
          </a:prstGeom>
          <a:ln w="133350" cmpd="sng">
            <a:solidFill>
              <a:srgbClr val="0D9A47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6687"/>
            <a:ext cx="5614163" cy="3741313"/>
          </a:xfrm>
          <a:prstGeom prst="rect">
            <a:avLst/>
          </a:prstGeom>
          <a:ln w="114300" cmpd="sng">
            <a:solidFill>
              <a:srgbClr val="C0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3988" y="275992"/>
            <a:ext cx="11414119" cy="89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dirty="0" smtClean="0">
                <a:solidFill>
                  <a:srgbClr val="C42F1A"/>
                </a:solidFill>
                <a:latin typeface="Trebuchet MS" panose="020B0603020202020204"/>
              </a:rPr>
              <a:t>МЕРОПРИЯТИЯ ПРОЕКТА</a:t>
            </a: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97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3988" y="275992"/>
            <a:ext cx="11414119" cy="89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dirty="0" smtClean="0">
                <a:solidFill>
                  <a:srgbClr val="C42F1A"/>
                </a:solidFill>
                <a:latin typeface="Trebuchet MS" panose="020B0603020202020204"/>
              </a:rPr>
              <a:t>МЕРОПРИЯТИЯ ПРОЕКТА</a:t>
            </a: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522927"/>
            <a:ext cx="7113431" cy="5335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06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3"/>
          <a:stretch/>
        </p:blipFill>
        <p:spPr>
          <a:xfrm>
            <a:off x="6949929" y="161890"/>
            <a:ext cx="5113283" cy="3985076"/>
          </a:xfrm>
          <a:prstGeom prst="rect">
            <a:avLst/>
          </a:prstGeom>
          <a:ln w="133350" cmpd="sng">
            <a:solidFill>
              <a:schemeClr val="accent5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1109" y="0"/>
            <a:ext cx="11414119" cy="89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noProof="0" dirty="0" smtClean="0">
                <a:solidFill>
                  <a:srgbClr val="C42F1A"/>
                </a:solidFill>
                <a:latin typeface="Trebuchet MS" panose="020B0603020202020204"/>
              </a:rPr>
              <a:t>УЧАСТИЕ ПЕРВЫХ ЛИЦ</a:t>
            </a: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995"/>
            <a:ext cx="5978187" cy="3983901"/>
          </a:xfrm>
          <a:prstGeom prst="rect">
            <a:avLst/>
          </a:prstGeom>
          <a:ln w="101600" cmpd="sng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/>
          <a:stretch/>
        </p:blipFill>
        <p:spPr>
          <a:xfrm>
            <a:off x="4008348" y="3067959"/>
            <a:ext cx="5627010" cy="3698418"/>
          </a:xfrm>
          <a:prstGeom prst="rect">
            <a:avLst/>
          </a:prstGeom>
          <a:ln w="130175" cmpd="sng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30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7" y="-25758"/>
            <a:ext cx="2824033" cy="21605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133081"/>
            <a:ext cx="9710670" cy="85859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/>
                </a:solidFill>
              </a:rPr>
              <a:t>        </a:t>
            </a:r>
            <a:r>
              <a:rPr lang="ru-RU" sz="4400" b="1" u="sng" dirty="0" smtClean="0">
                <a:solidFill>
                  <a:schemeClr val="accent5"/>
                </a:solidFill>
              </a:rPr>
              <a:t>КРИТЕРИИ ОЦЕНКИ</a:t>
            </a:r>
            <a:r>
              <a:rPr lang="ru-RU" sz="4400" b="1" dirty="0" smtClean="0">
                <a:solidFill>
                  <a:srgbClr val="389B61"/>
                </a:solidFill>
              </a:rPr>
              <a:t> </a:t>
            </a:r>
            <a:endParaRPr lang="ru-RU" sz="4400" b="1" dirty="0">
              <a:solidFill>
                <a:srgbClr val="389B6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796860" y="3302258"/>
            <a:ext cx="5197858" cy="89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u="sng" dirty="0" smtClean="0">
                <a:solidFill>
                  <a:schemeClr val="accent5"/>
                </a:solidFill>
              </a:rPr>
              <a:t>ПОКАЗАТЕЛИ</a:t>
            </a:r>
            <a:endParaRPr lang="ru-RU" sz="4800" b="1" u="sng" dirty="0">
              <a:solidFill>
                <a:schemeClr val="accent5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49253" y="1828801"/>
            <a:ext cx="9674910" cy="5146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ru-RU" b="1" dirty="0" smtClean="0"/>
              <a:t>Качественные </a:t>
            </a:r>
            <a:r>
              <a:rPr lang="ru-RU" b="1" dirty="0"/>
              <a:t>и количественные характеристики </a:t>
            </a:r>
            <a:r>
              <a:rPr lang="ru-RU" b="1" dirty="0" smtClean="0"/>
              <a:t>мероприятий </a:t>
            </a:r>
          </a:p>
          <a:p>
            <a:endParaRPr lang="ru-RU" sz="1600" b="1" dirty="0" smtClean="0"/>
          </a:p>
          <a:p>
            <a:r>
              <a:rPr lang="ru-RU" b="1" dirty="0"/>
              <a:t>2. </a:t>
            </a:r>
            <a:r>
              <a:rPr lang="ru-RU" b="1" dirty="0" smtClean="0"/>
              <a:t>Динамика </a:t>
            </a:r>
            <a:r>
              <a:rPr lang="ru-RU" b="1" dirty="0"/>
              <a:t>численности </a:t>
            </a:r>
            <a:r>
              <a:rPr lang="ru-RU" b="1" dirty="0" smtClean="0"/>
              <a:t>участников</a:t>
            </a:r>
          </a:p>
          <a:p>
            <a:r>
              <a:rPr lang="ru-RU" b="1" dirty="0" smtClean="0"/>
              <a:t>    ВФСК ГТО в муниципалитете</a:t>
            </a:r>
          </a:p>
          <a:p>
            <a:endParaRPr lang="ru-RU" sz="1800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smtClean="0"/>
              <a:t>Динамика числа участников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тестирования в </a:t>
            </a:r>
            <a:r>
              <a:rPr lang="ru-RU" b="1" dirty="0"/>
              <a:t>муниципалитете</a:t>
            </a:r>
          </a:p>
          <a:p>
            <a:pPr marL="571500" indent="-571500">
              <a:buFontTx/>
              <a:buChar char="-"/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>
              <a:solidFill>
                <a:srgbClr val="389B61"/>
              </a:solidFill>
            </a:endParaRPr>
          </a:p>
          <a:p>
            <a:pPr marL="571500" indent="-571500">
              <a:buFontTx/>
              <a:buChar char="-"/>
            </a:pPr>
            <a:endParaRPr lang="ru-RU" dirty="0"/>
          </a:p>
          <a:p>
            <a:pPr marL="571500" indent="-5715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7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/>
          <a:stretch/>
        </p:blipFill>
        <p:spPr>
          <a:xfrm>
            <a:off x="0" y="27296"/>
            <a:ext cx="6650441" cy="5112263"/>
          </a:xfrm>
          <a:prstGeom prst="rect">
            <a:avLst/>
          </a:prstGeom>
          <a:ln w="114300" cmpd="sng">
            <a:solidFill>
              <a:srgbClr val="FF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98070" y="27296"/>
            <a:ext cx="4684747" cy="89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noProof="0" dirty="0" smtClean="0">
                <a:solidFill>
                  <a:srgbClr val="C42F1A"/>
                </a:solidFill>
                <a:latin typeface="Trebuchet MS" panose="020B0603020202020204"/>
              </a:rPr>
              <a:t>НАГРАЖДЕНИЕ</a:t>
            </a: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"/>
          <a:stretch/>
        </p:blipFill>
        <p:spPr>
          <a:xfrm>
            <a:off x="5423965" y="1277006"/>
            <a:ext cx="6658852" cy="5431770"/>
          </a:xfrm>
          <a:prstGeom prst="rect">
            <a:avLst/>
          </a:prstGeom>
          <a:ln w="130175" cmpd="sng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9326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5096</TotalTime>
  <Words>184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 3</vt:lpstr>
      <vt:lpstr>Тема Office</vt:lpstr>
      <vt:lpstr>Грань</vt:lpstr>
      <vt:lpstr>Презентация PowerPoint</vt:lpstr>
      <vt:lpstr>ЦЕЛЬ – вовлечение детей и подростков Самарской области в комплекс ГТО</vt:lpstr>
      <vt:lpstr>ЭТАПЫ РЕАЛИЗАЦИИ </vt:lpstr>
      <vt:lpstr>УЧАСТНИКИ –жители Самарской области    в возрасте от 6 до 17 лет </vt:lpstr>
      <vt:lpstr>Презентация PowerPoint</vt:lpstr>
      <vt:lpstr>Презентация PowerPoint</vt:lpstr>
      <vt:lpstr>Презентация PowerPoint</vt:lpstr>
      <vt:lpstr>        КРИТЕРИИ ОЦЕНКИ </vt:lpstr>
      <vt:lpstr>Презентация PowerPoint</vt:lpstr>
      <vt:lpstr>РЕЗУЛЬТАТЫ  ПРОЕКТА 2023 года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Sergey N. Mamonov</cp:lastModifiedBy>
  <cp:revision>330</cp:revision>
  <cp:lastPrinted>2021-08-27T10:52:07Z</cp:lastPrinted>
  <dcterms:created xsi:type="dcterms:W3CDTF">2015-08-28T08:35:46Z</dcterms:created>
  <dcterms:modified xsi:type="dcterms:W3CDTF">2023-11-01T11:27:42Z</dcterms:modified>
</cp:coreProperties>
</file>