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5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6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6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0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1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707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9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787AF8-5F23-42CC-BE7D-9E77D848B8C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3CDF03-FF00-41B0-A63D-3142E42124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129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EB31-BE73-4F40-8818-49AEB88F5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«Кудесница»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D0103B-CAC7-45CA-8379-7059DE976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Клуб по интересам</a:t>
            </a:r>
          </a:p>
        </p:txBody>
      </p:sp>
    </p:spTree>
    <p:extLst>
      <p:ext uri="{BB962C8B-B14F-4D97-AF65-F5344CB8AC3E}">
        <p14:creationId xmlns:p14="http://schemas.microsoft.com/office/powerpoint/2010/main" val="21684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16">
        <p:split orient="vert"/>
      </p:transition>
    </mc:Choice>
    <mc:Fallback>
      <p:transition spd="slow" advClick="0" advTm="20016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A4F86-A58F-48ED-8159-079882F8B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 b="11984"/>
          <a:stretch/>
        </p:blipFill>
        <p:spPr>
          <a:xfrm>
            <a:off x="5571537" y="721709"/>
            <a:ext cx="5472981" cy="5414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C875C-6995-4B51-A792-CF9A09FB7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/>
          <a:stretch/>
        </p:blipFill>
        <p:spPr>
          <a:xfrm>
            <a:off x="842683" y="281513"/>
            <a:ext cx="3729318" cy="6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8">
        <p:split orient="vert"/>
      </p:transition>
    </mc:Choice>
    <mc:Fallback>
      <p:transition spd="slow" advClick="0" advTm="3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9A2CC-3C36-4CA7-966E-57D72865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4" y="1006922"/>
            <a:ext cx="10764791" cy="48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AD0DC-07C6-4850-9D8C-DBA077E7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/>
          <a:stretch/>
        </p:blipFill>
        <p:spPr>
          <a:xfrm>
            <a:off x="1257670" y="683580"/>
            <a:ext cx="9144000" cy="54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9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273BF-412A-48AD-A629-C8E7AE64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4" y="562499"/>
            <a:ext cx="3877300" cy="2907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87BEC-0F3B-4C4F-933A-7DA61ADF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50" y="562498"/>
            <a:ext cx="3877301" cy="2907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4130AD-7452-4B2D-ACE7-3BBD6D89C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49" y="3657157"/>
            <a:ext cx="3693701" cy="27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55DAD0-C15D-4449-AD94-FF04F7D52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37" y="561587"/>
            <a:ext cx="3228706" cy="57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41396F-20AB-49C3-918F-943CBD38084D}"/>
              </a:ext>
            </a:extLst>
          </p:cNvPr>
          <p:cNvSpPr/>
          <p:nvPr/>
        </p:nvSpPr>
        <p:spPr>
          <a:xfrm>
            <a:off x="454241" y="2767280"/>
            <a:ext cx="112835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9668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6F6F6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103</TotalTime>
  <Words>9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Garamond</vt:lpstr>
      <vt:lpstr>Савон</vt:lpstr>
      <vt:lpstr>«Кудесница»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«Третья молодость»</dc:title>
  <dc:creator>Скобельцина</dc:creator>
  <cp:lastModifiedBy>Скобельцина</cp:lastModifiedBy>
  <cp:revision>2</cp:revision>
  <dcterms:created xsi:type="dcterms:W3CDTF">2023-10-24T08:24:51Z</dcterms:created>
  <dcterms:modified xsi:type="dcterms:W3CDTF">2023-10-30T03:53:44Z</dcterms:modified>
</cp:coreProperties>
</file>