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2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16.07.21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Скандинавская ходьба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здоровью легким шагом»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\\Administrator\сетевая\Чернова О.В\Скан. ходьба.jpg"/>
          <p:cNvPicPr>
            <a:picLocks noChangeAspect="1" noChangeArrowheads="1"/>
          </p:cNvPicPr>
          <p:nvPr/>
        </p:nvPicPr>
        <p:blipFill>
          <a:blip r:embed="rId2"/>
          <a:srcRect l="14576" r="14489" b="-165"/>
          <a:stretch>
            <a:fillRect/>
          </a:stretch>
        </p:blipFill>
        <p:spPr bwMode="auto">
          <a:xfrm>
            <a:off x="1285852" y="1749694"/>
            <a:ext cx="6500858" cy="5108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75151"/>
            <a:ext cx="5000628" cy="2482849"/>
          </a:xfrm>
        </p:spPr>
        <p:txBody>
          <a:bodyPr>
            <a:normAutofit/>
          </a:bodyPr>
          <a:lstStyle/>
          <a:p>
            <a:pPr marL="0" lvl="0" indent="173038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Нагрузка на скелет минимальная, позвоночный столб не перегружается.</a:t>
            </a:r>
          </a:p>
          <a:p>
            <a:pPr marL="0" lvl="0" indent="173038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Ход состоит из чередований фаз переноса и опоры, представляющих собой классическую замкнутую кинетическую цепь.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928670"/>
            <a:ext cx="43576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Передвижения требуют участия 90% мышц – практически все ткани задействованы в тренировке.</a:t>
            </a:r>
          </a:p>
          <a:p>
            <a:pPr lvl="0" indent="173038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Разрабатывается несколько комплексов: колени,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голеностоп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тазобедренный сустав.</a:t>
            </a:r>
          </a:p>
        </p:txBody>
      </p:sp>
      <p:pic>
        <p:nvPicPr>
          <p:cNvPr id="7" name="Picture 3" descr="F:\Скандинавская ходьба\DSC_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357718" cy="2905145"/>
          </a:xfrm>
          <a:prstGeom prst="rect">
            <a:avLst/>
          </a:prstGeom>
          <a:noFill/>
        </p:spPr>
      </p:pic>
      <p:pic>
        <p:nvPicPr>
          <p:cNvPr id="8" name="Picture 5" descr="F:\Скандинавская ходьба\DSC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3429000"/>
            <a:ext cx="4286280" cy="312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скандинавской ходьбы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643438" cy="4929222"/>
          </a:xfrm>
        </p:spPr>
        <p:txBody>
          <a:bodyPr>
            <a:noAutofit/>
          </a:bodyPr>
          <a:lstStyle/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Стопа ставится на пятку, затем – полностью опирается на землю и отталкивается с носка.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Контролируйте осанку: спина расслаблена и выпрямлена, корпус стремится вперед.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Отведите плечи немного назад.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старайтесь сделать походку сложной или вычурной. Избегайте перекосов нагрузки в любую сторону.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Чередование конечностей – как при простой прогулке: попеременно выталкивайте вперед каждую ногу, сочетая это с опорными движениями противоположных рук. Локти слегка согнуты.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слегка шире обычного, иначе нагрузки Вы не ощутите.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Вдыхайте носом, а выдыхайте – ртом. Цикл должен завершаться за 5-6 перемен ног.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Отпускайте палку, когда рука отказывается сзади: слегка раскрывайте ладонь,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минимизируя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напряжение в кисти.</a:t>
            </a:r>
          </a:p>
          <a:p>
            <a:pPr marL="0" lvl="0" indent="17303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Контролируйте ширину и амплитуду маха. Максимально допустимый угол – 45 градусов.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2050" name="Picture 2" descr="F:\Скандинавская ходьба\DSC_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33420"/>
            <a:ext cx="3714776" cy="2905147"/>
          </a:xfrm>
          <a:prstGeom prst="rect">
            <a:avLst/>
          </a:prstGeom>
          <a:noFill/>
        </p:spPr>
      </p:pic>
      <p:pic>
        <p:nvPicPr>
          <p:cNvPr id="7" name="Picture 3" descr="F:\Скандинавская ходьба\DSC_0875.JPG"/>
          <p:cNvPicPr>
            <a:picLocks noChangeAspect="1" noChangeArrowheads="1"/>
          </p:cNvPicPr>
          <p:nvPr/>
        </p:nvPicPr>
        <p:blipFill>
          <a:blip r:embed="rId3" cstate="print"/>
          <a:srcRect l="17583" t="11539" r="24174" b="1097"/>
          <a:stretch>
            <a:fillRect/>
          </a:stretch>
        </p:blipFill>
        <p:spPr bwMode="auto">
          <a:xfrm>
            <a:off x="5000628" y="3714752"/>
            <a:ext cx="371477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Эффективность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87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инновационной технологии «Скандинавская ходьба» приняли участие 10 женщин в возрасте от 55 до 77 лет. По результатам занятий в течении одного года, продолжительность  занятий  у групп  участников подбиралась индивидуально, в зависимости от возраста и физического состояния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сердечно-сосудистой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140/65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мм.рт.ст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137/63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мм.рт.ст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частота сердечных сокращений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75,8 ударов в минуту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ударов в минуту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дыхательных движений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19,2 дыхательных движений в минуту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дыхательных движений в минуту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407194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выдвинутая гипотеза подтвердилась: занятия скандинавской ходьбой оказывают положительное влияние на здоровье пожилых людей. </a:t>
            </a:r>
          </a:p>
          <a:p>
            <a:pPr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 отметить, что после окончания эксперимента участники продолжили занятия скандинавской ходьбой. Появились новые желающие, которых заинтересовал этот оздоровительный вид ходьбы.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андинавская ходьба\DSC_0851.JPG"/>
          <p:cNvPicPr>
            <a:picLocks noChangeAspect="1" noChangeArrowheads="1"/>
          </p:cNvPicPr>
          <p:nvPr/>
        </p:nvPicPr>
        <p:blipFill>
          <a:blip r:embed="rId2" cstate="print"/>
          <a:srcRect l="7763" t="12939" r="7705" b="18487"/>
          <a:stretch>
            <a:fillRect/>
          </a:stretch>
        </p:blipFill>
        <p:spPr bwMode="auto">
          <a:xfrm>
            <a:off x="571472" y="1643050"/>
            <a:ext cx="771527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7249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Внедрение инновационной технологии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0" indent="6254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приказа директора ГБУ «ЦСОГПВИИ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Перевозского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района» № 182 от 14.09.2015 года в процесс социального обслуживания получателей социальных услуг введена инновационная технология «Скандинавская ходьба»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ownloads\Новая папка\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714744" cy="284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15304" cy="2857520"/>
          </a:xfrm>
        </p:spPr>
        <p:txBody>
          <a:bodyPr>
            <a:normAutofit/>
          </a:bodyPr>
          <a:lstStyle/>
          <a:p>
            <a:pPr marL="173038" indent="277813" algn="just">
              <a:buNone/>
              <a:tabLst>
                <a:tab pos="173038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Современный образ жизни, с отсутствием достаточной повседневной физической активности, предрасполагает людей к различным хроническим заболеваниям, таким как сахарный диабет, ожирение, гипертония, заболевания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системы и др.</a:t>
            </a:r>
          </a:p>
          <a:p>
            <a:pPr marL="173038" indent="277813" algn="just">
              <a:buNone/>
              <a:tabLst>
                <a:tab pos="173038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5004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277813" algn="just">
              <a:buNone/>
              <a:tabLst>
                <a:tab pos="17303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с палками, как самый простой и безопасный вид упражнений, бесспорно, является эффективной мерой противодействия сидячему образу жизни, снижающей распространение хронических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357190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укрепления и сохранения психологического и физического здоровья у пожилых людей и людей с ограниченными возможностями, по средствам техники скандинавской ходьбы.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создать условия для ощущения граждан пожилого возраста и людей с ограниченными возможностями своей полезности для семьи и общества, преодоление чувства одиночества;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приобщить граждан пожилого возраста и людей с ограниченными возможностями к систематическим занятиям физической культурой и спортом, формировать навыки здорового образа жизни;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обучить граждан пожилого возраста и людей с ограниченными возможностями эффективным способам сохранения физического, психологического и эмоционального здоровья с помощью техники скандинавской ходьбы.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появления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скандинавской ходьбы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374650" algn="just"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Ходьба с палками появилась давным-давно. Еще паломники использовали подобные опоры, преодолевая пересеченную местность. В методиках лечебной физкультуры палки используются давно с целью улучшения состояния здоровья и реабилитации после болезней.</a:t>
            </a:r>
          </a:p>
          <a:p>
            <a:pPr indent="3746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Близкий к современной версии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Nordic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ходьбы впервые появился в 1940 г. в Финляндии и использовался профессиональными лыжниками для поддержания формы вне тренировок.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скандинавской ходьбы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571899"/>
          </a:xfrm>
        </p:spPr>
        <p:txBody>
          <a:bodyPr>
            <a:normAutofit fontScale="92500" lnSpcReduction="20000"/>
          </a:bodyPr>
          <a:lstStyle/>
          <a:p>
            <a:pPr marL="0" indent="358775">
              <a:spcAft>
                <a:spcPts val="12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ходьбы с палками задействованы все группы мышц, включая мышцы верхней части тела, чего не происходит во время прогулки быстрым шагом.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ходьбе с палками осуществляется щадящая нагрузка на все тело, которая также является эффективной и результативной в перспективе.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avatars.mds.yandex.net/get-zen_doc/1591494/pub_5ca748c00a2e3d00b3da8e73_5ca74a2f3be4f800b3d89dc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5786478" cy="237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9831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вне сезонность тренировок,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задействование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всех систем и органов;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 счет большого расхода энергии ускоряется метаболизм, улучшается иммунитет;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повышается выносливость, нормализуется работа вестибулярного аппарата;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борьба с депрессией, бессонницей и стрессами;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быстрое похудение за счет сжигания калорий;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улучшается кровоснабжение, нормализуется артериальное давление и работа сердечно - сосудистого аппарата;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помощь в битве с артрозом и артритами, профилактика остеохондроза;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тренирует мышечный корсет, снимают спазмы, избавляет от судорог;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улучшается осанка, повышается плотность костей;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4332301"/>
            <a:ext cx="4643438" cy="2525699"/>
          </a:xfrm>
        </p:spPr>
        <p:txBody>
          <a:bodyPr>
            <a:noAutofit/>
          </a:bodyPr>
          <a:lstStyle/>
          <a:p>
            <a:pPr marL="0" lvl="0" indent="173038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Разминка должна включать в себя несколько упражнений на три основные большие мышечные группы: мышцы ног; мышцы спины; мышцы груди и плечевого пояса.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Скандинавская ходьба\DSC_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229"/>
            <a:ext cx="4429156" cy="2952771"/>
          </a:xfrm>
          <a:prstGeom prst="rect">
            <a:avLst/>
          </a:prstGeom>
          <a:noFill/>
        </p:spPr>
      </p:pic>
      <p:pic>
        <p:nvPicPr>
          <p:cNvPr id="7169" name="Picture 1" descr="F:\Скандинавская ходьба\DSC_0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857232"/>
            <a:ext cx="5214942" cy="3476627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071546"/>
            <a:ext cx="3714744" cy="252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1730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подготовке к скандинавской ходьбе, необходимо правильно подобрать: одежду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обувь; размер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палок.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747</Words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Скандинавская ходьба «К здоровью легким шагом» </vt:lpstr>
      <vt:lpstr>Внедрение инновационной технологии </vt:lpstr>
      <vt:lpstr>Актуальность</vt:lpstr>
      <vt:lpstr>Цель</vt:lpstr>
      <vt:lpstr>Основные задачи</vt:lpstr>
      <vt:lpstr>История появления  скандинавской ходьбы </vt:lpstr>
      <vt:lpstr>Особенности скандинавской ходьбы</vt:lpstr>
      <vt:lpstr>Польза</vt:lpstr>
      <vt:lpstr>Подготовка</vt:lpstr>
      <vt:lpstr>Разминка</vt:lpstr>
      <vt:lpstr>Техника скандинавской ходьбы</vt:lpstr>
      <vt:lpstr>Эффективность технологии</vt:lpstr>
      <vt:lpstr>Результат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Скандинавская ходьба</dc:title>
  <dc:creator>ГБУ ЦСОГПВИИ Перевоз</dc:creator>
  <cp:lastModifiedBy>Ольга</cp:lastModifiedBy>
  <cp:revision>50</cp:revision>
  <dcterms:created xsi:type="dcterms:W3CDTF">2021-06-22T07:35:29Z</dcterms:created>
  <dcterms:modified xsi:type="dcterms:W3CDTF">2021-07-16T10:21:47Z</dcterms:modified>
</cp:coreProperties>
</file>