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70" r:id="rId2"/>
    <p:sldId id="271" r:id="rId3"/>
    <p:sldId id="273" r:id="rId4"/>
    <p:sldId id="272" r:id="rId5"/>
    <p:sldId id="262" r:id="rId6"/>
    <p:sldId id="280" r:id="rId7"/>
    <p:sldId id="263" r:id="rId8"/>
    <p:sldId id="274" r:id="rId9"/>
    <p:sldId id="264" r:id="rId10"/>
    <p:sldId id="258" r:id="rId11"/>
    <p:sldId id="265" r:id="rId12"/>
    <p:sldId id="266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=""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34587" autoAdjust="0"/>
    <p:restoredTop sz="94660" autoAdjust="0"/>
  </p:normalViewPr>
  <p:slideViewPr>
    <p:cSldViewPr>
      <p:cViewPr>
        <p:scale>
          <a:sx n="96" d="100"/>
          <a:sy n="96" d="100"/>
        </p:scale>
        <p:origin x="-2796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3FE86-BF94-48F2-A7C1-28C1606EAC36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57866-0364-4769-8497-A72CB007D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57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57866-0364-4769-8497-A72CB007D5F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428605"/>
            <a:ext cx="7215238" cy="15716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Практика: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Добровольческий проект</a:t>
            </a:r>
            <a:b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Открытые сердца</a:t>
            </a:r>
            <a:r>
              <a:rPr lang="ru-RU" sz="3600" dirty="0" smtClean="0">
                <a:solidFill>
                  <a:srgbClr val="FF0000"/>
                </a:solidFill>
              </a:rPr>
              <a:t>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143116"/>
            <a:ext cx="7772400" cy="4286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КГАУСО «СДИПИ»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643182"/>
            <a:ext cx="2500298" cy="1643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7554" y="4357695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Приморский край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Владивосток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642919"/>
            <a:ext cx="814393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Участники социальной практики,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реализующие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религиозные организации: Владивостокская Епархия Русской Православной Церкви Московского патриархата; Храм Святого преподобного Серафима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Православная гимназия во имя Святых Равноапостольных Кирилла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- 12 человек;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ДВООСП «Возрождение» - 3 человека;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пожилые люди из числа получателей социальных услуг учреждения -10 человек;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добровольцы, индивидуально участвующие в проведении прогулок, бесед - 10 человек;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сотрудники учреждения, оказывающие содействие в проведении мероприятий проекта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142852"/>
            <a:ext cx="2680112" cy="1624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71472" y="500042"/>
            <a:ext cx="800105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успешного внедрения практики к добровольцам предъявляются следующие требования: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Ознакомиться с положением о добровольческой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Предоставить результаты флюорографического обследования и сертификат вакцинации от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COVID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Заполнить учетную карточку волонтера;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Подписать соглашение о сотрудничестве между администрацией учреждения и волонтером;</a:t>
            </a: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Пройти инструктаж.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ей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1" y="3905253"/>
            <a:ext cx="3464743" cy="2309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S.Okoneshnikova\AppData\Local\Microsoft\Windows\Temporary Internet Files\Content.IE5\76O73F4P\IMG_6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3286148" cy="4071966"/>
          </a:xfrm>
          <a:prstGeom prst="rect">
            <a:avLst/>
          </a:prstGeom>
          <a:noFill/>
        </p:spPr>
      </p:pic>
      <p:pic>
        <p:nvPicPr>
          <p:cNvPr id="9" name="Picture 4" descr="\\192.168.0.100\d\Обменник\ЛУЧШИЕ ПРАКТИКИ\Открытые сердца\Фото для практики\IMG-20200324-WA00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71480"/>
            <a:ext cx="2500330" cy="27792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2000" y="3357563"/>
            <a:ext cx="421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Беседы и прогулки для поднятия настроения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4857752" y="3786190"/>
            <a:ext cx="3286148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00043"/>
            <a:ext cx="7929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реализации социальной практики было привлечено 50 волонтеров.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Выявлено 50 получателей социальных услуг из числа 4 группы ухода (по результатам типизации), нуждающихся в организации социального сопровождения до социально – значимых объектов, в том числе в организации прогулок.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Выявлено 11 получателей социальных услуг из числа 5 группы ухода (по результатам типизации), нуждающихся в общении.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 61 индивидуальный план маршрута.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Обучено 50 волонтеров правилам обращения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маломобильными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клиентами.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проведенного анкетирования было выявлено, что у 89 % (54 человека) повысился уровень качества жизни, поскольку, появилась доступная возможность посетить объекты социальной значимости.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100 % (50 человек), участвовавших в проекте, в полном объеме удовлетворены качеством, организованных волонтерами прогулок на свежем воздухе, что положительно влияет на общее физическое и психическое состояние.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100%  (11 человек) довольны результатами общения с волонтёрами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23685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структуре КГАУСО «СДИПИ» функционирует 3 отделения социальной медицинской реабилитации, предназначенные для граждан пожилого возраста: </a:t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Мужчины старше 60 лет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Женщины старше 55 лет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Инвалиды (старше 18 лет)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доля презентации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1500174"/>
            <a:ext cx="3952358" cy="2786082"/>
          </a:xfrm>
        </p:spPr>
      </p:pic>
      <p:pic>
        <p:nvPicPr>
          <p:cNvPr id="5" name="Picture 4" descr="C:\Users\K.Pestova\Desktop\IMG_20190904_153349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14686"/>
            <a:ext cx="3143272" cy="2654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Цель практики: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профилактики </a:t>
            </a:r>
            <a:r>
              <a:rPr lang="ru-RU" sz="2000" b="0" dirty="0" err="1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депривации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, пожилых людей и инвалидов, относящихся к 4 и 5 группам типизации, путем вовлечения волонтеров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в возрасте от 50 лет и старше 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в систему социального партнерства с целью формирования положительного эмоционального фона.</a:t>
            </a:r>
            <a:endParaRPr lang="ru-RU" sz="2000" b="0" dirty="0">
              <a:effectLst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500306"/>
            <a:ext cx="35004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357166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500306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633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500438"/>
            <a:ext cx="4429155" cy="287455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357158" y="785794"/>
            <a:ext cx="8329642" cy="2500330"/>
          </a:xfrm>
        </p:spPr>
        <p:txBody>
          <a:bodyPr>
            <a:normAutofit fontScale="90000"/>
          </a:bodyPr>
          <a:lstStyle/>
          <a:p>
            <a:pPr rtl="0" eaLnBrk="1" latinLnBrk="0" hangingPunct="1"/>
            <a:endParaRPr lang="ru-RU" sz="1200" b="1" kern="1200" dirty="0" smtClean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Целевая группа: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20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получатели социальных услуг 4 группы ухода (по результатам типизации),  с сильным снижением способности к самообслуживанию и передвижению;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0" eaLnBrk="1" latinLnBrk="0" hangingPunct="1">
              <a:lnSpc>
                <a:spcPct val="150000"/>
              </a:lnSpc>
            </a:pPr>
            <a:r>
              <a:rPr lang="ru-RU" sz="20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получатели социальных услуг 5 группы ухода (по результатам типизации), не имеющие грубых когнитивных нарушений.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28596" y="500042"/>
            <a:ext cx="8001056" cy="442915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учреждении существуют потребности клиентов которые не охвачены социальными услугами. Это коммуникативные и эмоциональные потребности, а именно, прогулки, чтение вслух, разговор о прошлом или необычные активные занятия. Поэтому важно, когда со стороны появляются люди, готовые составить с диалог с клиентом, тем самым проявить к клиенту внимание. </a:t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11 получателей социальных услуг из числа 5 группы, нуждающихся в общении. </a:t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47 человек, участвовавших в проекте, в полном объеме удовлетворены качеством, организованных волонтерами прогулок на свежем воздухе, что положительно влияет на общее физическое и психическое состояние. </a:t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11 человек 5 группы, участвовавших в проекте, в полном объеме удовлетворены общением с волонтёрами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2132" y="4572008"/>
            <a:ext cx="2369308" cy="1924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oc2\Downloads\IMG-20220926-WA000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2571768" cy="28513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3105835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Творческие занятия: рисование, изготовление поделок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00365" y="5715016"/>
            <a:ext cx="1928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Коуч-йогой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486160" y="3244334"/>
            <a:ext cx="2157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Занятия вокалом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192.168.0.100\d\Обменник\СОЦИАЛЬНЫЕ РАБОТНИКИ\Янович Н.Б\Открытые сердца\презентация материал\Для КВ\IMG-20190220-WA0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755178"/>
            <a:ext cx="2988495" cy="25615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15074" y="6000769"/>
            <a:ext cx="2714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Прогулки на свежем воздухе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\\192.168.0.100\d\Обменник\СОЦИАЛЬНЫЕ РАБОТНИКИ\Янович Н.Б\Открытые сердца\презентация материал\Для КВ\20190904_110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071942"/>
            <a:ext cx="3773494" cy="1743556"/>
          </a:xfrm>
          <a:prstGeom prst="rect">
            <a:avLst/>
          </a:prstGeom>
          <a:noFill/>
        </p:spPr>
      </p:pic>
      <p:pic>
        <p:nvPicPr>
          <p:cNvPr id="12" name="Picture 2" descr="\\192.168.0.100\d\Обменник\ЛУЧШИЕ ПРАКТИКИ\Открытые сердца\Фото для практики\IMG_20190904_1536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786190"/>
            <a:ext cx="2928958" cy="209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285728"/>
            <a:ext cx="807249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социальной практики: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выявить граждан из числа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клиентов учреждения пожилого возраста и инвалидов, нуждающихся в организации социального сопровождения до социально-значимых объектов, в том числе организации прогулок;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выявить конкретные потребности, составить индивидуальные планы маршрута;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сформировать волонтерское движение из числа добровольцев, которые в свободное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будут навещать клиентов учреждения, проводить для них прогулки, различные мероприятия;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провести обучающие беседы с волонтерами по правилам обращения с инвалидами и пожилыми людьми.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провести профилактические мероприятия с помощью волонтеров для клиентов учреждения с помощью организации прогулок, досуга в зависимости от потребностей.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 descr="C:\Users\N.Yanovich\Desktop\1646756954_1-abrakadabra-fun-p-emblema-volonterov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012734"/>
            <a:ext cx="3178682" cy="170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357167"/>
            <a:ext cx="821537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Механизм практики: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Прежде всего – это общение. Пожилым людям и инвалидам больше всего не хватает именно этого.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Волонтеры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проводят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прогулки на свежем воздухе, беседы, чтение книг, творческие и оздоровительные мероприятия.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Это, как раз, возможность для пожилых людей и инвалидов почувствовать себя полноценным человеком, почувствовать себя нужным. Волонтерам важны их история, их мнение и жизненный опыт. Волонтер получает от них внимание и тепло в ответ, осознает, что приехал он в дом-интернат не просто так. Поэтому важно, когда со стороны появляются люди, готовые их выслушать и проявить внимание. Так же важны занятия с увлеченными людьми.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связи с активным участием волонтеров в жизни клиентов учреждения, уменьшается количество конфликтов среди клиентов, повышается эмоциональный фон, а так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же улучшается качество жизни в целом.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2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0"/>
            <a:ext cx="821537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428860" y="1000108"/>
            <a:ext cx="464347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57166"/>
            <a:ext cx="80724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реализации социальной практики:</a:t>
            </a:r>
          </a:p>
          <a:p>
            <a:pPr algn="ctr"/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Размещена на информационных ресурсах информация о привлечении волонтеров: на сайте учреждения https://cdipi.vl.socinfo.ru/, в социальных сетях.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Проведена разъяснительная работа среди получателей социальных услуг учреждения по волонтёрской деятельности;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Проведена типизация получателей социальных услуг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Выявлены клиенты учреждения, нуждающиеся в организации социального сопровождения;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 Разработано и утверждено Положение об организации и использовании труда добровольцев (волонтеров) в  КГАУСО «СДИПИ»;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Составлен реестр волонтеров;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Определены координатор и куратор сопровождающие добровольцев;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Определены работы, услуги, выполняемые добровольцами.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N.Yanovich\Desktop\B7h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8604"/>
            <a:ext cx="2623781" cy="142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2857</TotalTime>
  <Words>588</Words>
  <Application>Microsoft Office PowerPoint</Application>
  <PresentationFormat>Экран (4:3)</PresentationFormat>
  <Paragraphs>89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 Практика: Добровольческий проект  «Открытые сердца»</vt:lpstr>
      <vt:lpstr>    В структуре КГАУСО «СДИПИ» функционирует 3 отделения социальной медицинской реабилитации, предназначенные для граждан пожилого возраста:  - Мужчины старше 60 лет - Женщины старше 55 лет - Инвалиды (старше 18 лет)   </vt:lpstr>
      <vt:lpstr>Цель практики: профилактики депривации, пожилых людей и инвалидов, относящихся к 4 и 5 группам типизации, путем вовлечения волонтеров в возрасте от 50 лет и старше  в систему социального партнерства с целью формирования положительного эмоционального фона.</vt:lpstr>
      <vt:lpstr> Целевая группа: - получатели социальных услуг 4 группы ухода (по результатам типизации),  с сильным снижением способности к самообслуживанию и передвижению; - получатели социальных услуг 5 группы ухода (по результатам типизации), не имеющие грубых когнитивных нарушений.  </vt:lpstr>
      <vt:lpstr>Проблема:  В учреждении существуют потребности клиентов которые не охвачены социальными услугами. Это коммуникативные и эмоциональные потребности, а именно, прогулки, чтение вслух, разговор о прошлом или необычные активные занятия. Поэтому важно, когда со стороны появляются люди, готовые составить с диалог с клиентом, тем самым проявить к клиенту внимание.  11 получателей социальных услуг из числа 5 группы, нуждающихся в общении.  47 человек, участвовавших в проекте, в полном объеме удовлетворены качеством, организованных волонтерами прогулок на свежем воздухе, что положительно влияет на общее физическое и психическое состояние.  11 человек 5 группы, участвовавших в проекте, в полном объеме удовлетворены общением с волонтёрами.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 Федоровна Пестова</dc:creator>
  <cp:lastModifiedBy>S.Okoneshnikova</cp:lastModifiedBy>
  <cp:revision>465</cp:revision>
  <dcterms:created xsi:type="dcterms:W3CDTF">2020-03-23T02:17:14Z</dcterms:created>
  <dcterms:modified xsi:type="dcterms:W3CDTF">2023-10-27T01:32:05Z</dcterms:modified>
</cp:coreProperties>
</file>