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7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89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20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7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4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6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4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6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9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3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DB3D-3890-476E-B4EF-2EC57C78873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D1A0F6-A592-4E4C-B421-D86323C1E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237" y="242858"/>
            <a:ext cx="8911687" cy="170383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Проект ФПГ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«Территория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ПреображениЯ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0" y="2732278"/>
            <a:ext cx="3778250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29961"/>
            <a:ext cx="5340095" cy="2506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07152" y="2636537"/>
            <a:ext cx="6096000" cy="22767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азмер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гранта -762 386,00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еализация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 июля по декабрь 2023 года.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757" y="118871"/>
            <a:ext cx="10574435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Цель проекта-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40" y="778333"/>
            <a:ext cx="8348535" cy="386296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создание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всестороннего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здорового образа жизни, жизненного самоопределения детей и подростков,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занятий по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направлениям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для детей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МБУК «Селтинский РДК».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" y="118871"/>
            <a:ext cx="3300349" cy="3300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82" y="4005361"/>
            <a:ext cx="57531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" y="3606073"/>
            <a:ext cx="3986784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205" y="-2"/>
            <a:ext cx="8279291" cy="40965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детей и подростков от 6 до 16 лет,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состоящих на различных видах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учета, из семей СОП и ТЖС,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воспитанники Воскресной школы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Храме Святых равноапостольных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Константина и Елены с. Селты.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91439"/>
            <a:ext cx="3300349" cy="3300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4" y="3268247"/>
            <a:ext cx="6548532" cy="3425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88" y="3268246"/>
            <a:ext cx="4559596" cy="34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55448"/>
            <a:ext cx="8911687" cy="174955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работает по направлениям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трудотерапия;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спортивно-оздоровительное;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41064"/>
            <a:ext cx="5457508" cy="19701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" y="-72290"/>
            <a:ext cx="4522531" cy="4236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266">
            <a:off x="6610047" y="2912624"/>
            <a:ext cx="4891370" cy="3668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037">
            <a:off x="1380597" y="3101644"/>
            <a:ext cx="4594218" cy="34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832" y="343705"/>
            <a:ext cx="7644384" cy="258037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летний период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организована лагерная смена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двухразовым питанием.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учебное время Центр работает в формате «Маршрут выходного дня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191674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 b="8698"/>
          <a:stretch/>
        </p:blipFill>
        <p:spPr>
          <a:xfrm>
            <a:off x="847838" y="0"/>
            <a:ext cx="3351790" cy="3595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9" y="3777811"/>
            <a:ext cx="4224549" cy="2971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88" y="3515241"/>
            <a:ext cx="3233928" cy="323392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93238" y="3541752"/>
            <a:ext cx="4267200" cy="2562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Заключительное событие – творческий фестиваль среди старшеклассников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новое поколение».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</TotalTime>
  <Words>79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                             Проект ФПГ                        «Территория ПреображениЯ»</vt:lpstr>
      <vt:lpstr>                          Цель проекта-                   </vt:lpstr>
      <vt:lpstr>                              Участники –  более 20 детей и подростков от 6 до 16 лет,  в том числе состоящих на различных видах профилактического учета, из семей СОП и ТЖС,  а также воспитанники Воскресной школы  при Храме Святых равноапостольных  Константина и Елены с. Селты.   </vt:lpstr>
      <vt:lpstr>Центр работает по направлениям:  трудотерапия;  основы православной культуры;  спортивно-оздоровительное;  творческое направление. </vt:lpstr>
      <vt:lpstr>В летний период была организована лагерная смена с двухразовым питанием.   В учебное время Центр работает в формате «Маршрут выходного дня».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19</cp:revision>
  <dcterms:created xsi:type="dcterms:W3CDTF">2022-02-08T10:58:36Z</dcterms:created>
  <dcterms:modified xsi:type="dcterms:W3CDTF">2023-10-17T12:09:52Z</dcterms:modified>
</cp:coreProperties>
</file>