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1F983"/>
    <a:srgbClr val="A5EF9B"/>
    <a:srgbClr val="ECFAA8"/>
    <a:srgbClr val="8BEA7E"/>
    <a:srgbClr val="D1FCA6"/>
    <a:srgbClr val="EAF648"/>
    <a:srgbClr val="F1F987"/>
    <a:srgbClr val="F7FCDC"/>
    <a:srgbClr val="DFF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AC535-2406-461E-9BA3-33D4760E5D6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3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6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6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1AC18-A9AC-488D-B699-2F97BA6F1E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95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06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7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36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66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83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12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99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16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4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2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64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800" y="514277"/>
            <a:ext cx="8068151" cy="56886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cs typeface="Times New Roman" panose="02020603050405020304" pitchFamily="18" charset="0"/>
              </a:rPr>
              <a:t>Терапия радостью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  <a:endParaRPr lang="ru-RU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«Сенсорно- интегративная терапия в работе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с детьми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ограниченными возможностями здоровья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Название организации: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ГБУСОН РО «СРЦ сл. Большая Мартыновка»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Город: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слобода Большая Мартыновка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Регион: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Ростовская область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дети-инвалиды, дети с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граниченными возможностями здоровья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озрастом от 5 до 15 лет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Количество несовершеннолетних,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которых была  распространена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практика: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22</a:t>
            </a:r>
            <a:endParaRPr lang="ru-RU" sz="2000" b="1" dirty="0" smtClean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5" y="212639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yt3.ggpht.com/a/AATXAJwlpJW1eQS-A0MXWX9eUSAN2dD7ycasmxRTHwPv=s900-c-k-c0x00ffffff-no-rj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1" y="836713"/>
            <a:ext cx="1600911" cy="1624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6876061" y="5912499"/>
            <a:ext cx="1979612" cy="628650"/>
            <a:chOff x="7092950" y="4443413"/>
            <a:chExt cx="1979613" cy="628650"/>
          </a:xfrm>
        </p:grpSpPr>
        <p:sp>
          <p:nvSpPr>
            <p:cNvPr id="6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 dirty="0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7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4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42853"/>
            <a:ext cx="168687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02" y="2460880"/>
            <a:ext cx="2750018" cy="3666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56" y="980728"/>
            <a:ext cx="12193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8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0079" y="1124744"/>
            <a:ext cx="4357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Ожидаемые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результаты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:</a:t>
            </a: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Комплексное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познавательной 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эмоционально-личностной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сфер ребенка с ОВЗ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Активизация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всех сенсорных систем ребенка с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ограниченными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возможностями здоровья.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Повышение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потенциального энергетического уровня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ребенка и успешная адаптация.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Благоприятный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психофизиологический комфорт для детей во время непосредственно реабилитационной деятельности.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Расширение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спектра оздоровительных 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реабилитационных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социальных услуг в отделении.</a:t>
            </a:r>
          </a:p>
          <a:p>
            <a:pPr algn="just"/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6464">
            <a:off x="4641687" y="1664532"/>
            <a:ext cx="4077072" cy="3752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436" y="405401"/>
            <a:ext cx="1566808" cy="1536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144" y="527203"/>
            <a:ext cx="12193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1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 dirty="0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1459929"/>
            <a:ext cx="869478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Цель проекта: 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познавательной и эмоционально-личностной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сфер ребенка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с ОВЗ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использованием сенсорно интегративной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терапии,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создание условий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для успешной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социальной адаптации детей с ограниченными возможностями здоровья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Задачи проекта: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- ф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ормирование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познавательного интереса детей с ОВЗ к окружающей действительности средствами терапевтических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техник;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активизация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всех сенсорных систем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ребенка;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коммуникативных способностей, расширение круга общения детей со сложностями в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адаптации;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творческих способностей.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эмоционально положительного ресурса, поиски новых смыслов, снятие психоэмоционального напряжения.</a:t>
            </a:r>
          </a:p>
          <a:p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458190"/>
            <a:ext cx="1566808" cy="1536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604291"/>
            <a:ext cx="12193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 dirty="0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1459929"/>
            <a:ext cx="478976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Реализация проекта: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Начало реализации проекта - январь 2022 года на  базе  ГБУСОН РО «СРЦ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сл.Большая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Мартыновка» в отделении реабилитации несовершеннолетних с ограниченными физическими и умственными возможностями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Анализируя развитие более успешных практик оказания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комплексной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помощи детям с ОВЗ, возникла идея внедрения инновационной технологии, которая объединит в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себе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различные формы и методы работы с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использованием сенсорно-интегративной терапии и нетрадиционных технологий: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Су-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Джок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терапия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МИКС-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игротерапия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Фототерапия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Аромотерапия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356">
            <a:off x="5255440" y="1372654"/>
            <a:ext cx="3202239" cy="4264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370" y="525761"/>
            <a:ext cx="1536325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744" y="666374"/>
            <a:ext cx="12193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1459929"/>
            <a:ext cx="471775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Реализация проекта: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Достижение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цели и выдвинутых задач происходит в условиях индивидуальных и групповых занятий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команды специалистов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в которую включены: педагог-психолог, социальный педагог, воспитатель,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медсестра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по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физиотерапии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 руководитель структурного подразделения.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 организации занятий применяются игровой и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деятельностный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методы с элементами арт-терапевтических техник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Большой ценностью нетрадиционных технологий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является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возможность работать с внутренним миром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ребенка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не требовать от него «правильного» результата, а наблюдать за изменением его психического состояния и вовремя прийти к нему на помощь или порадоваться вместе с ним.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780" y="525761"/>
            <a:ext cx="1605097" cy="1572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 b="16454"/>
          <a:stretch/>
        </p:blipFill>
        <p:spPr>
          <a:xfrm rot="280936">
            <a:off x="5203666" y="1713042"/>
            <a:ext cx="3331985" cy="3762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17439858">
            <a:off x="3954099" y="798373"/>
            <a:ext cx="905929" cy="9284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Терапия радостью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47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00">
            <a:off x="5184327" y="1326145"/>
            <a:ext cx="3144646" cy="4192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4282" y="1459929"/>
            <a:ext cx="471775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Реализация проекта:</a:t>
            </a:r>
          </a:p>
          <a:p>
            <a:pPr algn="just"/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Су-</a:t>
            </a:r>
            <a:r>
              <a:rPr lang="ru-RU" sz="24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джок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терапия «Волшебные 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шарики»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Су-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Джок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терапия является одним из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эффективных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приемов, обеспечивающих развитие познавательной, речевой,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эмоционально-волевой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сфер ребенка с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ограниченными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возможностями здоровья.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«Волшебные шарики» способствуют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общему укреплению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организма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 повышению потенциального энергетического уровня ребенка с ОВЗ. Кроме того, они помогают организовать деятельность интереснее и разнообразнее, создают благоприятный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психофизиологический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комфорт для детей во время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непосредственно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реабилитационной 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деятельности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6811" y="525761"/>
            <a:ext cx="1566957" cy="1535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347" y="684433"/>
            <a:ext cx="1196280" cy="11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1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3"/>
          <a:stretch/>
        </p:blipFill>
        <p:spPr>
          <a:xfrm>
            <a:off x="4768527" y="373469"/>
            <a:ext cx="2222190" cy="359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/>
        </p:blipFill>
        <p:spPr>
          <a:xfrm>
            <a:off x="6521746" y="1771221"/>
            <a:ext cx="2328501" cy="403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1459929"/>
            <a:ext cx="46440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Реализация проекта:</a:t>
            </a:r>
          </a:p>
          <a:p>
            <a:pPr algn="just"/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Фототерапия 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Объектив моей души!»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Основное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содержание фототерапии -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создание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или восприятие фотографических образов, дополняемое их обсуждением и разными видами творческой деятельности, включая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изобразительное и декоративно-прикладное 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искусство (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рисование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коллажирование готовых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снимков, изготовление фото-рамок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 т.д.).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Способствует раскрытию внутренних ресурсов ребенка и творческого потенциала, а также актуализации и проявлению латентных потребностей и свойств личности.</a:t>
            </a:r>
          </a:p>
          <a:p>
            <a:pPr algn="just"/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635" y="508180"/>
            <a:ext cx="1566808" cy="15363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7439858">
            <a:off x="3954099" y="798373"/>
            <a:ext cx="905929" cy="9284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Терапия радостью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573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876256" y="598224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0374" y="678905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1459929"/>
            <a:ext cx="493378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Реализация проекта:</a:t>
            </a:r>
          </a:p>
          <a:p>
            <a:pPr algn="just"/>
            <a:r>
              <a:rPr lang="ru-RU" sz="2400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Игротерапия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«МИКС 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– 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Моделирование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, Игры, 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Конкурсы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Соревнования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Игротерапия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представляет уникальный опыт для социального и психического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развития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ребенка, открывая ему возможность для вступления в личную связь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взрослым – педагогом, родителями. В условных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обстоятельствах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игра моделирует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действительность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дает возможность ребенку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переживать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ощущение удачи, успеха,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помогает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раскрыть свои физические,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умственные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интеллектуальные способности.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 помощи 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специалиста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ситуации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совместных игр и занятий   «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особые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» дети имеют возможность расширять собственную «зону ближайшего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».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713" y="599764"/>
            <a:ext cx="2264041" cy="301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554" y="2731879"/>
            <a:ext cx="2464514" cy="3292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285" y="527378"/>
            <a:ext cx="1566808" cy="15363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7439858">
            <a:off x="3954099" y="798373"/>
            <a:ext cx="905929" cy="9284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Терапия радостью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85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0079" y="1124744"/>
            <a:ext cx="435771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Реализация проекта:</a:t>
            </a:r>
          </a:p>
          <a:p>
            <a:pPr algn="just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Ароматерапия «Бальзам 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на душу» </a:t>
            </a:r>
            <a:endParaRPr lang="ru-RU" sz="2400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Помогает расширить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адаптивные возможности ребенка с ОВЗ, укрепить его здоровье 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повысить устойчивость организма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к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воздействию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не-благоприятных факторов внешней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среды.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Ароматерапия – это хороший, можно даже сказать, инновационный инструмент в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помощь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педагогам при работе с детьми с ОВЗ, который способствует решению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речевых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интеллектуальных 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эмоциональных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проблем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Применение средств ароматерапии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позволяет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поддерживать хорошее настроение у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детей,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а также помогает излечить простудные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заболевания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 нарушения сна.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260">
            <a:off x="5006671" y="1241218"/>
            <a:ext cx="2947582" cy="4285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860" y="394580"/>
            <a:ext cx="1566808" cy="15363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7439858">
            <a:off x="4107264" y="678930"/>
            <a:ext cx="905929" cy="9284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Терапия радостью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68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5401"/>
            <a:ext cx="914400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8" y="36069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«Вместе – ради детей! Доступная и качественная помощь»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6"/>
          <p:cNvGrpSpPr>
            <a:grpSpLocks/>
          </p:cNvGrpSpPr>
          <p:nvPr/>
        </p:nvGrpSpPr>
        <p:grpSpPr bwMode="auto">
          <a:xfrm>
            <a:off x="6929454" y="5715016"/>
            <a:ext cx="1979612" cy="628650"/>
            <a:chOff x="7092950" y="4443413"/>
            <a:chExt cx="1979613" cy="628650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092950" y="4443413"/>
              <a:ext cx="1979613" cy="6286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ru-RU" altLang="ru-RU" sz="2200" b="1">
                <a:solidFill>
                  <a:schemeClr val="tx2"/>
                </a:solidFill>
                <a:ea typeface="Microsoft YaHei" pitchFamily="34" charset="-122"/>
              </a:endParaRPr>
            </a:p>
          </p:txBody>
        </p:sp>
        <p:pic>
          <p:nvPicPr>
            <p:cNvPr id="21" name="Picture 207" descr="C:\Users\pk-7590\Downloads\mintrud-1.jpg"/>
            <p:cNvPicPr>
              <a:picLocks noChangeAspect="1" noChangeArrowheads="1"/>
            </p:cNvPicPr>
            <p:nvPr/>
          </p:nvPicPr>
          <p:blipFill>
            <a:blip r:embed="rId2"/>
            <a:srcRect t="2232"/>
            <a:stretch>
              <a:fillRect/>
            </a:stretch>
          </p:blipFill>
          <p:spPr bwMode="auto">
            <a:xfrm>
              <a:off x="8459788" y="4527550"/>
              <a:ext cx="50482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06" descr="C:\Users\pk-7590\Downloads\0hQzO34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9463" y="4587875"/>
              <a:ext cx="1258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5" descr="S:\OBMEN\ДРПФ\Логотип Фон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751198" cy="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forum-detyam42.ru/upload/iblock/bce/2djip605sr2u1wgckyheuhwp6m2fcv7f/Screenshot_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71480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0078" y="1124744"/>
            <a:ext cx="529802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Задействованные ресурсы: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Материально-технические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: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компьютерная техника учреждения (ноутбук, принтер для цветной печати, проектор, интерактивная сенсорная панель, музыкальный центр)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сенсорная комната;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массажные шарики в комплекте с массажными металлическими кольцами;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мягкий конструктор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фотоаппарат;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аромолампы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нгаляторы.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Информационное сопровождение проекта: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возможности сети Интернет;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публикации на официальной странице в сети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Телеграмм,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Контакты 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на официальном сайте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учреждения.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 реализации проекта принимают участие педагог-психолог, социальный педагог, учитель-логопед, воспитатель, медсестра по физиотерапии,  руководитель структурного подразделения.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>
          <a:xfrm rot="5669620">
            <a:off x="4892743" y="2246727"/>
            <a:ext cx="4073420" cy="243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405401"/>
            <a:ext cx="1566808" cy="1536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7439858">
            <a:off x="4484312" y="679928"/>
            <a:ext cx="905929" cy="9284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Терапия радостью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915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</TotalTime>
  <Words>912</Words>
  <Application>Microsoft Office PowerPoint</Application>
  <PresentationFormat>Экран (4:3)</PresentationFormat>
  <Paragraphs>85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Microsoft YaHei</vt:lpstr>
      <vt:lpstr>Arial</vt:lpstr>
      <vt:lpstr>Calibri</vt:lpstr>
      <vt:lpstr>Comic Sans MS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Артамонова Екатерина Вадимовна</dc:creator>
  <cp:lastModifiedBy>MSI</cp:lastModifiedBy>
  <cp:revision>240</cp:revision>
  <cp:lastPrinted>2022-06-30T14:26:58Z</cp:lastPrinted>
  <dcterms:created xsi:type="dcterms:W3CDTF">2021-02-15T07:35:25Z</dcterms:created>
  <dcterms:modified xsi:type="dcterms:W3CDTF">2022-09-13T14:09:48Z</dcterms:modified>
</cp:coreProperties>
</file>