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2" r:id="rId2"/>
    <p:sldId id="293" r:id="rId3"/>
    <p:sldId id="259" r:id="rId4"/>
    <p:sldId id="306" r:id="rId5"/>
    <p:sldId id="307" r:id="rId6"/>
    <p:sldId id="294" r:id="rId7"/>
    <p:sldId id="300" r:id="rId8"/>
    <p:sldId id="301" r:id="rId9"/>
    <p:sldId id="299" r:id="rId10"/>
    <p:sldId id="302" r:id="rId11"/>
    <p:sldId id="304" r:id="rId12"/>
    <p:sldId id="308" r:id="rId13"/>
    <p:sldId id="309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70" autoAdjust="0"/>
  </p:normalViewPr>
  <p:slideViewPr>
    <p:cSldViewPr>
      <p:cViewPr>
        <p:scale>
          <a:sx n="124" d="100"/>
          <a:sy n="124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349F0-F2FF-45EA-B9F1-6062195B4E3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D41429-D862-42AD-9777-B2850FA4C4A5}" type="pres">
      <dgm:prSet presAssocID="{06E349F0-F2FF-45EA-B9F1-6062195B4E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97DBB97-E9D0-40D5-AAE2-307F474F40FD}" type="presOf" srcId="{06E349F0-F2FF-45EA-B9F1-6062195B4E3A}" destId="{F4D41429-D862-42AD-9777-B2850FA4C4A5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7CEE15-8791-42C2-8D9B-31BDF1492FFB}" type="doc">
      <dgm:prSet loTypeId="urn:microsoft.com/office/officeart/2005/8/layout/chevron2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CEB7B7-3679-4BD4-B8A5-D30BE1BE97F8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</a:t>
          </a:r>
        </a:p>
      </dgm:t>
    </dgm:pt>
    <dgm:pt modelId="{A7723375-1DFC-4AA4-A091-9E55BD50101A}" type="parTrans" cxnId="{B774DA1D-44C0-4089-90F1-C77CDD95BBE1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33DCF4-BF22-438E-89E2-84AC048AC8BC}" type="sibTrans" cxnId="{B774DA1D-44C0-4089-90F1-C77CDD95BBE1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27411-818A-49D9-A850-6710BC12AC21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маршрута проекта с привлечением родительского сообщества (выбор достопримечательностей с учетом возрастных и психофизических особенностей детей целевой группы)</a:t>
          </a:r>
        </a:p>
      </dgm:t>
    </dgm:pt>
    <dgm:pt modelId="{21858C0C-D64E-4961-96D7-0978B6E7D682}" type="parTrans" cxnId="{0EDF4286-4D69-47B9-9112-209CF979B912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8BA6E-508A-48CB-B408-0A9352591D11}" type="sibTrans" cxnId="{0EDF4286-4D69-47B9-9112-209CF979B912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29EB2-5C44-4F77-94A4-11BC633F1604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гейм</a:t>
          </a:r>
        </a:p>
      </dgm:t>
    </dgm:pt>
    <dgm:pt modelId="{59CFD694-C7F8-4C93-B3DC-54796A7E4A50}" type="parTrans" cxnId="{D2911B8A-8317-4876-B65E-7331FACFE563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AB684-2D63-404E-9F63-43E9C5B3F7CD}" type="sibTrans" cxnId="{D2911B8A-8317-4876-B65E-7331FACFE563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56E8D5-1F33-49A2-9B7B-E500978088C2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Виртуальное знакомство с достопримечательностью (</a:t>
          </a:r>
          <a:r>
            <a:rPr lang="ru-RU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видеопрогулки</a:t>
          </a:r>
          <a:r>
            <a: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презентации, </a:t>
          </a:r>
          <a:r>
            <a:rPr lang="ru-RU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видеоэкскурсии</a:t>
          </a:r>
          <a:r>
            <a: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7C3920A5-20C4-4045-9B4B-9CDAA5ABB3DE}" type="parTrans" cxnId="{787FC222-94E7-44B3-BB61-E776B1DDB835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0CD804-054A-46F4-9B40-205A3AEA7727}" type="sibTrans" cxnId="{787FC222-94E7-44B3-BB61-E776B1DDB835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393166-069D-44D8-9FBA-9515BDFE3595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гейм</a:t>
          </a:r>
        </a:p>
      </dgm:t>
    </dgm:pt>
    <dgm:pt modelId="{49BFA247-0A85-47BE-99D3-7C9C61DB6E68}" type="parTrans" cxnId="{704DA3D7-60C8-4127-83DA-95E600C883CE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BD2DDF-7489-4E5A-9333-D41A78EF6B93}" type="sibTrans" cxnId="{704DA3D7-60C8-4127-83DA-95E600C883CE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C2A43-512B-4878-A869-50166C07E256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Мастер-классы, интерактивные игры по теме достопримечательности</a:t>
          </a:r>
        </a:p>
      </dgm:t>
    </dgm:pt>
    <dgm:pt modelId="{BADC2256-864E-4D32-9C4F-E3A016F2D28C}" type="parTrans" cxnId="{F267D982-21FC-48A3-90AF-D1A3907A1663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BA6A4F-C291-483B-9455-79458A3DB720}" type="sibTrans" cxnId="{F267D982-21FC-48A3-90AF-D1A3907A1663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ADB46-EA9E-4829-A97C-57F808C1D92F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гейм</a:t>
          </a:r>
        </a:p>
      </dgm:t>
    </dgm:pt>
    <dgm:pt modelId="{D8B926CD-7F0B-44E3-8A7D-DCEB5EAA290D}" type="parTrans" cxnId="{A2969F83-DA93-42E4-9847-46E891024F80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52E1EC-BA49-4DED-BFA4-C029D4390B85}" type="sibTrans" cxnId="{A2969F83-DA93-42E4-9847-46E891024F80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87F12E-381A-4938-84EE-2EB9FBEE5BF7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Самостоятельное семейное посещение достопримечательности, выполнение интерактивных заданий, семейная фотосессия</a:t>
          </a:r>
        </a:p>
      </dgm:t>
    </dgm:pt>
    <dgm:pt modelId="{2E1AB459-B7A3-4B1B-91E3-E51E4F5FE017}" type="parTrans" cxnId="{1FE53336-4CA5-4B2F-8F5F-A587A8A2AD0D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8C005-00CC-4329-979C-81FF858BDC41}" type="sibTrans" cxnId="{1FE53336-4CA5-4B2F-8F5F-A587A8A2AD0D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D89B72-6DF3-4805-BFDD-6A9C37EEFAC8}" type="pres">
      <dgm:prSet presAssocID="{DF7CEE15-8791-42C2-8D9B-31BDF1492F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1B71C6-AC35-44F1-AFF2-BCA44AE0DEAC}" type="pres">
      <dgm:prSet presAssocID="{78CEB7B7-3679-4BD4-B8A5-D30BE1BE97F8}" presName="composite" presStyleCnt="0"/>
      <dgm:spPr/>
    </dgm:pt>
    <dgm:pt modelId="{583AB702-F24C-48AB-B6A7-F3026ACC5681}" type="pres">
      <dgm:prSet presAssocID="{78CEB7B7-3679-4BD4-B8A5-D30BE1BE97F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6E78D-88C7-4204-978E-9698013E21DD}" type="pres">
      <dgm:prSet presAssocID="{78CEB7B7-3679-4BD4-B8A5-D30BE1BE97F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036BA-C39C-4941-9A13-2C0F982B98F7}" type="pres">
      <dgm:prSet presAssocID="{D933DCF4-BF22-438E-89E2-84AC048AC8BC}" presName="sp" presStyleCnt="0"/>
      <dgm:spPr/>
    </dgm:pt>
    <dgm:pt modelId="{BF81F6EE-BA8A-45C9-BE31-AF207887CEAD}" type="pres">
      <dgm:prSet presAssocID="{BB529EB2-5C44-4F77-94A4-11BC633F1604}" presName="composite" presStyleCnt="0"/>
      <dgm:spPr/>
    </dgm:pt>
    <dgm:pt modelId="{DAFA41F2-C065-4B7D-9638-33B1FAA6265C}" type="pres">
      <dgm:prSet presAssocID="{BB529EB2-5C44-4F77-94A4-11BC633F160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AD9FC-CF4B-4083-B281-1D973007973F}" type="pres">
      <dgm:prSet presAssocID="{BB529EB2-5C44-4F77-94A4-11BC633F160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24CDB-3A47-4E6D-B6C6-5F9DBF6FFB3E}" type="pres">
      <dgm:prSet presAssocID="{E58AB684-2D63-404E-9F63-43E9C5B3F7CD}" presName="sp" presStyleCnt="0"/>
      <dgm:spPr/>
    </dgm:pt>
    <dgm:pt modelId="{B029C682-8C1A-43D4-81EE-523BC80C05AD}" type="pres">
      <dgm:prSet presAssocID="{C1393166-069D-44D8-9FBA-9515BDFE3595}" presName="composite" presStyleCnt="0"/>
      <dgm:spPr/>
    </dgm:pt>
    <dgm:pt modelId="{F1D57EF9-FE30-4C0F-8B9E-1F71FCA0599A}" type="pres">
      <dgm:prSet presAssocID="{C1393166-069D-44D8-9FBA-9515BDFE359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BB7B0-9080-41B3-B5C0-DD32D2824068}" type="pres">
      <dgm:prSet presAssocID="{C1393166-069D-44D8-9FBA-9515BDFE359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AF93C-0279-46C5-B600-EA76CD211E47}" type="pres">
      <dgm:prSet presAssocID="{E1BD2DDF-7489-4E5A-9333-D41A78EF6B93}" presName="sp" presStyleCnt="0"/>
      <dgm:spPr/>
    </dgm:pt>
    <dgm:pt modelId="{996E8188-49BD-4E83-AFFB-0651E0A084E1}" type="pres">
      <dgm:prSet presAssocID="{339ADB46-EA9E-4829-A97C-57F808C1D92F}" presName="composite" presStyleCnt="0"/>
      <dgm:spPr/>
    </dgm:pt>
    <dgm:pt modelId="{12459C16-A95B-40BB-9FB0-B6947F5F5980}" type="pres">
      <dgm:prSet presAssocID="{339ADB46-EA9E-4829-A97C-57F808C1D92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6A592-5E1E-4D74-A36A-16761347FD4A}" type="pres">
      <dgm:prSet presAssocID="{339ADB46-EA9E-4829-A97C-57F808C1D92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0AF0E0-AD39-4748-BBB2-D317028206A2}" type="presOf" srcId="{BB529EB2-5C44-4F77-94A4-11BC633F1604}" destId="{DAFA41F2-C065-4B7D-9638-33B1FAA6265C}" srcOrd="0" destOrd="0" presId="urn:microsoft.com/office/officeart/2005/8/layout/chevron2"/>
    <dgm:cxn modelId="{E4991C45-E90B-4BC9-88F3-E92DC5A6437D}" type="presOf" srcId="{78CEB7B7-3679-4BD4-B8A5-D30BE1BE97F8}" destId="{583AB702-F24C-48AB-B6A7-F3026ACC5681}" srcOrd="0" destOrd="0" presId="urn:microsoft.com/office/officeart/2005/8/layout/chevron2"/>
    <dgm:cxn modelId="{4774A9EA-28FC-4553-88B8-B423EC774400}" type="presOf" srcId="{339ADB46-EA9E-4829-A97C-57F808C1D92F}" destId="{12459C16-A95B-40BB-9FB0-B6947F5F5980}" srcOrd="0" destOrd="0" presId="urn:microsoft.com/office/officeart/2005/8/layout/chevron2"/>
    <dgm:cxn modelId="{0EDF4286-4D69-47B9-9112-209CF979B912}" srcId="{78CEB7B7-3679-4BD4-B8A5-D30BE1BE97F8}" destId="{CA427411-818A-49D9-A850-6710BC12AC21}" srcOrd="0" destOrd="0" parTransId="{21858C0C-D64E-4961-96D7-0978B6E7D682}" sibTransId="{15B8BA6E-508A-48CB-B408-0A9352591D11}"/>
    <dgm:cxn modelId="{787FC222-94E7-44B3-BB61-E776B1DDB835}" srcId="{BB529EB2-5C44-4F77-94A4-11BC633F1604}" destId="{A456E8D5-1F33-49A2-9B7B-E500978088C2}" srcOrd="0" destOrd="0" parTransId="{7C3920A5-20C4-4045-9B4B-9CDAA5ABB3DE}" sibTransId="{840CD804-054A-46F4-9B40-205A3AEA7727}"/>
    <dgm:cxn modelId="{B774DA1D-44C0-4089-90F1-C77CDD95BBE1}" srcId="{DF7CEE15-8791-42C2-8D9B-31BDF1492FFB}" destId="{78CEB7B7-3679-4BD4-B8A5-D30BE1BE97F8}" srcOrd="0" destOrd="0" parTransId="{A7723375-1DFC-4AA4-A091-9E55BD50101A}" sibTransId="{D933DCF4-BF22-438E-89E2-84AC048AC8BC}"/>
    <dgm:cxn modelId="{958C5DBB-4377-498B-9A0B-53F645F1AFDF}" type="presOf" srcId="{C1393166-069D-44D8-9FBA-9515BDFE3595}" destId="{F1D57EF9-FE30-4C0F-8B9E-1F71FCA0599A}" srcOrd="0" destOrd="0" presId="urn:microsoft.com/office/officeart/2005/8/layout/chevron2"/>
    <dgm:cxn modelId="{D2911B8A-8317-4876-B65E-7331FACFE563}" srcId="{DF7CEE15-8791-42C2-8D9B-31BDF1492FFB}" destId="{BB529EB2-5C44-4F77-94A4-11BC633F1604}" srcOrd="1" destOrd="0" parTransId="{59CFD694-C7F8-4C93-B3DC-54796A7E4A50}" sibTransId="{E58AB684-2D63-404E-9F63-43E9C5B3F7CD}"/>
    <dgm:cxn modelId="{1FE53336-4CA5-4B2F-8F5F-A587A8A2AD0D}" srcId="{339ADB46-EA9E-4829-A97C-57F808C1D92F}" destId="{C887F12E-381A-4938-84EE-2EB9FBEE5BF7}" srcOrd="0" destOrd="0" parTransId="{2E1AB459-B7A3-4B1B-91E3-E51E4F5FE017}" sibTransId="{8268C005-00CC-4329-979C-81FF858BDC41}"/>
    <dgm:cxn modelId="{A2969F83-DA93-42E4-9847-46E891024F80}" srcId="{DF7CEE15-8791-42C2-8D9B-31BDF1492FFB}" destId="{339ADB46-EA9E-4829-A97C-57F808C1D92F}" srcOrd="3" destOrd="0" parTransId="{D8B926CD-7F0B-44E3-8A7D-DCEB5EAA290D}" sibTransId="{5852E1EC-BA49-4DED-BFA4-C029D4390B85}"/>
    <dgm:cxn modelId="{F267D982-21FC-48A3-90AF-D1A3907A1663}" srcId="{C1393166-069D-44D8-9FBA-9515BDFE3595}" destId="{277C2A43-512B-4878-A869-50166C07E256}" srcOrd="0" destOrd="0" parTransId="{BADC2256-864E-4D32-9C4F-E3A016F2D28C}" sibTransId="{80BA6A4F-C291-483B-9455-79458A3DB720}"/>
    <dgm:cxn modelId="{ECC799B1-BFFF-44F9-BC1F-84A4B2510CA7}" type="presOf" srcId="{DF7CEE15-8791-42C2-8D9B-31BDF1492FFB}" destId="{08D89B72-6DF3-4805-BFDD-6A9C37EEFAC8}" srcOrd="0" destOrd="0" presId="urn:microsoft.com/office/officeart/2005/8/layout/chevron2"/>
    <dgm:cxn modelId="{CC53C355-ADCE-4662-813A-9C728F317EFE}" type="presOf" srcId="{C887F12E-381A-4938-84EE-2EB9FBEE5BF7}" destId="{E736A592-5E1E-4D74-A36A-16761347FD4A}" srcOrd="0" destOrd="0" presId="urn:microsoft.com/office/officeart/2005/8/layout/chevron2"/>
    <dgm:cxn modelId="{704DA3D7-60C8-4127-83DA-95E600C883CE}" srcId="{DF7CEE15-8791-42C2-8D9B-31BDF1492FFB}" destId="{C1393166-069D-44D8-9FBA-9515BDFE3595}" srcOrd="2" destOrd="0" parTransId="{49BFA247-0A85-47BE-99D3-7C9C61DB6E68}" sibTransId="{E1BD2DDF-7489-4E5A-9333-D41A78EF6B93}"/>
    <dgm:cxn modelId="{31408E9C-1D95-43FF-B3E4-5CD6C5E2600A}" type="presOf" srcId="{CA427411-818A-49D9-A850-6710BC12AC21}" destId="{3106E78D-88C7-4204-978E-9698013E21DD}" srcOrd="0" destOrd="0" presId="urn:microsoft.com/office/officeart/2005/8/layout/chevron2"/>
    <dgm:cxn modelId="{3FEA2874-AA7D-433D-A660-2C757BB93189}" type="presOf" srcId="{277C2A43-512B-4878-A869-50166C07E256}" destId="{011BB7B0-9080-41B3-B5C0-DD32D2824068}" srcOrd="0" destOrd="0" presId="urn:microsoft.com/office/officeart/2005/8/layout/chevron2"/>
    <dgm:cxn modelId="{3FC7030C-3AAD-45CE-A3E0-A8881CA21C21}" type="presOf" srcId="{A456E8D5-1F33-49A2-9B7B-E500978088C2}" destId="{C5CAD9FC-CF4B-4083-B281-1D973007973F}" srcOrd="0" destOrd="0" presId="urn:microsoft.com/office/officeart/2005/8/layout/chevron2"/>
    <dgm:cxn modelId="{D00A818F-C9F1-454B-ABAC-3330850F3FEA}" type="presParOf" srcId="{08D89B72-6DF3-4805-BFDD-6A9C37EEFAC8}" destId="{D01B71C6-AC35-44F1-AFF2-BCA44AE0DEAC}" srcOrd="0" destOrd="0" presId="urn:microsoft.com/office/officeart/2005/8/layout/chevron2"/>
    <dgm:cxn modelId="{876A7C53-E716-41F5-9AA3-629B6BD811E0}" type="presParOf" srcId="{D01B71C6-AC35-44F1-AFF2-BCA44AE0DEAC}" destId="{583AB702-F24C-48AB-B6A7-F3026ACC5681}" srcOrd="0" destOrd="0" presId="urn:microsoft.com/office/officeart/2005/8/layout/chevron2"/>
    <dgm:cxn modelId="{DECE85F6-A431-4894-9BDC-270EF903F0A8}" type="presParOf" srcId="{D01B71C6-AC35-44F1-AFF2-BCA44AE0DEAC}" destId="{3106E78D-88C7-4204-978E-9698013E21DD}" srcOrd="1" destOrd="0" presId="urn:microsoft.com/office/officeart/2005/8/layout/chevron2"/>
    <dgm:cxn modelId="{50A879A3-CD0C-4CBB-BAAA-D1DA9D0982DA}" type="presParOf" srcId="{08D89B72-6DF3-4805-BFDD-6A9C37EEFAC8}" destId="{513036BA-C39C-4941-9A13-2C0F982B98F7}" srcOrd="1" destOrd="0" presId="urn:microsoft.com/office/officeart/2005/8/layout/chevron2"/>
    <dgm:cxn modelId="{55FB9AE3-01F7-4438-AFA1-C25637F3FCBD}" type="presParOf" srcId="{08D89B72-6DF3-4805-BFDD-6A9C37EEFAC8}" destId="{BF81F6EE-BA8A-45C9-BE31-AF207887CEAD}" srcOrd="2" destOrd="0" presId="urn:microsoft.com/office/officeart/2005/8/layout/chevron2"/>
    <dgm:cxn modelId="{E63D4674-5388-48DD-AA01-EB916F87B7AC}" type="presParOf" srcId="{BF81F6EE-BA8A-45C9-BE31-AF207887CEAD}" destId="{DAFA41F2-C065-4B7D-9638-33B1FAA6265C}" srcOrd="0" destOrd="0" presId="urn:microsoft.com/office/officeart/2005/8/layout/chevron2"/>
    <dgm:cxn modelId="{0F9E4725-3E01-4218-AA47-70F117BB1FC0}" type="presParOf" srcId="{BF81F6EE-BA8A-45C9-BE31-AF207887CEAD}" destId="{C5CAD9FC-CF4B-4083-B281-1D973007973F}" srcOrd="1" destOrd="0" presId="urn:microsoft.com/office/officeart/2005/8/layout/chevron2"/>
    <dgm:cxn modelId="{25F66A27-9307-4C4A-88EE-69BA4CEB4F01}" type="presParOf" srcId="{08D89B72-6DF3-4805-BFDD-6A9C37EEFAC8}" destId="{3D824CDB-3A47-4E6D-B6C6-5F9DBF6FFB3E}" srcOrd="3" destOrd="0" presId="urn:microsoft.com/office/officeart/2005/8/layout/chevron2"/>
    <dgm:cxn modelId="{311D6BF2-8CCA-466A-BF8D-FC5B360B6ED6}" type="presParOf" srcId="{08D89B72-6DF3-4805-BFDD-6A9C37EEFAC8}" destId="{B029C682-8C1A-43D4-81EE-523BC80C05AD}" srcOrd="4" destOrd="0" presId="urn:microsoft.com/office/officeart/2005/8/layout/chevron2"/>
    <dgm:cxn modelId="{B8D41F62-F35E-4978-8389-F93DE58FADC7}" type="presParOf" srcId="{B029C682-8C1A-43D4-81EE-523BC80C05AD}" destId="{F1D57EF9-FE30-4C0F-8B9E-1F71FCA0599A}" srcOrd="0" destOrd="0" presId="urn:microsoft.com/office/officeart/2005/8/layout/chevron2"/>
    <dgm:cxn modelId="{9E2236DF-5F61-4B8B-937D-E9E8A7346256}" type="presParOf" srcId="{B029C682-8C1A-43D4-81EE-523BC80C05AD}" destId="{011BB7B0-9080-41B3-B5C0-DD32D2824068}" srcOrd="1" destOrd="0" presId="urn:microsoft.com/office/officeart/2005/8/layout/chevron2"/>
    <dgm:cxn modelId="{BF06A9D9-5C9D-4C9D-A39E-1BAA5DC584EF}" type="presParOf" srcId="{08D89B72-6DF3-4805-BFDD-6A9C37EEFAC8}" destId="{4EBAF93C-0279-46C5-B600-EA76CD211E47}" srcOrd="5" destOrd="0" presId="urn:microsoft.com/office/officeart/2005/8/layout/chevron2"/>
    <dgm:cxn modelId="{77BEA7C0-1CDC-45C5-8BD5-AB695717585F}" type="presParOf" srcId="{08D89B72-6DF3-4805-BFDD-6A9C37EEFAC8}" destId="{996E8188-49BD-4E83-AFFB-0651E0A084E1}" srcOrd="6" destOrd="0" presId="urn:microsoft.com/office/officeart/2005/8/layout/chevron2"/>
    <dgm:cxn modelId="{5ACB4C6B-4532-42C6-B0A9-4F7558B270E3}" type="presParOf" srcId="{996E8188-49BD-4E83-AFFB-0651E0A084E1}" destId="{12459C16-A95B-40BB-9FB0-B6947F5F5980}" srcOrd="0" destOrd="0" presId="urn:microsoft.com/office/officeart/2005/8/layout/chevron2"/>
    <dgm:cxn modelId="{0A3F759C-BE12-4915-9A77-5497BD59AB64}" type="presParOf" srcId="{996E8188-49BD-4E83-AFFB-0651E0A084E1}" destId="{E736A592-5E1E-4D74-A36A-16761347FD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ED6B83-143F-4305-A360-3084A1EE14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41BBCE-188F-4711-A21B-75E979E972AA}">
      <dgm:prSet phldrT="[Текст]" custT="1"/>
      <dgm:spPr/>
      <dgm:t>
        <a:bodyPr/>
        <a:lstStyle/>
        <a:p>
          <a:r>
            <a:rPr 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количественные</a:t>
          </a:r>
        </a:p>
      </dgm:t>
    </dgm:pt>
    <dgm:pt modelId="{6AF8319C-D9AD-4A59-BAB6-19588F56F9B7}" type="parTrans" cxnId="{FB80E81D-D9E5-4EB7-B33B-F8030BC746BD}">
      <dgm:prSet/>
      <dgm:spPr/>
      <dgm:t>
        <a:bodyPr/>
        <a:lstStyle/>
        <a:p>
          <a:endParaRPr lang="ru-RU" sz="18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2A877-7C68-48D7-8C03-343708F61496}" type="sibTrans" cxnId="{FB80E81D-D9E5-4EB7-B33B-F8030BC746BD}">
      <dgm:prSet/>
      <dgm:spPr/>
      <dgm:t>
        <a:bodyPr/>
        <a:lstStyle/>
        <a:p>
          <a:endParaRPr lang="ru-RU" sz="18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0652B8-304E-4389-BCF0-5CCB8E8FBEC3}">
      <dgm:prSet phldrT="[Текст]" custT="1"/>
      <dgm:spPr/>
      <dgm:t>
        <a:bodyPr/>
        <a:lstStyle/>
        <a:p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проекте приняли участие 228 семей, в которых воспитывается 243 ребенка-инвалида</a:t>
          </a:r>
        </a:p>
      </dgm:t>
    </dgm:pt>
    <dgm:pt modelId="{253E974C-1D78-48DB-896C-82C352126745}" type="parTrans" cxnId="{4810FADB-2BDC-4440-BEF0-16EB3C57DDBE}">
      <dgm:prSet/>
      <dgm:spPr/>
      <dgm:t>
        <a:bodyPr/>
        <a:lstStyle/>
        <a:p>
          <a:endParaRPr lang="ru-RU" sz="18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EB10CC-7F76-4720-A099-03F0EFF4128E}" type="sibTrans" cxnId="{4810FADB-2BDC-4440-BEF0-16EB3C57DDBE}">
      <dgm:prSet/>
      <dgm:spPr/>
      <dgm:t>
        <a:bodyPr/>
        <a:lstStyle/>
        <a:p>
          <a:endParaRPr lang="ru-RU" sz="18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0DED64-E326-4275-A8A0-F7948791782C}">
      <dgm:prSet phldrT="[Текст]" custT="1"/>
      <dgm:spPr/>
      <dgm:t>
        <a:bodyPr/>
        <a:lstStyle/>
        <a:p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проведено 25 интерактивных занятий, посвященных истории Санкт-Петербурга</a:t>
          </a:r>
        </a:p>
      </dgm:t>
    </dgm:pt>
    <dgm:pt modelId="{D2CA3376-5C91-41AC-89B6-14C439908467}" type="parTrans" cxnId="{DD9A4F41-595F-48ED-83A0-5B562A946E88}">
      <dgm:prSet/>
      <dgm:spPr/>
      <dgm:t>
        <a:bodyPr/>
        <a:lstStyle/>
        <a:p>
          <a:endParaRPr lang="ru-RU" sz="18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311F8-58A7-4F14-A9E5-191DFD53C745}" type="sibTrans" cxnId="{DD9A4F41-595F-48ED-83A0-5B562A946E88}">
      <dgm:prSet/>
      <dgm:spPr/>
      <dgm:t>
        <a:bodyPr/>
        <a:lstStyle/>
        <a:p>
          <a:endParaRPr lang="ru-RU" sz="18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66B2F-D4B8-41A7-B7FE-B8E61D3062B2}">
      <dgm:prSet phldrT="[Текст]" custT="1"/>
      <dgm:spPr/>
      <dgm:t>
        <a:bodyPr/>
        <a:lstStyle/>
        <a:p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качественные</a:t>
          </a:r>
        </a:p>
      </dgm:t>
    </dgm:pt>
    <dgm:pt modelId="{88DF00AA-90C4-404D-B4DB-7B949CF30F32}" type="parTrans" cxnId="{F95C58F5-8471-457D-B802-40F2A679232D}">
      <dgm:prSet/>
      <dgm:spPr/>
      <dgm:t>
        <a:bodyPr/>
        <a:lstStyle/>
        <a:p>
          <a:endParaRPr lang="ru-RU" sz="18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C1351-C8F8-4223-9E2D-88A5A1942423}" type="sibTrans" cxnId="{F95C58F5-8471-457D-B802-40F2A679232D}">
      <dgm:prSet/>
      <dgm:spPr/>
      <dgm:t>
        <a:bodyPr/>
        <a:lstStyle/>
        <a:p>
          <a:endParaRPr lang="ru-RU" sz="18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8D649C-4D8C-4EA8-85D2-5A21422B05B1}">
      <dgm:prSet phldrT="[Текст]" custT="1"/>
      <dgm:spPr/>
      <dgm:t>
        <a:bodyPr/>
        <a:lstStyle/>
        <a:p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100% родителей положительно оценили методику геймификации в социально-реабилитационном процессе</a:t>
          </a:r>
        </a:p>
      </dgm:t>
    </dgm:pt>
    <dgm:pt modelId="{D76340E6-74CC-425D-9A24-8ED3BCB81A9A}" type="parTrans" cxnId="{590FB436-FC31-4938-A3E6-32846FB992F5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ED6D9958-91A8-4031-BA5D-AF8B8C509B9C}" type="sibTrans" cxnId="{590FB436-FC31-4938-A3E6-32846FB992F5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EF2F0059-A73F-4CB5-ABF1-35BA88E87E9E}">
      <dgm:prSet phldrT="[Текст]" custT="1"/>
      <dgm:spPr/>
      <dgm:t>
        <a:bodyPr/>
        <a:lstStyle/>
        <a:p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89% родителей считают необходимым продолжить знакомство с достопримечательностями Санкт-Петербурга с использованием методики геймификации</a:t>
          </a:r>
        </a:p>
      </dgm:t>
    </dgm:pt>
    <dgm:pt modelId="{7F26F296-70E7-4946-9FD5-C4F82531B930}" type="parTrans" cxnId="{8AFA3586-B976-433F-9FAB-EAEB92C3B781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C8FBE704-8FDB-45EF-828A-D3688EEC66A0}" type="sibTrans" cxnId="{8AFA3586-B976-433F-9FAB-EAEB92C3B781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AB372675-C2E3-43B5-91D0-2DD741A8850C}">
      <dgm:prSet phldrT="[Текст]" custT="1"/>
      <dgm:spPr/>
      <dgm:t>
        <a:bodyPr/>
        <a:lstStyle/>
        <a:p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специалистами подготовлены и переданы в семьи буклеты о 10 достопримечательностях Санкт-Петербурга</a:t>
          </a:r>
        </a:p>
      </dgm:t>
    </dgm:pt>
    <dgm:pt modelId="{2A8E0B88-5F1D-4EB8-AB62-01BE7DAFC19D}" type="parTrans" cxnId="{E5C5B4E9-B539-4F9E-A3A8-26524E5FFBEC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00893220-F27E-4447-8FE7-EE8C04BEAE38}" type="sibTrans" cxnId="{E5C5B4E9-B539-4F9E-A3A8-26524E5FFBEC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B4D3F5EF-209A-4F4D-B02D-849DA4A924C0}" type="pres">
      <dgm:prSet presAssocID="{5EED6B83-143F-4305-A360-3084A1EE142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DFF6B21-F154-41C7-88F3-3E3FA1C5E186}" type="pres">
      <dgm:prSet presAssocID="{FF41BBCE-188F-4711-A21B-75E979E972AA}" presName="thickLine" presStyleLbl="alignNode1" presStyleIdx="0" presStyleCnt="2"/>
      <dgm:spPr/>
    </dgm:pt>
    <dgm:pt modelId="{8498D272-15E7-4E7D-AF21-944F0308253C}" type="pres">
      <dgm:prSet presAssocID="{FF41BBCE-188F-4711-A21B-75E979E972AA}" presName="horz1" presStyleCnt="0"/>
      <dgm:spPr/>
    </dgm:pt>
    <dgm:pt modelId="{55B9BF14-9CA2-4BC4-B519-D19DC0CC589D}" type="pres">
      <dgm:prSet presAssocID="{FF41BBCE-188F-4711-A21B-75E979E972AA}" presName="tx1" presStyleLbl="revTx" presStyleIdx="0" presStyleCnt="7"/>
      <dgm:spPr/>
      <dgm:t>
        <a:bodyPr/>
        <a:lstStyle/>
        <a:p>
          <a:endParaRPr lang="ru-RU"/>
        </a:p>
      </dgm:t>
    </dgm:pt>
    <dgm:pt modelId="{1CE2DBDB-7374-457A-84EA-76CA0E291851}" type="pres">
      <dgm:prSet presAssocID="{FF41BBCE-188F-4711-A21B-75E979E972AA}" presName="vert1" presStyleCnt="0"/>
      <dgm:spPr/>
    </dgm:pt>
    <dgm:pt modelId="{92456EDE-E1DC-46F4-AF77-07D510DC494F}" type="pres">
      <dgm:prSet presAssocID="{260652B8-304E-4389-BCF0-5CCB8E8FBEC3}" presName="vertSpace2a" presStyleCnt="0"/>
      <dgm:spPr/>
    </dgm:pt>
    <dgm:pt modelId="{66E8B4E0-DBBE-4852-AF88-D1E2305B27B1}" type="pres">
      <dgm:prSet presAssocID="{260652B8-304E-4389-BCF0-5CCB8E8FBEC3}" presName="horz2" presStyleCnt="0"/>
      <dgm:spPr/>
    </dgm:pt>
    <dgm:pt modelId="{36FDD6B8-79AF-47A5-987F-88A96DD84835}" type="pres">
      <dgm:prSet presAssocID="{260652B8-304E-4389-BCF0-5CCB8E8FBEC3}" presName="horzSpace2" presStyleCnt="0"/>
      <dgm:spPr/>
    </dgm:pt>
    <dgm:pt modelId="{D7A4133D-A5F2-4E98-A187-551C5F75F27A}" type="pres">
      <dgm:prSet presAssocID="{260652B8-304E-4389-BCF0-5CCB8E8FBEC3}" presName="tx2" presStyleLbl="revTx" presStyleIdx="1" presStyleCnt="7" custScaleX="96481" custScaleY="42140"/>
      <dgm:spPr/>
      <dgm:t>
        <a:bodyPr/>
        <a:lstStyle/>
        <a:p>
          <a:endParaRPr lang="ru-RU"/>
        </a:p>
      </dgm:t>
    </dgm:pt>
    <dgm:pt modelId="{4F6D10B7-D8D0-43B4-B3F5-692004AA210F}" type="pres">
      <dgm:prSet presAssocID="{260652B8-304E-4389-BCF0-5CCB8E8FBEC3}" presName="vert2" presStyleCnt="0"/>
      <dgm:spPr/>
    </dgm:pt>
    <dgm:pt modelId="{63EC07C8-45AC-4C30-92A9-82305E850AD9}" type="pres">
      <dgm:prSet presAssocID="{260652B8-304E-4389-BCF0-5CCB8E8FBEC3}" presName="thinLine2b" presStyleLbl="callout" presStyleIdx="0" presStyleCnt="5"/>
      <dgm:spPr/>
    </dgm:pt>
    <dgm:pt modelId="{D7391A2D-CACF-454A-A9A5-E152BA15E70F}" type="pres">
      <dgm:prSet presAssocID="{260652B8-304E-4389-BCF0-5CCB8E8FBEC3}" presName="vertSpace2b" presStyleCnt="0"/>
      <dgm:spPr/>
    </dgm:pt>
    <dgm:pt modelId="{09B2F823-B2DA-4320-B693-A5B5BE2C2FB9}" type="pres">
      <dgm:prSet presAssocID="{D10DED64-E326-4275-A8A0-F7948791782C}" presName="horz2" presStyleCnt="0"/>
      <dgm:spPr/>
    </dgm:pt>
    <dgm:pt modelId="{F4DB7E57-09C3-4ED1-949F-A6758C206EDD}" type="pres">
      <dgm:prSet presAssocID="{D10DED64-E326-4275-A8A0-F7948791782C}" presName="horzSpace2" presStyleCnt="0"/>
      <dgm:spPr/>
    </dgm:pt>
    <dgm:pt modelId="{5B6A6D78-9EC1-431C-B5B0-5BB0DD6E32F3}" type="pres">
      <dgm:prSet presAssocID="{D10DED64-E326-4275-A8A0-F7948791782C}" presName="tx2" presStyleLbl="revTx" presStyleIdx="2" presStyleCnt="7" custScaleY="49525"/>
      <dgm:spPr/>
      <dgm:t>
        <a:bodyPr/>
        <a:lstStyle/>
        <a:p>
          <a:endParaRPr lang="ru-RU"/>
        </a:p>
      </dgm:t>
    </dgm:pt>
    <dgm:pt modelId="{3B7A11B1-EF80-47E8-A0D3-3EC472A3E34F}" type="pres">
      <dgm:prSet presAssocID="{D10DED64-E326-4275-A8A0-F7948791782C}" presName="vert2" presStyleCnt="0"/>
      <dgm:spPr/>
    </dgm:pt>
    <dgm:pt modelId="{86BE5BF0-C0CC-4082-A673-65CF7C4E7B4B}" type="pres">
      <dgm:prSet presAssocID="{D10DED64-E326-4275-A8A0-F7948791782C}" presName="thinLine2b" presStyleLbl="callout" presStyleIdx="1" presStyleCnt="5"/>
      <dgm:spPr/>
    </dgm:pt>
    <dgm:pt modelId="{B7C11989-9994-4F33-8B3F-AAF81A2CB007}" type="pres">
      <dgm:prSet presAssocID="{D10DED64-E326-4275-A8A0-F7948791782C}" presName="vertSpace2b" presStyleCnt="0"/>
      <dgm:spPr/>
    </dgm:pt>
    <dgm:pt modelId="{4D2A9737-5AC3-4252-8E8A-B12A13FDC247}" type="pres">
      <dgm:prSet presAssocID="{AB372675-C2E3-43B5-91D0-2DD741A8850C}" presName="horz2" presStyleCnt="0"/>
      <dgm:spPr/>
    </dgm:pt>
    <dgm:pt modelId="{CE118174-B291-4CEB-AB3B-F71CB2929BD8}" type="pres">
      <dgm:prSet presAssocID="{AB372675-C2E3-43B5-91D0-2DD741A8850C}" presName="horzSpace2" presStyleCnt="0"/>
      <dgm:spPr/>
    </dgm:pt>
    <dgm:pt modelId="{A64BB95C-8848-437C-9A87-8303CC43EB1E}" type="pres">
      <dgm:prSet presAssocID="{AB372675-C2E3-43B5-91D0-2DD741A8850C}" presName="tx2" presStyleLbl="revTx" presStyleIdx="3" presStyleCnt="7" custScaleY="41011"/>
      <dgm:spPr/>
      <dgm:t>
        <a:bodyPr/>
        <a:lstStyle/>
        <a:p>
          <a:endParaRPr lang="ru-RU"/>
        </a:p>
      </dgm:t>
    </dgm:pt>
    <dgm:pt modelId="{AE25187C-DF24-4195-BCBF-45460FD978A8}" type="pres">
      <dgm:prSet presAssocID="{AB372675-C2E3-43B5-91D0-2DD741A8850C}" presName="vert2" presStyleCnt="0"/>
      <dgm:spPr/>
    </dgm:pt>
    <dgm:pt modelId="{CBAD4B37-D851-4680-9C7E-28BA625B2BBE}" type="pres">
      <dgm:prSet presAssocID="{AB372675-C2E3-43B5-91D0-2DD741A8850C}" presName="thinLine2b" presStyleLbl="callout" presStyleIdx="2" presStyleCnt="5"/>
      <dgm:spPr/>
    </dgm:pt>
    <dgm:pt modelId="{8D1FB084-24EC-4C5B-B7F0-DB2070E6A8A7}" type="pres">
      <dgm:prSet presAssocID="{AB372675-C2E3-43B5-91D0-2DD741A8850C}" presName="vertSpace2b" presStyleCnt="0"/>
      <dgm:spPr/>
    </dgm:pt>
    <dgm:pt modelId="{52BD272D-0A16-4CB8-96C0-4E05322FC3CB}" type="pres">
      <dgm:prSet presAssocID="{93B66B2F-D4B8-41A7-B7FE-B8E61D3062B2}" presName="thickLine" presStyleLbl="alignNode1" presStyleIdx="1" presStyleCnt="2"/>
      <dgm:spPr/>
    </dgm:pt>
    <dgm:pt modelId="{9FD7EDD8-092C-4D3E-BDA8-8D0265C4ABA8}" type="pres">
      <dgm:prSet presAssocID="{93B66B2F-D4B8-41A7-B7FE-B8E61D3062B2}" presName="horz1" presStyleCnt="0"/>
      <dgm:spPr/>
    </dgm:pt>
    <dgm:pt modelId="{8F31CF62-BA5D-4962-9FA5-4E1734D6AF11}" type="pres">
      <dgm:prSet presAssocID="{93B66B2F-D4B8-41A7-B7FE-B8E61D3062B2}" presName="tx1" presStyleLbl="revTx" presStyleIdx="4" presStyleCnt="7"/>
      <dgm:spPr/>
      <dgm:t>
        <a:bodyPr/>
        <a:lstStyle/>
        <a:p>
          <a:endParaRPr lang="ru-RU"/>
        </a:p>
      </dgm:t>
    </dgm:pt>
    <dgm:pt modelId="{72F0E798-A9DE-48C9-85F3-7E6D662185A2}" type="pres">
      <dgm:prSet presAssocID="{93B66B2F-D4B8-41A7-B7FE-B8E61D3062B2}" presName="vert1" presStyleCnt="0"/>
      <dgm:spPr/>
    </dgm:pt>
    <dgm:pt modelId="{341DA852-3E6B-4A4B-BF93-6D655187B8CC}" type="pres">
      <dgm:prSet presAssocID="{DB8D649C-4D8C-4EA8-85D2-5A21422B05B1}" presName="vertSpace2a" presStyleCnt="0"/>
      <dgm:spPr/>
    </dgm:pt>
    <dgm:pt modelId="{D7CB2BA8-6BAF-47F9-A209-F5A9B2D675F5}" type="pres">
      <dgm:prSet presAssocID="{DB8D649C-4D8C-4EA8-85D2-5A21422B05B1}" presName="horz2" presStyleCnt="0"/>
      <dgm:spPr/>
    </dgm:pt>
    <dgm:pt modelId="{95F6C4A8-548C-4D32-B9C8-C83D15CA0166}" type="pres">
      <dgm:prSet presAssocID="{DB8D649C-4D8C-4EA8-85D2-5A21422B05B1}" presName="horzSpace2" presStyleCnt="0"/>
      <dgm:spPr/>
    </dgm:pt>
    <dgm:pt modelId="{E4C33121-E871-4308-BCF8-08821A0905F3}" type="pres">
      <dgm:prSet presAssocID="{DB8D649C-4D8C-4EA8-85D2-5A21422B05B1}" presName="tx2" presStyleLbl="revTx" presStyleIdx="5" presStyleCnt="7" custScaleY="34112"/>
      <dgm:spPr/>
      <dgm:t>
        <a:bodyPr/>
        <a:lstStyle/>
        <a:p>
          <a:endParaRPr lang="ru-RU"/>
        </a:p>
      </dgm:t>
    </dgm:pt>
    <dgm:pt modelId="{13E71D90-9F8B-40AB-A5DE-4C4E83EA4CC2}" type="pres">
      <dgm:prSet presAssocID="{DB8D649C-4D8C-4EA8-85D2-5A21422B05B1}" presName="vert2" presStyleCnt="0"/>
      <dgm:spPr/>
    </dgm:pt>
    <dgm:pt modelId="{433ECAC4-3E4F-44ED-9224-89D536C00E6D}" type="pres">
      <dgm:prSet presAssocID="{DB8D649C-4D8C-4EA8-85D2-5A21422B05B1}" presName="thinLine2b" presStyleLbl="callout" presStyleIdx="3" presStyleCnt="5"/>
      <dgm:spPr/>
    </dgm:pt>
    <dgm:pt modelId="{A1113CB8-F390-4CB5-B831-BA2EAD7CD9B5}" type="pres">
      <dgm:prSet presAssocID="{DB8D649C-4D8C-4EA8-85D2-5A21422B05B1}" presName="vertSpace2b" presStyleCnt="0"/>
      <dgm:spPr/>
    </dgm:pt>
    <dgm:pt modelId="{D8014BC7-D0EE-4E18-9112-C49B68A712A7}" type="pres">
      <dgm:prSet presAssocID="{EF2F0059-A73F-4CB5-ABF1-35BA88E87E9E}" presName="horz2" presStyleCnt="0"/>
      <dgm:spPr/>
    </dgm:pt>
    <dgm:pt modelId="{65AF5540-2FCD-46B3-8BA4-24193BFB3935}" type="pres">
      <dgm:prSet presAssocID="{EF2F0059-A73F-4CB5-ABF1-35BA88E87E9E}" presName="horzSpace2" presStyleCnt="0"/>
      <dgm:spPr/>
    </dgm:pt>
    <dgm:pt modelId="{74A2966E-4F26-4500-B06A-2F67706B641A}" type="pres">
      <dgm:prSet presAssocID="{EF2F0059-A73F-4CB5-ABF1-35BA88E87E9E}" presName="tx2" presStyleLbl="revTx" presStyleIdx="6" presStyleCnt="7" custScaleY="43315" custLinFactNeighborX="-3058" custLinFactNeighborY="990"/>
      <dgm:spPr/>
      <dgm:t>
        <a:bodyPr/>
        <a:lstStyle/>
        <a:p>
          <a:endParaRPr lang="ru-RU"/>
        </a:p>
      </dgm:t>
    </dgm:pt>
    <dgm:pt modelId="{27BA85E3-18C0-4D08-9EA5-EF79107B8EE3}" type="pres">
      <dgm:prSet presAssocID="{EF2F0059-A73F-4CB5-ABF1-35BA88E87E9E}" presName="vert2" presStyleCnt="0"/>
      <dgm:spPr/>
    </dgm:pt>
    <dgm:pt modelId="{F86F33A7-9BFE-4E29-955D-AC71A1212E7C}" type="pres">
      <dgm:prSet presAssocID="{EF2F0059-A73F-4CB5-ABF1-35BA88E87E9E}" presName="thinLine2b" presStyleLbl="callout" presStyleIdx="4" presStyleCnt="5"/>
      <dgm:spPr/>
    </dgm:pt>
    <dgm:pt modelId="{2E204423-90E2-483C-8C5C-776591F92D86}" type="pres">
      <dgm:prSet presAssocID="{EF2F0059-A73F-4CB5-ABF1-35BA88E87E9E}" presName="vertSpace2b" presStyleCnt="0"/>
      <dgm:spPr/>
    </dgm:pt>
  </dgm:ptLst>
  <dgm:cxnLst>
    <dgm:cxn modelId="{2CC8A2FA-275A-41B2-A7B8-877310325B4E}" type="presOf" srcId="{260652B8-304E-4389-BCF0-5CCB8E8FBEC3}" destId="{D7A4133D-A5F2-4E98-A187-551C5F75F27A}" srcOrd="0" destOrd="0" presId="urn:microsoft.com/office/officeart/2008/layout/LinedList"/>
    <dgm:cxn modelId="{F95C58F5-8471-457D-B802-40F2A679232D}" srcId="{5EED6B83-143F-4305-A360-3084A1EE142B}" destId="{93B66B2F-D4B8-41A7-B7FE-B8E61D3062B2}" srcOrd="1" destOrd="0" parTransId="{88DF00AA-90C4-404D-B4DB-7B949CF30F32}" sibTransId="{D39C1351-C8F8-4223-9E2D-88A5A1942423}"/>
    <dgm:cxn modelId="{590FB436-FC31-4938-A3E6-32846FB992F5}" srcId="{93B66B2F-D4B8-41A7-B7FE-B8E61D3062B2}" destId="{DB8D649C-4D8C-4EA8-85D2-5A21422B05B1}" srcOrd="0" destOrd="0" parTransId="{D76340E6-74CC-425D-9A24-8ED3BCB81A9A}" sibTransId="{ED6D9958-91A8-4031-BA5D-AF8B8C509B9C}"/>
    <dgm:cxn modelId="{E92CE4D3-D37F-48C2-A2F4-F59C73121C36}" type="presOf" srcId="{D10DED64-E326-4275-A8A0-F7948791782C}" destId="{5B6A6D78-9EC1-431C-B5B0-5BB0DD6E32F3}" srcOrd="0" destOrd="0" presId="urn:microsoft.com/office/officeart/2008/layout/LinedList"/>
    <dgm:cxn modelId="{8AFA3586-B976-433F-9FAB-EAEB92C3B781}" srcId="{93B66B2F-D4B8-41A7-B7FE-B8E61D3062B2}" destId="{EF2F0059-A73F-4CB5-ABF1-35BA88E87E9E}" srcOrd="1" destOrd="0" parTransId="{7F26F296-70E7-4946-9FD5-C4F82531B930}" sibTransId="{C8FBE704-8FDB-45EF-828A-D3688EEC66A0}"/>
    <dgm:cxn modelId="{FB80E81D-D9E5-4EB7-B33B-F8030BC746BD}" srcId="{5EED6B83-143F-4305-A360-3084A1EE142B}" destId="{FF41BBCE-188F-4711-A21B-75E979E972AA}" srcOrd="0" destOrd="0" parTransId="{6AF8319C-D9AD-4A59-BAB6-19588F56F9B7}" sibTransId="{2772A877-7C68-48D7-8C03-343708F61496}"/>
    <dgm:cxn modelId="{9FA30CA7-3F2A-4FE7-BDF6-02EE3A069EEF}" type="presOf" srcId="{EF2F0059-A73F-4CB5-ABF1-35BA88E87E9E}" destId="{74A2966E-4F26-4500-B06A-2F67706B641A}" srcOrd="0" destOrd="0" presId="urn:microsoft.com/office/officeart/2008/layout/LinedList"/>
    <dgm:cxn modelId="{1C5C9CEA-F59A-4444-8ADF-3C5160BCA29C}" type="presOf" srcId="{5EED6B83-143F-4305-A360-3084A1EE142B}" destId="{B4D3F5EF-209A-4F4D-B02D-849DA4A924C0}" srcOrd="0" destOrd="0" presId="urn:microsoft.com/office/officeart/2008/layout/LinedList"/>
    <dgm:cxn modelId="{EFB1B55E-8E6A-45C8-B170-3A737941F956}" type="presOf" srcId="{FF41BBCE-188F-4711-A21B-75E979E972AA}" destId="{55B9BF14-9CA2-4BC4-B519-D19DC0CC589D}" srcOrd="0" destOrd="0" presId="urn:microsoft.com/office/officeart/2008/layout/LinedList"/>
    <dgm:cxn modelId="{E5C5B4E9-B539-4F9E-A3A8-26524E5FFBEC}" srcId="{FF41BBCE-188F-4711-A21B-75E979E972AA}" destId="{AB372675-C2E3-43B5-91D0-2DD741A8850C}" srcOrd="2" destOrd="0" parTransId="{2A8E0B88-5F1D-4EB8-AB62-01BE7DAFC19D}" sibTransId="{00893220-F27E-4447-8FE7-EE8C04BEAE38}"/>
    <dgm:cxn modelId="{5748C797-0FDD-451B-B13D-3C27580B0FC8}" type="presOf" srcId="{93B66B2F-D4B8-41A7-B7FE-B8E61D3062B2}" destId="{8F31CF62-BA5D-4962-9FA5-4E1734D6AF11}" srcOrd="0" destOrd="0" presId="urn:microsoft.com/office/officeart/2008/layout/LinedList"/>
    <dgm:cxn modelId="{DD9A4F41-595F-48ED-83A0-5B562A946E88}" srcId="{FF41BBCE-188F-4711-A21B-75E979E972AA}" destId="{D10DED64-E326-4275-A8A0-F7948791782C}" srcOrd="1" destOrd="0" parTransId="{D2CA3376-5C91-41AC-89B6-14C439908467}" sibTransId="{010311F8-58A7-4F14-A9E5-191DFD53C745}"/>
    <dgm:cxn modelId="{7D5F84C3-82DA-48E6-A4EA-66F52C0B1864}" type="presOf" srcId="{AB372675-C2E3-43B5-91D0-2DD741A8850C}" destId="{A64BB95C-8848-437C-9A87-8303CC43EB1E}" srcOrd="0" destOrd="0" presId="urn:microsoft.com/office/officeart/2008/layout/LinedList"/>
    <dgm:cxn modelId="{D3DDEDC1-DBC1-40BF-BA5B-49BC0BC5D530}" type="presOf" srcId="{DB8D649C-4D8C-4EA8-85D2-5A21422B05B1}" destId="{E4C33121-E871-4308-BCF8-08821A0905F3}" srcOrd="0" destOrd="0" presId="urn:microsoft.com/office/officeart/2008/layout/LinedList"/>
    <dgm:cxn modelId="{4810FADB-2BDC-4440-BEF0-16EB3C57DDBE}" srcId="{FF41BBCE-188F-4711-A21B-75E979E972AA}" destId="{260652B8-304E-4389-BCF0-5CCB8E8FBEC3}" srcOrd="0" destOrd="0" parTransId="{253E974C-1D78-48DB-896C-82C352126745}" sibTransId="{A5EB10CC-7F76-4720-A099-03F0EFF4128E}"/>
    <dgm:cxn modelId="{11BA3631-1705-494A-9ACE-F2FE9BBF4396}" type="presParOf" srcId="{B4D3F5EF-209A-4F4D-B02D-849DA4A924C0}" destId="{BDFF6B21-F154-41C7-88F3-3E3FA1C5E186}" srcOrd="0" destOrd="0" presId="urn:microsoft.com/office/officeart/2008/layout/LinedList"/>
    <dgm:cxn modelId="{8FA25AF1-7F43-46C2-BD93-0C698C07FE99}" type="presParOf" srcId="{B4D3F5EF-209A-4F4D-B02D-849DA4A924C0}" destId="{8498D272-15E7-4E7D-AF21-944F0308253C}" srcOrd="1" destOrd="0" presId="urn:microsoft.com/office/officeart/2008/layout/LinedList"/>
    <dgm:cxn modelId="{2EB2CF69-EE4E-44CB-8532-4E62577708FB}" type="presParOf" srcId="{8498D272-15E7-4E7D-AF21-944F0308253C}" destId="{55B9BF14-9CA2-4BC4-B519-D19DC0CC589D}" srcOrd="0" destOrd="0" presId="urn:microsoft.com/office/officeart/2008/layout/LinedList"/>
    <dgm:cxn modelId="{75E6608C-4D41-43AF-9823-92CB542469A9}" type="presParOf" srcId="{8498D272-15E7-4E7D-AF21-944F0308253C}" destId="{1CE2DBDB-7374-457A-84EA-76CA0E291851}" srcOrd="1" destOrd="0" presId="urn:microsoft.com/office/officeart/2008/layout/LinedList"/>
    <dgm:cxn modelId="{100D975A-DCF3-4060-A6C3-05E488A6C18D}" type="presParOf" srcId="{1CE2DBDB-7374-457A-84EA-76CA0E291851}" destId="{92456EDE-E1DC-46F4-AF77-07D510DC494F}" srcOrd="0" destOrd="0" presId="urn:microsoft.com/office/officeart/2008/layout/LinedList"/>
    <dgm:cxn modelId="{35A80300-8FD7-4282-BE57-C1254C126D43}" type="presParOf" srcId="{1CE2DBDB-7374-457A-84EA-76CA0E291851}" destId="{66E8B4E0-DBBE-4852-AF88-D1E2305B27B1}" srcOrd="1" destOrd="0" presId="urn:microsoft.com/office/officeart/2008/layout/LinedList"/>
    <dgm:cxn modelId="{2F96B419-F3BC-4457-9E32-1B26C6B678F5}" type="presParOf" srcId="{66E8B4E0-DBBE-4852-AF88-D1E2305B27B1}" destId="{36FDD6B8-79AF-47A5-987F-88A96DD84835}" srcOrd="0" destOrd="0" presId="urn:microsoft.com/office/officeart/2008/layout/LinedList"/>
    <dgm:cxn modelId="{3FBD5C4C-B5C6-41BC-948D-4F2042BF55A1}" type="presParOf" srcId="{66E8B4E0-DBBE-4852-AF88-D1E2305B27B1}" destId="{D7A4133D-A5F2-4E98-A187-551C5F75F27A}" srcOrd="1" destOrd="0" presId="urn:microsoft.com/office/officeart/2008/layout/LinedList"/>
    <dgm:cxn modelId="{CB1F89A4-3DF5-4892-A91E-52BF60C0FCDF}" type="presParOf" srcId="{66E8B4E0-DBBE-4852-AF88-D1E2305B27B1}" destId="{4F6D10B7-D8D0-43B4-B3F5-692004AA210F}" srcOrd="2" destOrd="0" presId="urn:microsoft.com/office/officeart/2008/layout/LinedList"/>
    <dgm:cxn modelId="{F56D301D-1BF2-48EB-AE46-8B6DDE844144}" type="presParOf" srcId="{1CE2DBDB-7374-457A-84EA-76CA0E291851}" destId="{63EC07C8-45AC-4C30-92A9-82305E850AD9}" srcOrd="2" destOrd="0" presId="urn:microsoft.com/office/officeart/2008/layout/LinedList"/>
    <dgm:cxn modelId="{02E73576-4B99-4E5B-ADBA-6447FB064E7A}" type="presParOf" srcId="{1CE2DBDB-7374-457A-84EA-76CA0E291851}" destId="{D7391A2D-CACF-454A-A9A5-E152BA15E70F}" srcOrd="3" destOrd="0" presId="urn:microsoft.com/office/officeart/2008/layout/LinedList"/>
    <dgm:cxn modelId="{8677800E-2ADF-4AA8-8A8C-479BD53D2190}" type="presParOf" srcId="{1CE2DBDB-7374-457A-84EA-76CA0E291851}" destId="{09B2F823-B2DA-4320-B693-A5B5BE2C2FB9}" srcOrd="4" destOrd="0" presId="urn:microsoft.com/office/officeart/2008/layout/LinedList"/>
    <dgm:cxn modelId="{95D1D19C-0C51-4AF1-A3B9-169882EB6AED}" type="presParOf" srcId="{09B2F823-B2DA-4320-B693-A5B5BE2C2FB9}" destId="{F4DB7E57-09C3-4ED1-949F-A6758C206EDD}" srcOrd="0" destOrd="0" presId="urn:microsoft.com/office/officeart/2008/layout/LinedList"/>
    <dgm:cxn modelId="{CBD4AFD1-0E84-45EF-AA5E-93AB36971C8A}" type="presParOf" srcId="{09B2F823-B2DA-4320-B693-A5B5BE2C2FB9}" destId="{5B6A6D78-9EC1-431C-B5B0-5BB0DD6E32F3}" srcOrd="1" destOrd="0" presId="urn:microsoft.com/office/officeart/2008/layout/LinedList"/>
    <dgm:cxn modelId="{6D0A0DDB-F9D3-41D8-9531-E402123DA849}" type="presParOf" srcId="{09B2F823-B2DA-4320-B693-A5B5BE2C2FB9}" destId="{3B7A11B1-EF80-47E8-A0D3-3EC472A3E34F}" srcOrd="2" destOrd="0" presId="urn:microsoft.com/office/officeart/2008/layout/LinedList"/>
    <dgm:cxn modelId="{931CC81F-22FE-49DF-86E0-A94A84DEF6F0}" type="presParOf" srcId="{1CE2DBDB-7374-457A-84EA-76CA0E291851}" destId="{86BE5BF0-C0CC-4082-A673-65CF7C4E7B4B}" srcOrd="5" destOrd="0" presId="urn:microsoft.com/office/officeart/2008/layout/LinedList"/>
    <dgm:cxn modelId="{7DEDEB02-4807-47E8-B6F3-08A78CE6216C}" type="presParOf" srcId="{1CE2DBDB-7374-457A-84EA-76CA0E291851}" destId="{B7C11989-9994-4F33-8B3F-AAF81A2CB007}" srcOrd="6" destOrd="0" presId="urn:microsoft.com/office/officeart/2008/layout/LinedList"/>
    <dgm:cxn modelId="{35930058-4B68-4FC4-913C-A6D04185143E}" type="presParOf" srcId="{1CE2DBDB-7374-457A-84EA-76CA0E291851}" destId="{4D2A9737-5AC3-4252-8E8A-B12A13FDC247}" srcOrd="7" destOrd="0" presId="urn:microsoft.com/office/officeart/2008/layout/LinedList"/>
    <dgm:cxn modelId="{2BEF9EDD-642B-4BE9-A830-D4B139436114}" type="presParOf" srcId="{4D2A9737-5AC3-4252-8E8A-B12A13FDC247}" destId="{CE118174-B291-4CEB-AB3B-F71CB2929BD8}" srcOrd="0" destOrd="0" presId="urn:microsoft.com/office/officeart/2008/layout/LinedList"/>
    <dgm:cxn modelId="{32BFA519-2DB9-4327-ACE6-7BE2E9BEBE8A}" type="presParOf" srcId="{4D2A9737-5AC3-4252-8E8A-B12A13FDC247}" destId="{A64BB95C-8848-437C-9A87-8303CC43EB1E}" srcOrd="1" destOrd="0" presId="urn:microsoft.com/office/officeart/2008/layout/LinedList"/>
    <dgm:cxn modelId="{2C38BE0A-54E5-4C0D-95C4-D8286D6E28BE}" type="presParOf" srcId="{4D2A9737-5AC3-4252-8E8A-B12A13FDC247}" destId="{AE25187C-DF24-4195-BCBF-45460FD978A8}" srcOrd="2" destOrd="0" presId="urn:microsoft.com/office/officeart/2008/layout/LinedList"/>
    <dgm:cxn modelId="{FB8B2698-F684-4482-93CF-DEB5ADD46936}" type="presParOf" srcId="{1CE2DBDB-7374-457A-84EA-76CA0E291851}" destId="{CBAD4B37-D851-4680-9C7E-28BA625B2BBE}" srcOrd="8" destOrd="0" presId="urn:microsoft.com/office/officeart/2008/layout/LinedList"/>
    <dgm:cxn modelId="{726DC243-3229-410F-A16B-07869AFF8163}" type="presParOf" srcId="{1CE2DBDB-7374-457A-84EA-76CA0E291851}" destId="{8D1FB084-24EC-4C5B-B7F0-DB2070E6A8A7}" srcOrd="9" destOrd="0" presId="urn:microsoft.com/office/officeart/2008/layout/LinedList"/>
    <dgm:cxn modelId="{AB45F557-B031-4FC9-B7D7-1A28A0CF89C5}" type="presParOf" srcId="{B4D3F5EF-209A-4F4D-B02D-849DA4A924C0}" destId="{52BD272D-0A16-4CB8-96C0-4E05322FC3CB}" srcOrd="2" destOrd="0" presId="urn:microsoft.com/office/officeart/2008/layout/LinedList"/>
    <dgm:cxn modelId="{5CB3B024-205D-42BA-9BF5-020BAB60EA00}" type="presParOf" srcId="{B4D3F5EF-209A-4F4D-B02D-849DA4A924C0}" destId="{9FD7EDD8-092C-4D3E-BDA8-8D0265C4ABA8}" srcOrd="3" destOrd="0" presId="urn:microsoft.com/office/officeart/2008/layout/LinedList"/>
    <dgm:cxn modelId="{B3117C6B-904D-4161-84BD-6688D2245BDF}" type="presParOf" srcId="{9FD7EDD8-092C-4D3E-BDA8-8D0265C4ABA8}" destId="{8F31CF62-BA5D-4962-9FA5-4E1734D6AF11}" srcOrd="0" destOrd="0" presId="urn:microsoft.com/office/officeart/2008/layout/LinedList"/>
    <dgm:cxn modelId="{04F1876E-EC11-4BE8-A725-E297AE15469D}" type="presParOf" srcId="{9FD7EDD8-092C-4D3E-BDA8-8D0265C4ABA8}" destId="{72F0E798-A9DE-48C9-85F3-7E6D662185A2}" srcOrd="1" destOrd="0" presId="urn:microsoft.com/office/officeart/2008/layout/LinedList"/>
    <dgm:cxn modelId="{BC7E3E4C-6F73-4B18-96D4-2B92E18BC288}" type="presParOf" srcId="{72F0E798-A9DE-48C9-85F3-7E6D662185A2}" destId="{341DA852-3E6B-4A4B-BF93-6D655187B8CC}" srcOrd="0" destOrd="0" presId="urn:microsoft.com/office/officeart/2008/layout/LinedList"/>
    <dgm:cxn modelId="{1BB37633-21DF-44A4-9611-B76D571B4DCF}" type="presParOf" srcId="{72F0E798-A9DE-48C9-85F3-7E6D662185A2}" destId="{D7CB2BA8-6BAF-47F9-A209-F5A9B2D675F5}" srcOrd="1" destOrd="0" presId="urn:microsoft.com/office/officeart/2008/layout/LinedList"/>
    <dgm:cxn modelId="{13F25B7C-DF5D-43E8-880E-B94BD7F1DE39}" type="presParOf" srcId="{D7CB2BA8-6BAF-47F9-A209-F5A9B2D675F5}" destId="{95F6C4A8-548C-4D32-B9C8-C83D15CA0166}" srcOrd="0" destOrd="0" presId="urn:microsoft.com/office/officeart/2008/layout/LinedList"/>
    <dgm:cxn modelId="{26D20C11-C8AE-4F27-A43A-BD8C50111D21}" type="presParOf" srcId="{D7CB2BA8-6BAF-47F9-A209-F5A9B2D675F5}" destId="{E4C33121-E871-4308-BCF8-08821A0905F3}" srcOrd="1" destOrd="0" presId="urn:microsoft.com/office/officeart/2008/layout/LinedList"/>
    <dgm:cxn modelId="{A16449F0-5478-4221-8226-EEDAE7488E56}" type="presParOf" srcId="{D7CB2BA8-6BAF-47F9-A209-F5A9B2D675F5}" destId="{13E71D90-9F8B-40AB-A5DE-4C4E83EA4CC2}" srcOrd="2" destOrd="0" presId="urn:microsoft.com/office/officeart/2008/layout/LinedList"/>
    <dgm:cxn modelId="{F5DCEFEB-4A43-47CE-9CB4-608B805F1961}" type="presParOf" srcId="{72F0E798-A9DE-48C9-85F3-7E6D662185A2}" destId="{433ECAC4-3E4F-44ED-9224-89D536C00E6D}" srcOrd="2" destOrd="0" presId="urn:microsoft.com/office/officeart/2008/layout/LinedList"/>
    <dgm:cxn modelId="{5F69AB4B-153E-410A-9207-479DA2FEEA4E}" type="presParOf" srcId="{72F0E798-A9DE-48C9-85F3-7E6D662185A2}" destId="{A1113CB8-F390-4CB5-B831-BA2EAD7CD9B5}" srcOrd="3" destOrd="0" presId="urn:microsoft.com/office/officeart/2008/layout/LinedList"/>
    <dgm:cxn modelId="{C8685DCA-3FB7-4DF6-9C34-8B137513F519}" type="presParOf" srcId="{72F0E798-A9DE-48C9-85F3-7E6D662185A2}" destId="{D8014BC7-D0EE-4E18-9112-C49B68A712A7}" srcOrd="4" destOrd="0" presId="urn:microsoft.com/office/officeart/2008/layout/LinedList"/>
    <dgm:cxn modelId="{A5F64D6C-5612-44CE-9620-F78D53CBBF4D}" type="presParOf" srcId="{D8014BC7-D0EE-4E18-9112-C49B68A712A7}" destId="{65AF5540-2FCD-46B3-8BA4-24193BFB3935}" srcOrd="0" destOrd="0" presId="urn:microsoft.com/office/officeart/2008/layout/LinedList"/>
    <dgm:cxn modelId="{C5ED77FA-3EB6-4AFB-8C47-575E72BC7791}" type="presParOf" srcId="{D8014BC7-D0EE-4E18-9112-C49B68A712A7}" destId="{74A2966E-4F26-4500-B06A-2F67706B641A}" srcOrd="1" destOrd="0" presId="urn:microsoft.com/office/officeart/2008/layout/LinedList"/>
    <dgm:cxn modelId="{F1F65FDA-25BA-4F41-815E-E2EF3DED9324}" type="presParOf" srcId="{D8014BC7-D0EE-4E18-9112-C49B68A712A7}" destId="{27BA85E3-18C0-4D08-9EA5-EF79107B8EE3}" srcOrd="2" destOrd="0" presId="urn:microsoft.com/office/officeart/2008/layout/LinedList"/>
    <dgm:cxn modelId="{84776714-8F4F-46BF-B9EE-A7B34D1208A0}" type="presParOf" srcId="{72F0E798-A9DE-48C9-85F3-7E6D662185A2}" destId="{F86F33A7-9BFE-4E29-955D-AC71A1212E7C}" srcOrd="5" destOrd="0" presId="urn:microsoft.com/office/officeart/2008/layout/LinedList"/>
    <dgm:cxn modelId="{7BDC1685-DA35-4DCC-BD67-47E7BC1FE335}" type="presParOf" srcId="{72F0E798-A9DE-48C9-85F3-7E6D662185A2}" destId="{2E204423-90E2-483C-8C5C-776591F92D8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27D69A-CE0F-463B-9ED5-E9D793069E33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271B16-E6DA-492E-A24F-17A375FA315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знакомству детей-инвалидов с историей и достопримечательностями города в доступной форме </a:t>
          </a:r>
        </a:p>
      </dgm:t>
    </dgm:pt>
    <dgm:pt modelId="{3A53C20F-7912-403C-BFFA-5AFF8C677078}" type="parTrans" cxnId="{C7694231-4F63-4B5C-8545-712AD06EDE8B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7F5DD4-926E-4A2C-840C-649171F4F1EC}" type="sibTrans" cxnId="{C7694231-4F63-4B5C-8545-712AD06EDE8B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AFC085-2B96-4126-8A40-93170267A37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получению и развитию у детей-инвалидов навыков социального поведения в городской среде</a:t>
          </a:r>
        </a:p>
      </dgm:t>
    </dgm:pt>
    <dgm:pt modelId="{EDB07CA8-DFCD-45BC-96F4-B3D5AA2ABC04}" type="parTrans" cxnId="{87B5FF80-C811-47F0-8BDF-D6472F6F4538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CD600-97A3-467B-9389-C45F9EC0F571}" type="sibTrans" cxnId="{87B5FF80-C811-47F0-8BDF-D6472F6F4538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17C343-3362-44A2-915B-42583EC97E8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формированию гражданских качеств</a:t>
          </a:r>
          <a:endParaRPr lang="ru-RU" sz="16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1FF86-9992-4239-895F-448C111F88BE}" type="parTrans" cxnId="{C8D4AC73-E43F-46E5-9158-91634B4ABB27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</a:endParaRPr>
        </a:p>
      </dgm:t>
    </dgm:pt>
    <dgm:pt modelId="{1481E386-E87A-4936-A15B-E3B73FD904B1}" type="sibTrans" cxnId="{C8D4AC73-E43F-46E5-9158-91634B4ABB27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</a:endParaRPr>
        </a:p>
      </dgm:t>
    </dgm:pt>
    <dgm:pt modelId="{0B8A3122-CD91-422D-8A63-8DB89003BF9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освоению навыков командного взаимодействия в процессе игровой деятельности</a:t>
          </a:r>
          <a:endParaRPr lang="ru-RU" sz="1600" dirty="0">
            <a:solidFill>
              <a:schemeClr val="tx2">
                <a:lumMod val="50000"/>
              </a:schemeClr>
            </a:solidFill>
          </a:endParaRPr>
        </a:p>
      </dgm:t>
    </dgm:pt>
    <dgm:pt modelId="{670B34CF-D3FA-4727-9133-700DCCE9418C}" type="parTrans" cxnId="{DBF11FAC-3686-4BFF-9C77-B87963D81701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</a:endParaRPr>
        </a:p>
      </dgm:t>
    </dgm:pt>
    <dgm:pt modelId="{74471A4D-2453-495C-992A-67DB44CE663E}" type="sibTrans" cxnId="{DBF11FAC-3686-4BFF-9C77-B87963D81701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</a:endParaRPr>
        </a:p>
      </dgm:t>
    </dgm:pt>
    <dgm:pt modelId="{CDC5EB21-071A-42F8-83DD-59E33BF5917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повышению уровня родительских компетенций в организации продуктивного семейного досуга</a:t>
          </a:r>
          <a:endParaRPr lang="ru-RU" sz="1600" dirty="0">
            <a:solidFill>
              <a:schemeClr val="tx2">
                <a:lumMod val="50000"/>
              </a:schemeClr>
            </a:solidFill>
          </a:endParaRPr>
        </a:p>
      </dgm:t>
    </dgm:pt>
    <dgm:pt modelId="{B1B7B0F0-C826-4331-916C-AE73E6C75F95}" type="parTrans" cxnId="{ECD84AE8-2C1A-42DA-86F3-33288EAD183B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</a:endParaRPr>
        </a:p>
      </dgm:t>
    </dgm:pt>
    <dgm:pt modelId="{726F2BFB-9A08-4E1D-A8AF-69600BD04AD7}" type="sibTrans" cxnId="{ECD84AE8-2C1A-42DA-86F3-33288EAD183B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</a:endParaRPr>
        </a:p>
      </dgm:t>
    </dgm:pt>
    <dgm:pt modelId="{49DC4FFE-09E8-497C-BD94-95D0AB8E2400}" type="pres">
      <dgm:prSet presAssocID="{B727D69A-CE0F-463B-9ED5-E9D793069E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49DB41-F03B-41C0-8DFE-6D3BA09B559D}" type="pres">
      <dgm:prSet presAssocID="{48271B16-E6DA-492E-A24F-17A375FA315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583F7-22BF-405E-8658-27A0A0A96F47}" type="pres">
      <dgm:prSet presAssocID="{9A7F5DD4-926E-4A2C-840C-649171F4F1EC}" presName="spacer" presStyleCnt="0"/>
      <dgm:spPr/>
    </dgm:pt>
    <dgm:pt modelId="{9FFD8E64-ED94-4916-9C94-9D24C10DEA89}" type="pres">
      <dgm:prSet presAssocID="{74AFC085-2B96-4126-8A40-93170267A37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FE610-F656-4058-AA5D-3A423D5623A9}" type="pres">
      <dgm:prSet presAssocID="{4FBCD600-97A3-467B-9389-C45F9EC0F571}" presName="spacer" presStyleCnt="0"/>
      <dgm:spPr/>
    </dgm:pt>
    <dgm:pt modelId="{7B3DF1E5-A551-4FC0-8331-28B0A0AAF34E}" type="pres">
      <dgm:prSet presAssocID="{3417C343-3362-44A2-915B-42583EC97E8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D7942-DB7C-42DF-AF97-FCD4DB5F0F6E}" type="pres">
      <dgm:prSet presAssocID="{1481E386-E87A-4936-A15B-E3B73FD904B1}" presName="spacer" presStyleCnt="0"/>
      <dgm:spPr/>
    </dgm:pt>
    <dgm:pt modelId="{5DB633A2-D3CB-4C84-898E-952384BD071B}" type="pres">
      <dgm:prSet presAssocID="{0B8A3122-CD91-422D-8A63-8DB89003BF9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42DB4-16FC-4234-A44D-F541BA1E08E9}" type="pres">
      <dgm:prSet presAssocID="{74471A4D-2453-495C-992A-67DB44CE663E}" presName="spacer" presStyleCnt="0"/>
      <dgm:spPr/>
    </dgm:pt>
    <dgm:pt modelId="{BC91E753-E3AB-43FA-8ACE-5CF0D44FC20D}" type="pres">
      <dgm:prSet presAssocID="{CDC5EB21-071A-42F8-83DD-59E33BF5917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4FD1B-B22F-4689-BB44-BB27BA42F65C}" type="presOf" srcId="{CDC5EB21-071A-42F8-83DD-59E33BF5917F}" destId="{BC91E753-E3AB-43FA-8ACE-5CF0D44FC20D}" srcOrd="0" destOrd="0" presId="urn:microsoft.com/office/officeart/2005/8/layout/vList2"/>
    <dgm:cxn modelId="{ECD84AE8-2C1A-42DA-86F3-33288EAD183B}" srcId="{B727D69A-CE0F-463B-9ED5-E9D793069E33}" destId="{CDC5EB21-071A-42F8-83DD-59E33BF5917F}" srcOrd="4" destOrd="0" parTransId="{B1B7B0F0-C826-4331-916C-AE73E6C75F95}" sibTransId="{726F2BFB-9A08-4E1D-A8AF-69600BD04AD7}"/>
    <dgm:cxn modelId="{C8D4AC73-E43F-46E5-9158-91634B4ABB27}" srcId="{B727D69A-CE0F-463B-9ED5-E9D793069E33}" destId="{3417C343-3362-44A2-915B-42583EC97E85}" srcOrd="2" destOrd="0" parTransId="{1821FF86-9992-4239-895F-448C111F88BE}" sibTransId="{1481E386-E87A-4936-A15B-E3B73FD904B1}"/>
    <dgm:cxn modelId="{DBF11FAC-3686-4BFF-9C77-B87963D81701}" srcId="{B727D69A-CE0F-463B-9ED5-E9D793069E33}" destId="{0B8A3122-CD91-422D-8A63-8DB89003BF96}" srcOrd="3" destOrd="0" parTransId="{670B34CF-D3FA-4727-9133-700DCCE9418C}" sibTransId="{74471A4D-2453-495C-992A-67DB44CE663E}"/>
    <dgm:cxn modelId="{3C8918AE-AC0C-4D04-B909-8C27D6B241F1}" type="presOf" srcId="{3417C343-3362-44A2-915B-42583EC97E85}" destId="{7B3DF1E5-A551-4FC0-8331-28B0A0AAF34E}" srcOrd="0" destOrd="0" presId="urn:microsoft.com/office/officeart/2005/8/layout/vList2"/>
    <dgm:cxn modelId="{CA6AD2DC-862E-4261-B936-7D79DCFFEFB5}" type="presOf" srcId="{B727D69A-CE0F-463B-9ED5-E9D793069E33}" destId="{49DC4FFE-09E8-497C-BD94-95D0AB8E2400}" srcOrd="0" destOrd="0" presId="urn:microsoft.com/office/officeart/2005/8/layout/vList2"/>
    <dgm:cxn modelId="{C92F2CF8-0A53-4275-9127-BE2149E54B97}" type="presOf" srcId="{0B8A3122-CD91-422D-8A63-8DB89003BF96}" destId="{5DB633A2-D3CB-4C84-898E-952384BD071B}" srcOrd="0" destOrd="0" presId="urn:microsoft.com/office/officeart/2005/8/layout/vList2"/>
    <dgm:cxn modelId="{C7694231-4F63-4B5C-8545-712AD06EDE8B}" srcId="{B727D69A-CE0F-463B-9ED5-E9D793069E33}" destId="{48271B16-E6DA-492E-A24F-17A375FA3158}" srcOrd="0" destOrd="0" parTransId="{3A53C20F-7912-403C-BFFA-5AFF8C677078}" sibTransId="{9A7F5DD4-926E-4A2C-840C-649171F4F1EC}"/>
    <dgm:cxn modelId="{87B5FF80-C811-47F0-8BDF-D6472F6F4538}" srcId="{B727D69A-CE0F-463B-9ED5-E9D793069E33}" destId="{74AFC085-2B96-4126-8A40-93170267A37A}" srcOrd="1" destOrd="0" parTransId="{EDB07CA8-DFCD-45BC-96F4-B3D5AA2ABC04}" sibTransId="{4FBCD600-97A3-467B-9389-C45F9EC0F571}"/>
    <dgm:cxn modelId="{5FBF7E1F-E86B-4513-AF2A-E0388CC090EA}" type="presOf" srcId="{74AFC085-2B96-4126-8A40-93170267A37A}" destId="{9FFD8E64-ED94-4916-9C94-9D24C10DEA89}" srcOrd="0" destOrd="0" presId="urn:microsoft.com/office/officeart/2005/8/layout/vList2"/>
    <dgm:cxn modelId="{38A1DB9B-7A6B-4C21-8367-BC247BCCC3D2}" type="presOf" srcId="{48271B16-E6DA-492E-A24F-17A375FA3158}" destId="{6949DB41-F03B-41C0-8DFE-6D3BA09B559D}" srcOrd="0" destOrd="0" presId="urn:microsoft.com/office/officeart/2005/8/layout/vList2"/>
    <dgm:cxn modelId="{0FD6049A-758B-4282-81A0-EB5932D712EE}" type="presParOf" srcId="{49DC4FFE-09E8-497C-BD94-95D0AB8E2400}" destId="{6949DB41-F03B-41C0-8DFE-6D3BA09B559D}" srcOrd="0" destOrd="0" presId="urn:microsoft.com/office/officeart/2005/8/layout/vList2"/>
    <dgm:cxn modelId="{A8B5AFC2-864B-48FD-8408-67C08727DFAD}" type="presParOf" srcId="{49DC4FFE-09E8-497C-BD94-95D0AB8E2400}" destId="{033583F7-22BF-405E-8658-27A0A0A96F47}" srcOrd="1" destOrd="0" presId="urn:microsoft.com/office/officeart/2005/8/layout/vList2"/>
    <dgm:cxn modelId="{717FDF78-3647-4E58-9F81-A6B5BF4ABD20}" type="presParOf" srcId="{49DC4FFE-09E8-497C-BD94-95D0AB8E2400}" destId="{9FFD8E64-ED94-4916-9C94-9D24C10DEA89}" srcOrd="2" destOrd="0" presId="urn:microsoft.com/office/officeart/2005/8/layout/vList2"/>
    <dgm:cxn modelId="{249FB038-5679-4040-A811-F4578AC55ED4}" type="presParOf" srcId="{49DC4FFE-09E8-497C-BD94-95D0AB8E2400}" destId="{AB0FE610-F656-4058-AA5D-3A423D5623A9}" srcOrd="3" destOrd="0" presId="urn:microsoft.com/office/officeart/2005/8/layout/vList2"/>
    <dgm:cxn modelId="{01B9730F-CE77-4825-8F63-D958FEF1E38D}" type="presParOf" srcId="{49DC4FFE-09E8-497C-BD94-95D0AB8E2400}" destId="{7B3DF1E5-A551-4FC0-8331-28B0A0AAF34E}" srcOrd="4" destOrd="0" presId="urn:microsoft.com/office/officeart/2005/8/layout/vList2"/>
    <dgm:cxn modelId="{A85A7FB8-B685-4825-AC73-F8BF03932C18}" type="presParOf" srcId="{49DC4FFE-09E8-497C-BD94-95D0AB8E2400}" destId="{1DAD7942-DB7C-42DF-AF97-FCD4DB5F0F6E}" srcOrd="5" destOrd="0" presId="urn:microsoft.com/office/officeart/2005/8/layout/vList2"/>
    <dgm:cxn modelId="{BD375C5C-A33B-41FA-BB2A-4B3709983D93}" type="presParOf" srcId="{49DC4FFE-09E8-497C-BD94-95D0AB8E2400}" destId="{5DB633A2-D3CB-4C84-898E-952384BD071B}" srcOrd="6" destOrd="0" presId="urn:microsoft.com/office/officeart/2005/8/layout/vList2"/>
    <dgm:cxn modelId="{72F665E9-046A-4F6D-A012-24AE34513E61}" type="presParOf" srcId="{49DC4FFE-09E8-497C-BD94-95D0AB8E2400}" destId="{2AB42DB4-16FC-4234-A44D-F541BA1E08E9}" srcOrd="7" destOrd="0" presId="urn:microsoft.com/office/officeart/2005/8/layout/vList2"/>
    <dgm:cxn modelId="{A521ECD7-31E1-455A-BB48-DD707866737D}" type="presParOf" srcId="{49DC4FFE-09E8-497C-BD94-95D0AB8E2400}" destId="{BC91E753-E3AB-43FA-8ACE-5CF0D44FC20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AB702-F24C-48AB-B6A7-F3026ACC5681}">
      <dsp:nvSpPr>
        <dsp:cNvPr id="0" name=""/>
        <dsp:cNvSpPr/>
      </dsp:nvSpPr>
      <dsp:spPr>
        <a:xfrm rot="5400000">
          <a:off x="-202975" y="206947"/>
          <a:ext cx="1353167" cy="947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</a:t>
          </a:r>
        </a:p>
      </dsp:txBody>
      <dsp:txXfrm rot="-5400000">
        <a:off x="1" y="477581"/>
        <a:ext cx="947217" cy="405950"/>
      </dsp:txXfrm>
    </dsp:sp>
    <dsp:sp modelId="{3106E78D-88C7-4204-978E-9698013E21DD}">
      <dsp:nvSpPr>
        <dsp:cNvPr id="0" name=""/>
        <dsp:cNvSpPr/>
      </dsp:nvSpPr>
      <dsp:spPr>
        <a:xfrm rot="5400000">
          <a:off x="4030273" y="-3079083"/>
          <a:ext cx="879558" cy="7045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маршрута проекта с привлечением родительского сообщества (выбор достопримечательностей с учетом возрастных и психофизических особенностей детей целевой группы)</a:t>
          </a:r>
        </a:p>
      </dsp:txBody>
      <dsp:txXfrm rot="-5400000">
        <a:off x="947217" y="46909"/>
        <a:ext cx="7002734" cy="793686"/>
      </dsp:txXfrm>
    </dsp:sp>
    <dsp:sp modelId="{DAFA41F2-C065-4B7D-9638-33B1FAA6265C}">
      <dsp:nvSpPr>
        <dsp:cNvPr id="0" name=""/>
        <dsp:cNvSpPr/>
      </dsp:nvSpPr>
      <dsp:spPr>
        <a:xfrm rot="5400000">
          <a:off x="-202975" y="1414686"/>
          <a:ext cx="1353167" cy="947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гейм</a:t>
          </a:r>
        </a:p>
      </dsp:txBody>
      <dsp:txXfrm rot="-5400000">
        <a:off x="1" y="1685320"/>
        <a:ext cx="947217" cy="405950"/>
      </dsp:txXfrm>
    </dsp:sp>
    <dsp:sp modelId="{C5CAD9FC-CF4B-4083-B281-1D973007973F}">
      <dsp:nvSpPr>
        <dsp:cNvPr id="0" name=""/>
        <dsp:cNvSpPr/>
      </dsp:nvSpPr>
      <dsp:spPr>
        <a:xfrm rot="5400000">
          <a:off x="4030273" y="-1871344"/>
          <a:ext cx="879558" cy="7045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Виртуальное знакомство с достопримечательностью (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видеопрогулки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презентации,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видеоэкскурсии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 rot="-5400000">
        <a:off x="947217" y="1254648"/>
        <a:ext cx="7002734" cy="793686"/>
      </dsp:txXfrm>
    </dsp:sp>
    <dsp:sp modelId="{F1D57EF9-FE30-4C0F-8B9E-1F71FCA0599A}">
      <dsp:nvSpPr>
        <dsp:cNvPr id="0" name=""/>
        <dsp:cNvSpPr/>
      </dsp:nvSpPr>
      <dsp:spPr>
        <a:xfrm rot="5400000">
          <a:off x="-202975" y="2622424"/>
          <a:ext cx="1353167" cy="947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гейм</a:t>
          </a:r>
        </a:p>
      </dsp:txBody>
      <dsp:txXfrm rot="-5400000">
        <a:off x="1" y="2893058"/>
        <a:ext cx="947217" cy="405950"/>
      </dsp:txXfrm>
    </dsp:sp>
    <dsp:sp modelId="{011BB7B0-9080-41B3-B5C0-DD32D2824068}">
      <dsp:nvSpPr>
        <dsp:cNvPr id="0" name=""/>
        <dsp:cNvSpPr/>
      </dsp:nvSpPr>
      <dsp:spPr>
        <a:xfrm rot="5400000">
          <a:off x="4030273" y="-663606"/>
          <a:ext cx="879558" cy="7045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Мастер-классы, интерактивные игры по теме достопримечательности</a:t>
          </a:r>
        </a:p>
      </dsp:txBody>
      <dsp:txXfrm rot="-5400000">
        <a:off x="947217" y="2462386"/>
        <a:ext cx="7002734" cy="793686"/>
      </dsp:txXfrm>
    </dsp:sp>
    <dsp:sp modelId="{12459C16-A95B-40BB-9FB0-B6947F5F5980}">
      <dsp:nvSpPr>
        <dsp:cNvPr id="0" name=""/>
        <dsp:cNvSpPr/>
      </dsp:nvSpPr>
      <dsp:spPr>
        <a:xfrm rot="5400000">
          <a:off x="-202975" y="3830163"/>
          <a:ext cx="1353167" cy="947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гейм</a:t>
          </a:r>
        </a:p>
      </dsp:txBody>
      <dsp:txXfrm rot="-5400000">
        <a:off x="1" y="4100797"/>
        <a:ext cx="947217" cy="405950"/>
      </dsp:txXfrm>
    </dsp:sp>
    <dsp:sp modelId="{E736A592-5E1E-4D74-A36A-16761347FD4A}">
      <dsp:nvSpPr>
        <dsp:cNvPr id="0" name=""/>
        <dsp:cNvSpPr/>
      </dsp:nvSpPr>
      <dsp:spPr>
        <a:xfrm rot="5400000">
          <a:off x="4030273" y="544131"/>
          <a:ext cx="879558" cy="7045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Самостоятельное семейное посещение достопримечательности, выполнение интерактивных заданий, семейная фотосессия</a:t>
          </a:r>
        </a:p>
      </dsp:txBody>
      <dsp:txXfrm rot="-5400000">
        <a:off x="947217" y="3670123"/>
        <a:ext cx="7002734" cy="793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F6B21-F154-41C7-88F3-3E3FA1C5E186}">
      <dsp:nvSpPr>
        <dsp:cNvPr id="0" name=""/>
        <dsp:cNvSpPr/>
      </dsp:nvSpPr>
      <dsp:spPr>
        <a:xfrm>
          <a:off x="0" y="0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9BF14-9CA2-4BC4-B519-D19DC0CC589D}">
      <dsp:nvSpPr>
        <dsp:cNvPr id="0" name=""/>
        <dsp:cNvSpPr/>
      </dsp:nvSpPr>
      <dsp:spPr>
        <a:xfrm>
          <a:off x="0" y="0"/>
          <a:ext cx="1699388" cy="2020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количественные</a:t>
          </a:r>
        </a:p>
      </dsp:txBody>
      <dsp:txXfrm>
        <a:off x="0" y="0"/>
        <a:ext cx="1699388" cy="2020473"/>
      </dsp:txXfrm>
    </dsp:sp>
    <dsp:sp modelId="{D7A4133D-A5F2-4E98-A187-551C5F75F27A}">
      <dsp:nvSpPr>
        <dsp:cNvPr id="0" name=""/>
        <dsp:cNvSpPr/>
      </dsp:nvSpPr>
      <dsp:spPr>
        <a:xfrm>
          <a:off x="1826842" y="66099"/>
          <a:ext cx="6435380" cy="557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проекте приняли участие 228 семей, в которых воспитывается 243 ребенка-инвалида</a:t>
          </a:r>
        </a:p>
      </dsp:txBody>
      <dsp:txXfrm>
        <a:off x="1826842" y="66099"/>
        <a:ext cx="6435380" cy="557086"/>
      </dsp:txXfrm>
    </dsp:sp>
    <dsp:sp modelId="{63EC07C8-45AC-4C30-92A9-82305E850AD9}">
      <dsp:nvSpPr>
        <dsp:cNvPr id="0" name=""/>
        <dsp:cNvSpPr/>
      </dsp:nvSpPr>
      <dsp:spPr>
        <a:xfrm>
          <a:off x="1699388" y="623185"/>
          <a:ext cx="6797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A6D78-9EC1-431C-B5B0-5BB0DD6E32F3}">
      <dsp:nvSpPr>
        <dsp:cNvPr id="0" name=""/>
        <dsp:cNvSpPr/>
      </dsp:nvSpPr>
      <dsp:spPr>
        <a:xfrm>
          <a:off x="1826842" y="689285"/>
          <a:ext cx="6670101" cy="65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проведено 25 интерактивных занятий, посвященных истории Санкт-Петербурга</a:t>
          </a:r>
        </a:p>
      </dsp:txBody>
      <dsp:txXfrm>
        <a:off x="1826842" y="689285"/>
        <a:ext cx="6670101" cy="654715"/>
      </dsp:txXfrm>
    </dsp:sp>
    <dsp:sp modelId="{86BE5BF0-C0CC-4082-A673-65CF7C4E7B4B}">
      <dsp:nvSpPr>
        <dsp:cNvPr id="0" name=""/>
        <dsp:cNvSpPr/>
      </dsp:nvSpPr>
      <dsp:spPr>
        <a:xfrm>
          <a:off x="1699388" y="1344000"/>
          <a:ext cx="6797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BB95C-8848-437C-9A87-8303CC43EB1E}">
      <dsp:nvSpPr>
        <dsp:cNvPr id="0" name=""/>
        <dsp:cNvSpPr/>
      </dsp:nvSpPr>
      <dsp:spPr>
        <a:xfrm>
          <a:off x="1826842" y="1410099"/>
          <a:ext cx="6670101" cy="54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специалистами подготовлены и переданы в семьи буклеты о 10 достопримечательностях Санкт-Петербурга</a:t>
          </a:r>
        </a:p>
      </dsp:txBody>
      <dsp:txXfrm>
        <a:off x="1826842" y="1410099"/>
        <a:ext cx="6670101" cy="542160"/>
      </dsp:txXfrm>
    </dsp:sp>
    <dsp:sp modelId="{CBAD4B37-D851-4680-9C7E-28BA625B2BBE}">
      <dsp:nvSpPr>
        <dsp:cNvPr id="0" name=""/>
        <dsp:cNvSpPr/>
      </dsp:nvSpPr>
      <dsp:spPr>
        <a:xfrm>
          <a:off x="1699388" y="1952260"/>
          <a:ext cx="6797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D272D-0A16-4CB8-96C0-4E05322FC3CB}">
      <dsp:nvSpPr>
        <dsp:cNvPr id="0" name=""/>
        <dsp:cNvSpPr/>
      </dsp:nvSpPr>
      <dsp:spPr>
        <a:xfrm>
          <a:off x="0" y="2020473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1CF62-BA5D-4962-9FA5-4E1734D6AF11}">
      <dsp:nvSpPr>
        <dsp:cNvPr id="0" name=""/>
        <dsp:cNvSpPr/>
      </dsp:nvSpPr>
      <dsp:spPr>
        <a:xfrm>
          <a:off x="0" y="2020473"/>
          <a:ext cx="1699388" cy="2020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качественные</a:t>
          </a:r>
        </a:p>
      </dsp:txBody>
      <dsp:txXfrm>
        <a:off x="0" y="2020473"/>
        <a:ext cx="1699388" cy="2020473"/>
      </dsp:txXfrm>
    </dsp:sp>
    <dsp:sp modelId="{E4C33121-E871-4308-BCF8-08821A0905F3}">
      <dsp:nvSpPr>
        <dsp:cNvPr id="0" name=""/>
        <dsp:cNvSpPr/>
      </dsp:nvSpPr>
      <dsp:spPr>
        <a:xfrm>
          <a:off x="1826842" y="2121496"/>
          <a:ext cx="6670101" cy="689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100% родителей положительно оценили методику геймификации в социально-реабилитационном процессе</a:t>
          </a:r>
        </a:p>
      </dsp:txBody>
      <dsp:txXfrm>
        <a:off x="1826842" y="2121496"/>
        <a:ext cx="6670101" cy="689223"/>
      </dsp:txXfrm>
    </dsp:sp>
    <dsp:sp modelId="{433ECAC4-3E4F-44ED-9224-89D536C00E6D}">
      <dsp:nvSpPr>
        <dsp:cNvPr id="0" name=""/>
        <dsp:cNvSpPr/>
      </dsp:nvSpPr>
      <dsp:spPr>
        <a:xfrm>
          <a:off x="1699388" y="2810720"/>
          <a:ext cx="6797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2966E-4F26-4500-B06A-2F67706B641A}">
      <dsp:nvSpPr>
        <dsp:cNvPr id="0" name=""/>
        <dsp:cNvSpPr/>
      </dsp:nvSpPr>
      <dsp:spPr>
        <a:xfrm>
          <a:off x="1622871" y="2931746"/>
          <a:ext cx="6670101" cy="875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89% родителей считают необходимым продолжить знакомство с достопримечательностями Санкт-Петербурга с использованием методики геймификации</a:t>
          </a:r>
        </a:p>
      </dsp:txBody>
      <dsp:txXfrm>
        <a:off x="1622871" y="2931746"/>
        <a:ext cx="6670101" cy="875167"/>
      </dsp:txXfrm>
    </dsp:sp>
    <dsp:sp modelId="{F86F33A7-9BFE-4E29-955D-AC71A1212E7C}">
      <dsp:nvSpPr>
        <dsp:cNvPr id="0" name=""/>
        <dsp:cNvSpPr/>
      </dsp:nvSpPr>
      <dsp:spPr>
        <a:xfrm>
          <a:off x="1699388" y="3786911"/>
          <a:ext cx="6797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9DB41-F03B-41C0-8DFE-6D3BA09B559D}">
      <dsp:nvSpPr>
        <dsp:cNvPr id="0" name=""/>
        <dsp:cNvSpPr/>
      </dsp:nvSpPr>
      <dsp:spPr>
        <a:xfrm>
          <a:off x="0" y="45206"/>
          <a:ext cx="8568952" cy="5428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знакомству детей-инвалидов с историей и достопримечательностями города в доступной форме </a:t>
          </a:r>
        </a:p>
      </dsp:txBody>
      <dsp:txXfrm>
        <a:off x="26501" y="71707"/>
        <a:ext cx="8515950" cy="489878"/>
      </dsp:txXfrm>
    </dsp:sp>
    <dsp:sp modelId="{9FFD8E64-ED94-4916-9C94-9D24C10DEA89}">
      <dsp:nvSpPr>
        <dsp:cNvPr id="0" name=""/>
        <dsp:cNvSpPr/>
      </dsp:nvSpPr>
      <dsp:spPr>
        <a:xfrm>
          <a:off x="0" y="671606"/>
          <a:ext cx="8568952" cy="5428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получению и развитию у детей-инвалидов навыков социального поведения в городской среде</a:t>
          </a:r>
        </a:p>
      </dsp:txBody>
      <dsp:txXfrm>
        <a:off x="26501" y="698107"/>
        <a:ext cx="8515950" cy="489878"/>
      </dsp:txXfrm>
    </dsp:sp>
    <dsp:sp modelId="{7B3DF1E5-A551-4FC0-8331-28B0A0AAF34E}">
      <dsp:nvSpPr>
        <dsp:cNvPr id="0" name=""/>
        <dsp:cNvSpPr/>
      </dsp:nvSpPr>
      <dsp:spPr>
        <a:xfrm>
          <a:off x="0" y="1298006"/>
          <a:ext cx="8568952" cy="5428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формированию гражданских качеств</a:t>
          </a:r>
          <a:endParaRPr lang="ru-RU" sz="16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01" y="1324507"/>
        <a:ext cx="8515950" cy="489878"/>
      </dsp:txXfrm>
    </dsp:sp>
    <dsp:sp modelId="{5DB633A2-D3CB-4C84-898E-952384BD071B}">
      <dsp:nvSpPr>
        <dsp:cNvPr id="0" name=""/>
        <dsp:cNvSpPr/>
      </dsp:nvSpPr>
      <dsp:spPr>
        <a:xfrm>
          <a:off x="0" y="1924406"/>
          <a:ext cx="8568952" cy="5428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освоению навыков командного взаимодействия в процессе игровой деятельности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6501" y="1950907"/>
        <a:ext cx="8515950" cy="489878"/>
      </dsp:txXfrm>
    </dsp:sp>
    <dsp:sp modelId="{BC91E753-E3AB-43FA-8ACE-5CF0D44FC20D}">
      <dsp:nvSpPr>
        <dsp:cNvPr id="0" name=""/>
        <dsp:cNvSpPr/>
      </dsp:nvSpPr>
      <dsp:spPr>
        <a:xfrm>
          <a:off x="0" y="2550806"/>
          <a:ext cx="8568952" cy="5428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повышению уровня родительских компетенций в организации продуктивного семейного досуга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6501" y="2577307"/>
        <a:ext cx="8515950" cy="489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2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&#1094;&#1089;&#1088;&#1080;&#1076;&#1080;.&#1088;&#1092;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vk.com/csrimos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flipV="1">
            <a:off x="1115616" y="286938"/>
            <a:ext cx="7488832" cy="45719"/>
          </a:xfrm>
        </p:spPr>
        <p:txBody>
          <a:bodyPr>
            <a:normAutofit fontScale="90000"/>
          </a:bodyPr>
          <a:lstStyle/>
          <a:p>
            <a:r>
              <a:rPr lang="ru-RU" sz="1800" b="1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/>
            </a:r>
            <a:br>
              <a:rPr lang="ru-RU" sz="1800" b="1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</a:b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35696" y="188640"/>
            <a:ext cx="6984776" cy="30243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СОЦИАЛЬНО-ПРОСВЕТИТЕЛЬСКИЙ ПРОЕКТ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 ПИТЕРЕ – ЖИТЬ!»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(использование геймификации для развития познавательного интереса у детей-инвалидов в процессе знакомства с историей 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достопримечательностями Санкт-Петербурга)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o.butorina\Desktop\Проект В Питеркек-жить!\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835697" cy="1843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4E611F-45C8-8648-25BD-31EC5457AB0E}"/>
              </a:ext>
            </a:extLst>
          </p:cNvPr>
          <p:cNvSpPr txBox="1"/>
          <p:nvPr/>
        </p:nvSpPr>
        <p:spPr>
          <a:xfrm>
            <a:off x="395536" y="2929587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Геймикафикация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–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от англ.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g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ame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–игра) привнесение игровых элементов в социально-реабилитационный процесс с целью повышения мотивации к достижению очередного, более высокого уровня. 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Проект реализован в 2022 году.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Аудитория проекта: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семьи, воспитывающие детей-инвалидов в возрасте 7-12 лет</a:t>
            </a:r>
          </a:p>
          <a:p>
            <a:pPr algn="just"/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 проекте приняли участие 228 семей  с детьми-инвалидами.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81136"/>
            <a:ext cx="1763688" cy="176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26236"/>
            <a:ext cx="6419056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ТЕПЛОХОДНАЯ ЭКСКУРСИЯ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«МОСТЫ ПОВИСЛИ НАД ВОДАМИ»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ДЕТЕЙ-ИНВАЛИДОВ И ИХ РОДИТЕЛЕЙ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o.butorina\Desktop\Проект В Питерке-жить!\Отчёт по проекту В Питере -жить!\Хайат\IMG_28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4547" r="3846"/>
          <a:stretch>
            <a:fillRect/>
          </a:stretch>
        </p:blipFill>
        <p:spPr bwMode="auto">
          <a:xfrm>
            <a:off x="5580112" y="1719264"/>
            <a:ext cx="3168352" cy="1991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Users\o.butorina\Desktop\Проект В Питерке-жить!\Отчёт по проекту В Питере -жить!\Фото +\1670331746010.jpg"/>
          <p:cNvPicPr>
            <a:picLocks noChangeAspect="1" noChangeArrowheads="1"/>
          </p:cNvPicPr>
          <p:nvPr/>
        </p:nvPicPr>
        <p:blipFill rotWithShape="1">
          <a:blip r:embed="rId4" cstate="print"/>
          <a:srcRect t="16245"/>
          <a:stretch/>
        </p:blipFill>
        <p:spPr bwMode="auto">
          <a:xfrm>
            <a:off x="3491880" y="1667185"/>
            <a:ext cx="1872208" cy="2095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o.butorina\Desktop\Проект В Питерке-жить!\Отчёт по проекту В Питере -жить!\Фото +\16703317561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48280"/>
            <a:ext cx="2808312" cy="1933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55576" y="58772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6727" y="3873242"/>
            <a:ext cx="6030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ПРЕЗЕНТАЦИИ  ВЫСТАВОК ДЕТСКИХ РАБОТ «ПРОГУЛКИ ПО ПЕТЕРБУРГУ» </a:t>
            </a:r>
          </a:p>
        </p:txBody>
      </p:sp>
      <p:pic>
        <p:nvPicPr>
          <p:cNvPr id="10" name="Picture 2" descr="C:\Users\o.butorina\Desktop\Фонд ХАЙАТ\Мероприятия\Выставка Хайат\16698190759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1568" y="4262920"/>
            <a:ext cx="1565790" cy="2092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5" descr="C:\Users\o.butorina\Desktop\Проект В Питерке-жить!\Пресс-релизы о проекте с фото\Гала презентация к Дню города\Пресс-релиз\16536393546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626787"/>
            <a:ext cx="2376264" cy="1778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3" descr="C:\Users\o.butorina\Desktop\Фонд ХАЙАТ\Мероприятия\Выставка Хайат\1669818992008.jpg"/>
          <p:cNvPicPr>
            <a:picLocks noChangeAspect="1" noChangeArrowheads="1"/>
          </p:cNvPicPr>
          <p:nvPr/>
        </p:nvPicPr>
        <p:blipFill>
          <a:blip r:embed="rId8" cstate="print"/>
          <a:srcRect l="7871" t="19638" r="-1228" b="-3181"/>
          <a:stretch>
            <a:fillRect/>
          </a:stretch>
        </p:blipFill>
        <p:spPr bwMode="auto">
          <a:xfrm>
            <a:off x="683568" y="4262920"/>
            <a:ext cx="1800200" cy="2152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.butorina\Desktop\Проект В Питерке-жить!\Отчёт по проекту В Питере -жить!\Астафьева Злата\IMG-20221021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6110" y="1620821"/>
            <a:ext cx="1745890" cy="2353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832" y="418654"/>
            <a:ext cx="6471593" cy="106613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СЕМЕЙНОЕ ПОСЕЩЕНИЕ ДОСТОПРИМЕЧАТЕЛЬНОСТЕЙ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САНКТ-ПЕТЕРБУРГА С ИСПОЛЬЗОВАНИЕМ БУКЛЕТОВ С ИНТЕРАКТИВНЫМИ ЗАДАНИЯМИ</a:t>
            </a:r>
          </a:p>
        </p:txBody>
      </p:sp>
      <p:pic>
        <p:nvPicPr>
          <p:cNvPr id="3" name="Picture 2" descr="C:\Users\o.butorina\Desktop\Проект В Питерке-жить!\Отчёт по проекту В Питере -жить!\Астафьева Злата\IMG-20221021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1586" y="1653206"/>
            <a:ext cx="1684951" cy="2271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" y="0"/>
            <a:ext cx="1844824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o.butorina\Downloads\16703418523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4071" t="6725" r="4360"/>
          <a:stretch>
            <a:fillRect/>
          </a:stretch>
        </p:blipFill>
        <p:spPr bwMode="auto">
          <a:xfrm>
            <a:off x="4770326" y="4323506"/>
            <a:ext cx="1512168" cy="2058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130" name="Picture 2" descr="F:\Отчёт по проекту В Питере -жить!\Фото +\IMG-20220526-WA0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70326" y="1653206"/>
            <a:ext cx="1745890" cy="2327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49747" y="4775030"/>
            <a:ext cx="392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НАГРАЖДЕНИЕ АКТИВНЫХ УЧАСТНИКОВ ПРОЕКТА</a:t>
            </a:r>
          </a:p>
        </p:txBody>
      </p:sp>
      <p:pic>
        <p:nvPicPr>
          <p:cNvPr id="13" name="Picture 1" descr="C:\Users\o.butorina\Desktop\Проект В Питерке-жить!\Отчёт по проекту В Питере -жить!\Награждение Астафьевой Златы.jpg"/>
          <p:cNvPicPr>
            <a:picLocks noChangeAspect="1" noChangeArrowheads="1"/>
          </p:cNvPicPr>
          <p:nvPr/>
        </p:nvPicPr>
        <p:blipFill>
          <a:blip r:embed="rId9" cstate="print"/>
          <a:srcRect l="22592" t="35825" r="27639" b="14563"/>
          <a:stretch>
            <a:fillRect/>
          </a:stretch>
        </p:blipFill>
        <p:spPr bwMode="auto">
          <a:xfrm>
            <a:off x="6732240" y="4205131"/>
            <a:ext cx="1684952" cy="2105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o.butorina\Desktop\Проект В Питерке-жить!\Отчёт по проекту В Питере -жить!\Астафьева Злата\IMG-20221021-WA0000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861" y="1620821"/>
            <a:ext cx="1815916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25358"/>
            <a:ext cx="4464496" cy="86409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ПРОЕКТА</a:t>
            </a:r>
          </a:p>
        </p:txBody>
      </p:sp>
      <p:pic>
        <p:nvPicPr>
          <p:cNvPr id="5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5" y="34225"/>
            <a:ext cx="1844824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o.butorina\Desktop\Проект В Питерке-жить!\Отчёт по проекту В Питере -жить!\Фото +\1670335519549.jpg"/>
          <p:cNvPicPr>
            <a:picLocks noChangeAspect="1" noChangeArrowheads="1"/>
          </p:cNvPicPr>
          <p:nvPr/>
        </p:nvPicPr>
        <p:blipFill>
          <a:blip r:embed="rId3" cstate="print"/>
          <a:srcRect t="9932" r="-332" b="16417"/>
          <a:stretch>
            <a:fillRect/>
          </a:stretch>
        </p:blipFill>
        <p:spPr bwMode="auto">
          <a:xfrm>
            <a:off x="5436096" y="289840"/>
            <a:ext cx="3168352" cy="1669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6F77D6AB-9F0E-0BFD-86BF-ADBC52411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980096"/>
              </p:ext>
            </p:extLst>
          </p:nvPr>
        </p:nvGraphicFramePr>
        <p:xfrm>
          <a:off x="323528" y="1959648"/>
          <a:ext cx="8496944" cy="4040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FCB9124-6F3C-CD2C-4418-0CC9C4603B07}"/>
              </a:ext>
            </a:extLst>
          </p:cNvPr>
          <p:cNvSpPr txBox="1"/>
          <p:nvPr/>
        </p:nvSpPr>
        <p:spPr>
          <a:xfrm>
            <a:off x="271498" y="5755744"/>
            <a:ext cx="87373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достигнутых результатов и мнения родителей </a:t>
            </a:r>
          </a:p>
          <a:p>
            <a:pPr algn="ctr"/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 Питере – жить!» трансформирован в постоянно действующую программу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4464496" cy="86409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ЭФФЕКТИВНОСТЬ ПРОЕКТА</a:t>
            </a:r>
          </a:p>
        </p:txBody>
      </p:sp>
      <p:pic>
        <p:nvPicPr>
          <p:cNvPr id="5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5" y="0"/>
            <a:ext cx="1844824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796D59-19C7-800A-5886-449FECB3A2FA}"/>
              </a:ext>
            </a:extLst>
          </p:cNvPr>
          <p:cNvSpPr txBox="1"/>
          <p:nvPr/>
        </p:nvSpPr>
        <p:spPr>
          <a:xfrm>
            <a:off x="467544" y="5517232"/>
            <a:ext cx="820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возможно тиражировать в любом районе Санкт-Петербурга </a:t>
            </a:r>
            <a:b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 любом городе Российской Федерации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C2292772-0936-76E7-A125-92E2973860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750645"/>
              </p:ext>
            </p:extLst>
          </p:nvPr>
        </p:nvGraphicFramePr>
        <p:xfrm>
          <a:off x="251520" y="1802275"/>
          <a:ext cx="8568952" cy="3138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3FC4C59-17C8-8968-9D22-88318E6E0D53}"/>
              </a:ext>
            </a:extLst>
          </p:cNvPr>
          <p:cNvSpPr txBox="1">
            <a:spLocks/>
          </p:cNvSpPr>
          <p:nvPr/>
        </p:nvSpPr>
        <p:spPr>
          <a:xfrm>
            <a:off x="1808049" y="775506"/>
            <a:ext cx="446449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оценкам родителей и специалистов участие в проекте способствовало:</a:t>
            </a:r>
          </a:p>
        </p:txBody>
      </p:sp>
    </p:spTree>
    <p:extLst>
      <p:ext uri="{BB962C8B-B14F-4D97-AF65-F5344CB8AC3E}">
        <p14:creationId xmlns:p14="http://schemas.microsoft.com/office/powerpoint/2010/main" val="41854747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230" y="548680"/>
            <a:ext cx="7488832" cy="916665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br>
              <a:rPr 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АКТУАЛЬНОСТЬ, ПРОБЛЕМЫ И ПУТИ РЕШЕНИЯ </a:t>
            </a:r>
            <a:r>
              <a:rPr lang="ru-RU" sz="31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772816"/>
            <a:ext cx="8352928" cy="4752528"/>
          </a:xfrm>
        </p:spPr>
        <p:txBody>
          <a:bodyPr>
            <a:normAutofit fontScale="70000" lnSpcReduction="20000"/>
          </a:bodyPr>
          <a:lstStyle/>
          <a:p>
            <a:pPr marL="0" indent="715963" algn="just">
              <a:lnSpc>
                <a:spcPct val="120000"/>
              </a:lnSpc>
              <a:buNone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Воспитание подлинного петербуржца, с любовью относящегося к городу, </a:t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 котором он живет, знающего и поддерживающего его исторические и культурные традиции, прилагающего силы к его развитию и процветанию является важным условием социальной реабилитации детей-инвалидов. Из опроса родителей детей-инвалидов выявлено, что регулярно выезжают за пределы Московского района </a:t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 культурно-образовательными целями около 20% респондентов, а в связи </a:t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 пандемией и введением ограничительных мер лишь 9% опрошенных посетили вместе с детьми музей или выставку в течение 2021 года.</a:t>
            </a:r>
          </a:p>
          <a:p>
            <a:pPr marL="0" indent="715963" algn="just">
              <a:lnSpc>
                <a:spcPct val="120000"/>
              </a:lnSpc>
              <a:buNone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Еще одной актуальной проблемой  является выбор стимулов </a:t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 познавательной деятельности ребенка-инвалида в сфере </a:t>
            </a:r>
            <a:r>
              <a:rPr lang="ru-RU" sz="2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петербурговедения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. Путем решения проблемы воспитания подлинного петербуржца стала разработка социально-просветительского проекта «В Питере-жить!» с применением методики геймификации,  позволяющей  более эффективно вовлечь детей в познавательный процесс. Аналогичный принцип (стадиальной последовательности) заложен </a:t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 основу большинства интерактивных компьютерных игр, что делает его понятным и приемлемым для большинства детей. 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.butorina\Desktop\Проект В Питеркек-жить!\15639669905865276345d383e0e79d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944216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72045"/>
            <a:ext cx="6768752" cy="20742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b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качества жизни детей-инвалидов  через накопление сенсорного, когнитивного,  вербального и культурологического потенциала посредством включения их в последовательно-стадиальную (многоуровневую) игру знакомства с историей 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достопримечательностями Санкт -Петербурга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380" y="3149588"/>
            <a:ext cx="8075240" cy="3096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познавательной и сенсорной активности детей-инвалидов;</a:t>
            </a:r>
          </a:p>
          <a:p>
            <a:pPr algn="just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оптимальных форм игровой активности, подкрепляющих мотивацию ребенка к продолжению деятельности на каждом последующем уровне;</a:t>
            </a:r>
          </a:p>
          <a:p>
            <a:pPr algn="just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апробация междисциплинарного подхода;</a:t>
            </a:r>
          </a:p>
          <a:p>
            <a:pPr algn="just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трансляция и распространение опыта построения социально-реабилитационного процесса на основе его геймификации</a:t>
            </a:r>
            <a:endParaRPr lang="ru-RU" sz="1800" dirty="0"/>
          </a:p>
        </p:txBody>
      </p:sp>
      <p:pic>
        <p:nvPicPr>
          <p:cNvPr id="5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16832" cy="1916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ОРГАНИЗАЦИОННЫЙ </a:t>
            </a: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рабочей группы проекта;</a:t>
            </a: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методических материалов и плана реализации проекта;</a:t>
            </a: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партнеров проекта.</a:t>
            </a:r>
          </a:p>
          <a:p>
            <a:pPr marL="0" indent="0">
              <a:buNone/>
            </a:pP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проекта:</a:t>
            </a: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гейм - февраль-апрель</a:t>
            </a: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гейм - май-сентябрь</a:t>
            </a: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гейм  - октябрь-декабрь </a:t>
            </a:r>
          </a:p>
          <a:p>
            <a:pPr algn="ctr">
              <a:buNone/>
            </a:pP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АНАЛИТИЧЕСКИЙ </a:t>
            </a: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опрос родителей детей-инвалидов, участвовавших в проекте;</a:t>
            </a: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гала-презентации и выставки работ детей-участников проекта;</a:t>
            </a: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аналитических материалов;</a:t>
            </a: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награждение активных семей-участников проекта;</a:t>
            </a: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 и презентация итогов проекта.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72816" cy="1772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58416"/>
            <a:ext cx="8208912" cy="43204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КАДРОВОЕ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ПРОЕКТА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838417"/>
              </p:ext>
            </p:extLst>
          </p:nvPr>
        </p:nvGraphicFramePr>
        <p:xfrm>
          <a:off x="323528" y="764704"/>
          <a:ext cx="86409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16832" cy="1916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1484784"/>
            <a:ext cx="8640960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Специалисты отделения психолого-педагогических услуг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едагог-психолог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труду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педагог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marL="5524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кабинеты,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мастерские;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524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интерактивное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 (ноутбуки, планшеты, интерактивные панели);</a:t>
            </a:r>
          </a:p>
          <a:p>
            <a:pPr marL="5524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программно-демонстрационный комплекс;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интерактивные игры</a:t>
            </a:r>
          </a:p>
          <a:p>
            <a:pPr algn="ctr"/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ИНФОРМАЦИОННОЕ СОПРОВОЖДЕНИЕ ПРОЕКТА</a:t>
            </a:r>
          </a:p>
          <a:p>
            <a:r>
              <a:rPr lang="ru-RU" spc="-7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официальный </a:t>
            </a:r>
            <a:r>
              <a:rPr lang="ru-RU" spc="-7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СПБ ГБУСОН «ЦСРИДИ Московского района» – </a:t>
            </a:r>
            <a:r>
              <a:rPr lang="en-US" u="sng" spc="-7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www</a:t>
            </a:r>
            <a:r>
              <a:rPr lang="ru-RU" u="sng" spc="-7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ru-RU" u="sng" spc="-7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цсриди</a:t>
            </a:r>
            <a:r>
              <a:rPr lang="ru-RU" u="sng" spc="-7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.рф</a:t>
            </a:r>
            <a:r>
              <a:rPr lang="ru-RU" u="sng" spc="-7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;</a:t>
            </a:r>
            <a:r>
              <a:rPr lang="ru-RU" spc="-7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СПБ ГБУСОН «ЦСРИДИ Московского района» в социальных сетях: </a:t>
            </a:r>
            <a:r>
              <a:rPr lang="en-US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vk</a:t>
            </a:r>
            <a:r>
              <a:rPr lang="ru-RU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ru-RU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u="sng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csrimosk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МЕХАНИЗМ РЕАЛИЗАЦИИ ПРОЕКТА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1763688" cy="176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49786BF0-6F79-7D9F-3729-9B8002CBA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743951"/>
              </p:ext>
            </p:extLst>
          </p:nvPr>
        </p:nvGraphicFramePr>
        <p:xfrm>
          <a:off x="779037" y="1216109"/>
          <a:ext cx="799288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316E44A-8798-05C4-ABC0-AA43C0A70225}"/>
              </a:ext>
            </a:extLst>
          </p:cNvPr>
          <p:cNvSpPr txBox="1"/>
          <p:nvPr/>
        </p:nvSpPr>
        <p:spPr>
          <a:xfrm>
            <a:off x="1554372" y="5877272"/>
            <a:ext cx="7217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достопримечательностью становится увлекательной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семейной многоуровневой игрой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o.butorina\Desktop\ОППУ\Пресс-релизы\День снятия блокады\2c4Z4ExCc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8015" y="3458501"/>
            <a:ext cx="1489075" cy="1985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0869"/>
            <a:ext cx="7488832" cy="83671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1960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01172" y="5443935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в интерактивной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песочнице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iSandBOX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«Разорвано блокадное кольцо»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41776" y="558243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«Гвоздика памяти»</a:t>
            </a:r>
          </a:p>
        </p:txBody>
      </p:sp>
      <p:pic>
        <p:nvPicPr>
          <p:cNvPr id="18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2008"/>
            <a:ext cx="1772816" cy="1772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Users\o.butorina\Desktop\ОППУ\Пресс-релизы\День снятия блокады\den-snyatiya-blokady-leningrada-karti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491432"/>
            <a:ext cx="1799687" cy="1919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1805115" y="802974"/>
            <a:ext cx="2694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мастер-классы;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видеоэкскурсии;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видеопрезентации;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интерактивные игры;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49896" y="2649106"/>
            <a:ext cx="644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 МЕРОПРИЯТИЙ, ПОСВЯЩЁННЫЙ ГЕРОИЧЕСКОЙ ОБОРОНЕ ГОРОДА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8D5BE8-D9EE-94AB-8706-375AD2FBEB73}"/>
              </a:ext>
            </a:extLst>
          </p:cNvPr>
          <p:cNvSpPr txBox="1"/>
          <p:nvPr/>
        </p:nvSpPr>
        <p:spPr>
          <a:xfrm>
            <a:off x="4488409" y="799093"/>
            <a:ext cx="4188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виртуальные прогулки, 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поэтические гостиные;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выставки и гала - презентации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детских работ;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экскурсии по достопримечательностям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8015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486" y="404664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ДОСТОПРИМЕЧАТЕЛЬНОСТЯМИ САНКТ–ПЕТЕРБУРГА С ИСПОЛЬЗОВАНИЕМ ГЕЙМИФИКАЦИИ</a:t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(знакомство с памятником Петру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«Медный всадник»)</a:t>
            </a:r>
          </a:p>
        </p:txBody>
      </p:sp>
      <p:pic>
        <p:nvPicPr>
          <p:cNvPr id="1026" name="Picture 2" descr="C:\Users\o.butorina\Downloads\IMG20220217153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38" y="3319959"/>
            <a:ext cx="2164580" cy="1623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o.butorina\Downloads\IMG20220217154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9628" y="3861048"/>
            <a:ext cx="2304256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o.butorina\Downloads\uVsZG6OIB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501008"/>
            <a:ext cx="1116124" cy="1488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o.butorina\Downloads\IMG202202141508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7811" y="1700808"/>
            <a:ext cx="2184243" cy="1638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1196" y="227687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гейм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Видеоэкскурсия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«Медный всадник»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3324" y="5373216"/>
            <a:ext cx="3916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гейм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 «Стынет в гордом нетерпенье конь Великого Петра»</a:t>
            </a:r>
          </a:p>
        </p:txBody>
      </p:sp>
      <p:pic>
        <p:nvPicPr>
          <p:cNvPr id="1030" name="Picture 6" descr="C:\Users\o.butorina\Downloads\E6J9WYZP6k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3764" y="2288323"/>
            <a:ext cx="1080120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16832" cy="1916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C:\Users\o.butorina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4931653"/>
            <a:ext cx="2031525" cy="1521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C:\Users\o.butorina\Desktop\Проект В Питеркек-жить!\ijqeUZvojn8.jpg"/>
          <p:cNvPicPr>
            <a:picLocks noChangeAspect="1" noChangeArrowheads="1"/>
          </p:cNvPicPr>
          <p:nvPr/>
        </p:nvPicPr>
        <p:blipFill>
          <a:blip r:embed="rId9" cstate="print"/>
          <a:srcRect t="18133" r="1087" b="3908"/>
          <a:stretch>
            <a:fillRect/>
          </a:stretch>
        </p:blipFill>
        <p:spPr bwMode="auto">
          <a:xfrm>
            <a:off x="6954667" y="3775319"/>
            <a:ext cx="1721789" cy="1813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5940152" y="1628800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гейм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 с интерактивными заданиями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самостоятельной прогулке с детьми к памятнику Петру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селфи-сессией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МАСТЕР-КЛАССЫ, ХУДОЖЕСТВЕННЫЕ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ПОЭТИЧЕСКИЕ МАСТЕРСКИЕ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o.butorina\Desktop\Фонд ХАЙАТ\11.05.22 Фонд Хайят\Jl-lLL0pXwYPfvsrOUTi5jhTkz2ak91EUW0aTOW6lN_NUWOXlLoohIDXRPihT_T9G6H517v6u48Pu5LynRa4Fj5n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1521" y="1019821"/>
            <a:ext cx="2714735" cy="206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3" name="Picture 5" descr="C:\Users\o.butorina\Desktop\3.jpg"/>
          <p:cNvPicPr>
            <a:picLocks noChangeAspect="1" noChangeArrowheads="1"/>
          </p:cNvPicPr>
          <p:nvPr/>
        </p:nvPicPr>
        <p:blipFill>
          <a:blip r:embed="rId3" cstate="print"/>
          <a:srcRect l="6879"/>
          <a:stretch>
            <a:fillRect/>
          </a:stretch>
        </p:blipFill>
        <p:spPr bwMode="auto">
          <a:xfrm>
            <a:off x="2051720" y="1019821"/>
            <a:ext cx="1656184" cy="1905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23528" y="338079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Мастер-классы и художественные мастерские в техниках :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эбру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изонить,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пуантилизм, аппликация , се-и «Петрово диво - Летний сад», «Краски белых ночей», «Златая риза Петербурга», «Каменный зоопарк»,«Ангелы над Питером держат небо крыльями», «Город над Невой!»</a:t>
            </a:r>
          </a:p>
        </p:txBody>
      </p:sp>
      <p:pic>
        <p:nvPicPr>
          <p:cNvPr id="7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5912">
            <a:off x="41981" y="41981"/>
            <a:ext cx="1916832" cy="1916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Users\o.butorina\Desktop\Проект В Питерке-жить!\Отчёт по проекту В Питере -жить!\Фото +\16703355195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00136" y="2221432"/>
            <a:ext cx="1335016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C:\Users\o.butorina\Desktop\Каменный зоопарк\16717180366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510703"/>
            <a:ext cx="1108680" cy="831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7" descr="C:\Users\o.butorina\Desktop\Фонд ХАЙАТ\Мероприятия\Выставка Хайат\1669820149445.jpg"/>
          <p:cNvPicPr>
            <a:picLocks noChangeAspect="1" noChangeArrowheads="1"/>
          </p:cNvPicPr>
          <p:nvPr/>
        </p:nvPicPr>
        <p:blipFill>
          <a:blip r:embed="rId7" cstate="print"/>
          <a:srcRect l="11218" t="11759" r="11785" b="8896"/>
          <a:stretch>
            <a:fillRect/>
          </a:stretch>
        </p:blipFill>
        <p:spPr bwMode="auto">
          <a:xfrm>
            <a:off x="7092280" y="1019821"/>
            <a:ext cx="1512168" cy="2082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8" descr="C:\Users\o.butorina\Desktop\Проект В Питерке-жить!\Отчёт по проекту В Питере -жить!\16703364357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844823" y="22727144"/>
            <a:ext cx="318334" cy="425423"/>
          </a:xfrm>
          <a:prstGeom prst="rect">
            <a:avLst/>
          </a:prstGeom>
          <a:noFill/>
        </p:spPr>
      </p:pic>
      <p:pic>
        <p:nvPicPr>
          <p:cNvPr id="15" name="Picture 3" descr="C:\Users\o.butorina\Desktop\ОППУ\Пресс-релизы\Бродилка по Московскому району\IMG-20220916-WA00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4600021"/>
            <a:ext cx="1440160" cy="1818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2" descr="C:\Users\o.butorina\Desktop\Проект В Питерке-жить!\Пресс-релизы о проекте с фото\Гала презентация к Дню города\Пресс-релиз\16536387554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4599135"/>
            <a:ext cx="1350221" cy="1800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3" descr="C:\Users\o.butorina\Desktop\Проект В Питеркек-жить!\Без названия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13449" y="2510703"/>
            <a:ext cx="1080121" cy="828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2915816" y="4703136"/>
            <a:ext cx="34563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ИНТЕРАКТИВНЫЕ ИГРЫ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«Бродилка по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Московскому району»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«Мемо «Санкт-Петербург»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636</Words>
  <Application>Microsoft Office PowerPoint</Application>
  <PresentationFormat>Экран (4:3)</PresentationFormat>
  <Paragraphs>127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</vt:lpstr>
      <vt:lpstr>С   АКТУАЛЬНОСТЬ, ПРОБЛЕМЫ И ПУТИ РЕШЕНИЯ    </vt:lpstr>
      <vt:lpstr> ЦЕЛЬ ПРОЕКТА: повышение качества жизни детей-инвалидов  через накопление сенсорного, когнитивного,  вербального и культурологического потенциала посредством включения их в последовательно-стадиальную (многоуровневую) игру знакомства с историей  и достопримечательностями Санкт -Петербурга </vt:lpstr>
      <vt:lpstr>ЭТАПЫ РЕАЛИЗАЦИИ ПРОЕКТА</vt:lpstr>
      <vt:lpstr>КАДРОВОЕ ОБЕСПЕЧЕНИЕ ПРОЕКТА </vt:lpstr>
      <vt:lpstr> МЕХАНИЗМ РЕАЛИЗАЦИИ ПРОЕКТА </vt:lpstr>
      <vt:lpstr>ФОРМЫ РАБОТЫ</vt:lpstr>
      <vt:lpstr>ЗНАКОМСТВО С ДОСТОПРИМЕЧАТЕЛЬНОСТЯМИ САНКТ–ПЕТЕРБУРГА С ИСПОЛЬЗОВАНИЕМ ГЕЙМИФИКАЦИИ (знакомство с памятником Петру I «Медный всадник»)</vt:lpstr>
      <vt:lpstr> МАСТЕР-КЛАССЫ, ХУДОЖЕСТВЕННЫЕ  И ПОЭТИЧЕСКИЕ МАСТЕРСКИЕ </vt:lpstr>
      <vt:lpstr>ТЕПЛОХОДНАЯ ЭКСКУРСИЯ  «МОСТЫ ПОВИСЛИ НАД ВОДАМИ»  ДЛЯ ДЕТЕЙ-ИНВАЛИДОВ И ИХ РОДИТЕЛЕЙ </vt:lpstr>
      <vt:lpstr>СЕМЕЙНОЕ ПОСЕЩЕНИЕ ДОСТОПРИМЕЧАТЕЛЬНОСТЕЙ  САНКТ-ПЕТЕРБУРГА С ИСПОЛЬЗОВАНИЕМ БУКЛЕТОВ С ИНТЕРАКТИВНЫМИ ЗАДАНИЯМИ</vt:lpstr>
      <vt:lpstr>РЕЗУЛЬТАТЫ ПРОЕКТА</vt:lpstr>
      <vt:lpstr>ЭФФЕКТИВНОСТЬ ПРОЕКТА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311</cp:revision>
  <cp:lastPrinted>2023-03-02T14:17:14Z</cp:lastPrinted>
  <dcterms:created xsi:type="dcterms:W3CDTF">2013-01-06T18:32:13Z</dcterms:created>
  <dcterms:modified xsi:type="dcterms:W3CDTF">2023-10-26T08:36:51Z</dcterms:modified>
</cp:coreProperties>
</file>