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0" r:id="rId8"/>
    <p:sldId id="271" r:id="rId9"/>
    <p:sldId id="264" r:id="rId10"/>
    <p:sldId id="272" r:id="rId11"/>
    <p:sldId id="265" r:id="rId12"/>
    <p:sldId id="273" r:id="rId13"/>
    <p:sldId id="266" r:id="rId14"/>
    <p:sldId id="267" r:id="rId15"/>
    <p:sldId id="268" r:id="rId16"/>
    <p:sldId id="269" r:id="rId17"/>
    <p:sldId id="275" r:id="rId18"/>
    <p:sldId id="276" r:id="rId19"/>
    <p:sldId id="270" r:id="rId20"/>
  </p:sldIdLst>
  <p:sldSz cx="10801350" cy="7200900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2" autoAdjust="0"/>
  </p:normalViewPr>
  <p:slideViewPr>
    <p:cSldViewPr>
      <p:cViewPr varScale="1">
        <p:scale>
          <a:sx n="97" d="100"/>
          <a:sy n="97" d="100"/>
        </p:scale>
        <p:origin x="1416" y="90"/>
      </p:cViewPr>
      <p:guideLst>
        <p:guide orient="horz" pos="2268"/>
        <p:guide pos="34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категории граждан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C3C1-46D3-95DA-AD378F8201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C1-46D3-95DA-AD378F82014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3C1-46D3-95DA-AD378F82014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C1-46D3-95DA-AD378F820140}"/>
              </c:ext>
            </c:extLst>
          </c:dPt>
          <c:cat>
            <c:strRef>
              <c:f>Лист1!$A$2:$A$5</c:f>
              <c:strCache>
                <c:ptCount val="4"/>
                <c:pt idx="0">
                  <c:v>50+</c:v>
                </c:pt>
                <c:pt idx="1">
                  <c:v>семьи с детьми</c:v>
                </c:pt>
                <c:pt idx="2">
                  <c:v>инвалиды</c:v>
                </c:pt>
                <c:pt idx="3">
                  <c:v>иные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3137</c:v>
                </c:pt>
                <c:pt idx="1">
                  <c:v>1328</c:v>
                </c:pt>
                <c:pt idx="2">
                  <c:v>1278</c:v>
                </c:pt>
                <c:pt idx="3">
                  <c:v>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FF-45E9-9766-13C0931236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FA7169-6D67-47BA-95D3-BFCA484911C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AA13E7-FF11-4D42-995A-3A0C41F7478C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13 структурных подразделений,  предоставляющих социальные услуги</a:t>
          </a:r>
        </a:p>
      </dgm:t>
    </dgm:pt>
    <dgm:pt modelId="{BF0D4126-1DFC-4A10-9BBA-33FABEBA9524}" type="parTrans" cxnId="{3DC17B12-42A4-4E70-8CFE-454A549D75FD}">
      <dgm:prSet/>
      <dgm:spPr/>
      <dgm:t>
        <a:bodyPr/>
        <a:lstStyle/>
        <a:p>
          <a:endParaRPr lang="ru-RU"/>
        </a:p>
      </dgm:t>
    </dgm:pt>
    <dgm:pt modelId="{99C6D7DA-9AEC-479F-8363-D7937E4A52AB}" type="sibTrans" cxnId="{3DC17B12-42A4-4E70-8CFE-454A549D75FD}">
      <dgm:prSet/>
      <dgm:spPr/>
      <dgm:t>
        <a:bodyPr/>
        <a:lstStyle/>
        <a:p>
          <a:endParaRPr lang="ru-RU"/>
        </a:p>
      </dgm:t>
    </dgm:pt>
    <dgm:pt modelId="{47D6420B-2FD4-4C49-A39A-7E8C67CAA767}">
      <dgm:prSet phldrT="[Текст]" custT="1"/>
      <dgm:spPr/>
      <dgm:t>
        <a:bodyPr/>
        <a:lstStyle/>
        <a:p>
          <a:r>
            <a: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социальный патронаж и услуги семьям с детьми, в т.ч. с детьми-инвалидами, малообеспеченным и многодетным, семьям, оказавшимся в трудной жизненной ситуации, социально-опасном положении</a:t>
          </a:r>
        </a:p>
      </dgm:t>
    </dgm:pt>
    <dgm:pt modelId="{945BB607-624E-4B50-A32C-4A1CFCA7DD63}" type="parTrans" cxnId="{6515FBC9-5124-4262-B1BA-EBE04D0C1C53}">
      <dgm:prSet/>
      <dgm:spPr/>
      <dgm:t>
        <a:bodyPr/>
        <a:lstStyle/>
        <a:p>
          <a:endParaRPr lang="ru-RU"/>
        </a:p>
      </dgm:t>
    </dgm:pt>
    <dgm:pt modelId="{60ABAAB3-11FC-4F52-BAB9-D0F978F387FC}" type="sibTrans" cxnId="{6515FBC9-5124-4262-B1BA-EBE04D0C1C53}">
      <dgm:prSet/>
      <dgm:spPr/>
      <dgm:t>
        <a:bodyPr/>
        <a:lstStyle/>
        <a:p>
          <a:endParaRPr lang="ru-RU"/>
        </a:p>
      </dgm:t>
    </dgm:pt>
    <dgm:pt modelId="{65A1E858-A0C0-4F79-B9E8-7E83B947AD01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Государственное задание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6 005 человек</a:t>
          </a:r>
        </a:p>
      </dgm:t>
    </dgm:pt>
    <dgm:pt modelId="{F8407084-06C0-4BBB-9133-B04708C1D6AE}" type="parTrans" cxnId="{F44A0D42-D71E-4E7D-AB3A-91F880A056F6}">
      <dgm:prSet/>
      <dgm:spPr/>
      <dgm:t>
        <a:bodyPr/>
        <a:lstStyle/>
        <a:p>
          <a:endParaRPr lang="ru-RU"/>
        </a:p>
      </dgm:t>
    </dgm:pt>
    <dgm:pt modelId="{DADF0E2A-49D2-4E6F-B210-3B07F49BA5E1}" type="sibTrans" cxnId="{F44A0D42-D71E-4E7D-AB3A-91F880A056F6}">
      <dgm:prSet/>
      <dgm:spPr/>
      <dgm:t>
        <a:bodyPr/>
        <a:lstStyle/>
        <a:p>
          <a:endParaRPr lang="ru-RU"/>
        </a:p>
      </dgm:t>
    </dgm:pt>
    <dgm:pt modelId="{6F279A1E-5311-41B0-B8B2-FA6DF0D481DF}">
      <dgm:prSet phldrT="[Текст]" custT="1"/>
      <dgm:spPr/>
      <dgm:t>
        <a:bodyPr/>
        <a:lstStyle/>
        <a:p>
          <a:r>
            <a: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реабилитация инвалидов и людей пожилого возраста в условиях дневного пребывания</a:t>
          </a:r>
        </a:p>
      </dgm:t>
    </dgm:pt>
    <dgm:pt modelId="{DED00951-F11A-4B39-AF2B-EBEFB1E14BF6}" type="parTrans" cxnId="{3F4E8D32-B585-4012-92C3-04E1C9A5592F}">
      <dgm:prSet/>
      <dgm:spPr/>
      <dgm:t>
        <a:bodyPr/>
        <a:lstStyle/>
        <a:p>
          <a:endParaRPr lang="ru-RU"/>
        </a:p>
      </dgm:t>
    </dgm:pt>
    <dgm:pt modelId="{1D82A7AF-BE75-4DCF-896F-0176C1F9AC53}" type="sibTrans" cxnId="{3F4E8D32-B585-4012-92C3-04E1C9A5592F}">
      <dgm:prSet/>
      <dgm:spPr/>
      <dgm:t>
        <a:bodyPr/>
        <a:lstStyle/>
        <a:p>
          <a:endParaRPr lang="ru-RU"/>
        </a:p>
      </dgm:t>
    </dgm:pt>
    <dgm:pt modelId="{25306CF5-0058-49EA-B5AB-DBC1D995EBBE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Более 50 % обслуживаемых – люди старше 50 лет</a:t>
          </a:r>
        </a:p>
      </dgm:t>
    </dgm:pt>
    <dgm:pt modelId="{8FF2C382-0720-4BF4-B02B-34F5C02ACCD4}" type="parTrans" cxnId="{79087AA2-746A-45FF-BCF1-FC319435B72D}">
      <dgm:prSet/>
      <dgm:spPr/>
      <dgm:t>
        <a:bodyPr/>
        <a:lstStyle/>
        <a:p>
          <a:endParaRPr lang="ru-RU"/>
        </a:p>
      </dgm:t>
    </dgm:pt>
    <dgm:pt modelId="{851E509C-32E4-46EE-B13D-A372642D05BB}" type="sibTrans" cxnId="{79087AA2-746A-45FF-BCF1-FC319435B72D}">
      <dgm:prSet/>
      <dgm:spPr/>
      <dgm:t>
        <a:bodyPr/>
        <a:lstStyle/>
        <a:p>
          <a:endParaRPr lang="ru-RU"/>
        </a:p>
      </dgm:t>
    </dgm:pt>
    <dgm:pt modelId="{FD58BE08-B7F4-4CE4-839B-1BA1C9C07A4C}">
      <dgm:prSet phldrT="[Текст]" custT="1"/>
      <dgm:spPr/>
      <dgm:t>
        <a:bodyPr/>
        <a:lstStyle/>
        <a:p>
          <a:endParaRPr lang="ru-RU" sz="18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ADF501-0178-4A2E-BEA8-0D696DF3EE1A}" type="parTrans" cxnId="{668252FF-4504-45CF-894B-FC73C9D06B9B}">
      <dgm:prSet/>
      <dgm:spPr/>
      <dgm:t>
        <a:bodyPr/>
        <a:lstStyle/>
        <a:p>
          <a:endParaRPr lang="ru-RU"/>
        </a:p>
      </dgm:t>
    </dgm:pt>
    <dgm:pt modelId="{A3E0BFB5-491F-4E2E-9EDB-BC8F34CBDE31}" type="sibTrans" cxnId="{668252FF-4504-45CF-894B-FC73C9D06B9B}">
      <dgm:prSet/>
      <dgm:spPr/>
      <dgm:t>
        <a:bodyPr/>
        <a:lstStyle/>
        <a:p>
          <a:endParaRPr lang="ru-RU"/>
        </a:p>
      </dgm:t>
    </dgm:pt>
    <dgm:pt modelId="{3EDBD8DF-2119-42A9-9D6D-26AD9591867F}">
      <dgm:prSet custT="1"/>
      <dgm:spPr/>
      <dgm:t>
        <a:bodyPr/>
        <a:lstStyle/>
        <a:p>
          <a:endParaRPr lang="ru-RU" sz="18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6585B9-816E-4DDF-B129-B4287FD82863}" type="parTrans" cxnId="{86B97A18-AD9C-42B8-8CA0-B6A299562CE2}">
      <dgm:prSet/>
      <dgm:spPr/>
      <dgm:t>
        <a:bodyPr/>
        <a:lstStyle/>
        <a:p>
          <a:endParaRPr lang="ru-RU"/>
        </a:p>
      </dgm:t>
    </dgm:pt>
    <dgm:pt modelId="{D88CE771-9423-4F20-99F7-84D57F8705A4}" type="sibTrans" cxnId="{86B97A18-AD9C-42B8-8CA0-B6A299562CE2}">
      <dgm:prSet/>
      <dgm:spPr/>
      <dgm:t>
        <a:bodyPr/>
        <a:lstStyle/>
        <a:p>
          <a:endParaRPr lang="ru-RU"/>
        </a:p>
      </dgm:t>
    </dgm:pt>
    <dgm:pt modelId="{9440D19E-B218-4A20-828F-CF0FB81F2593}">
      <dgm:prSet custT="1"/>
      <dgm:spPr/>
      <dgm:t>
        <a:bodyPr/>
        <a:lstStyle/>
        <a:p>
          <a:r>
            <a: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социальное облуживание на дому граждан пожилого возраста и инвалидов</a:t>
          </a:r>
        </a:p>
      </dgm:t>
    </dgm:pt>
    <dgm:pt modelId="{F4306BC9-24CE-4DA0-927C-A41B4566D26C}" type="parTrans" cxnId="{84BA2F16-95DE-4080-BD21-32AF375015A6}">
      <dgm:prSet/>
      <dgm:spPr/>
      <dgm:t>
        <a:bodyPr/>
        <a:lstStyle/>
        <a:p>
          <a:endParaRPr lang="ru-RU"/>
        </a:p>
      </dgm:t>
    </dgm:pt>
    <dgm:pt modelId="{9AC3B926-52D2-4D2D-AE63-7D924FB7F0DC}" type="sibTrans" cxnId="{84BA2F16-95DE-4080-BD21-32AF375015A6}">
      <dgm:prSet/>
      <dgm:spPr/>
      <dgm:t>
        <a:bodyPr/>
        <a:lstStyle/>
        <a:p>
          <a:endParaRPr lang="ru-RU"/>
        </a:p>
      </dgm:t>
    </dgm:pt>
    <dgm:pt modelId="{D8B9B28D-4A42-45BB-8304-08BC0270CAF9}">
      <dgm:prSet custT="1"/>
      <dgm:spPr/>
      <dgm:t>
        <a:bodyPr/>
        <a:lstStyle/>
        <a:p>
          <a:r>
            <a: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услуги сиделки по уходу за гражданами, находящимися на постельном режиме</a:t>
          </a:r>
        </a:p>
      </dgm:t>
    </dgm:pt>
    <dgm:pt modelId="{D2BC960E-E2E7-4C05-87D9-1E7C3FCA52E2}" type="parTrans" cxnId="{E854C2B7-2C2E-446F-910C-34FE0DD15167}">
      <dgm:prSet/>
      <dgm:spPr/>
      <dgm:t>
        <a:bodyPr/>
        <a:lstStyle/>
        <a:p>
          <a:endParaRPr lang="ru-RU"/>
        </a:p>
      </dgm:t>
    </dgm:pt>
    <dgm:pt modelId="{5D465EDB-AD32-4929-9F83-23B800363211}" type="sibTrans" cxnId="{E854C2B7-2C2E-446F-910C-34FE0DD15167}">
      <dgm:prSet/>
      <dgm:spPr/>
      <dgm:t>
        <a:bodyPr/>
        <a:lstStyle/>
        <a:p>
          <a:endParaRPr lang="ru-RU"/>
        </a:p>
      </dgm:t>
    </dgm:pt>
    <dgm:pt modelId="{6F2A784D-40A7-42B4-B312-79F615B1D4AA}" type="pres">
      <dgm:prSet presAssocID="{A2FA7169-6D67-47BA-95D3-BFCA484911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EB54ED-6DC6-4D5F-B411-46B8E86813AF}" type="pres">
      <dgm:prSet presAssocID="{07AA13E7-FF11-4D42-995A-3A0C41F7478C}" presName="linNode" presStyleCnt="0"/>
      <dgm:spPr/>
    </dgm:pt>
    <dgm:pt modelId="{223AACFE-6C01-40BA-867F-01D3ED3BB998}" type="pres">
      <dgm:prSet presAssocID="{07AA13E7-FF11-4D42-995A-3A0C41F7478C}" presName="parentText" presStyleLbl="node1" presStyleIdx="0" presStyleCnt="3" custLinFactNeighborY="-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A883DF-5F6C-4AB9-A551-F718F4E8F54D}" type="pres">
      <dgm:prSet presAssocID="{07AA13E7-FF11-4D42-995A-3A0C41F7478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4158A-32FC-4DF4-8D62-311D2A663521}" type="pres">
      <dgm:prSet presAssocID="{99C6D7DA-9AEC-479F-8363-D7937E4A52AB}" presName="sp" presStyleCnt="0"/>
      <dgm:spPr/>
    </dgm:pt>
    <dgm:pt modelId="{0461E8FB-BDD8-4383-B1AD-FCCB42D7DB5C}" type="pres">
      <dgm:prSet presAssocID="{65A1E858-A0C0-4F79-B9E8-7E83B947AD01}" presName="linNode" presStyleCnt="0"/>
      <dgm:spPr/>
    </dgm:pt>
    <dgm:pt modelId="{E3E3EB66-A291-440D-833D-BA8E6AA53D5C}" type="pres">
      <dgm:prSet presAssocID="{65A1E858-A0C0-4F79-B9E8-7E83B947AD0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12DC7-AEBE-41DB-8F21-B18BBC735647}" type="pres">
      <dgm:prSet presAssocID="{65A1E858-A0C0-4F79-B9E8-7E83B947AD01}" presName="descendantText" presStyleLbl="alignAccFollowNode1" presStyleIdx="1" presStyleCnt="3" custScaleY="125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06F488-576F-4E99-8FB5-DE8B42260EC6}" type="pres">
      <dgm:prSet presAssocID="{DADF0E2A-49D2-4E6F-B210-3B07F49BA5E1}" presName="sp" presStyleCnt="0"/>
      <dgm:spPr/>
    </dgm:pt>
    <dgm:pt modelId="{49511196-65C0-4EE9-9A7E-1BC6CF9B7809}" type="pres">
      <dgm:prSet presAssocID="{25306CF5-0058-49EA-B5AB-DBC1D995EBBE}" presName="linNode" presStyleCnt="0"/>
      <dgm:spPr/>
    </dgm:pt>
    <dgm:pt modelId="{7E35B887-F36C-4C0F-858A-6B831EA750DF}" type="pres">
      <dgm:prSet presAssocID="{25306CF5-0058-49EA-B5AB-DBC1D995EBB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6AAA2-D95B-4441-A919-D7ABB9828B2A}" type="pres">
      <dgm:prSet presAssocID="{25306CF5-0058-49EA-B5AB-DBC1D995EBBE}" presName="descendantText" presStyleLbl="alignAccFollowNode1" presStyleIdx="2" presStyleCnt="3" custLinFactNeighborX="-433" custLinFactNeighborY="2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8259FF-DC5D-4F04-87B6-8AAC29A1FA14}" type="presOf" srcId="{FD58BE08-B7F4-4CE4-839B-1BA1C9C07A4C}" destId="{FDA6AAA2-D95B-4441-A919-D7ABB9828B2A}" srcOrd="0" destOrd="0" presId="urn:microsoft.com/office/officeart/2005/8/layout/vList5"/>
    <dgm:cxn modelId="{6515FBC9-5124-4262-B1BA-EBE04D0C1C53}" srcId="{07AA13E7-FF11-4D42-995A-3A0C41F7478C}" destId="{47D6420B-2FD4-4C49-A39A-7E8C67CAA767}" srcOrd="0" destOrd="0" parTransId="{945BB607-624E-4B50-A32C-4A1CFCA7DD63}" sibTransId="{60ABAAB3-11FC-4F52-BAB9-D0F978F387FC}"/>
    <dgm:cxn modelId="{84BA2F16-95DE-4080-BD21-32AF375015A6}" srcId="{25306CF5-0058-49EA-B5AB-DBC1D995EBBE}" destId="{9440D19E-B218-4A20-828F-CF0FB81F2593}" srcOrd="1" destOrd="0" parTransId="{F4306BC9-24CE-4DA0-927C-A41B4566D26C}" sibTransId="{9AC3B926-52D2-4D2D-AE63-7D924FB7F0DC}"/>
    <dgm:cxn modelId="{79087AA2-746A-45FF-BCF1-FC319435B72D}" srcId="{A2FA7169-6D67-47BA-95D3-BFCA484911C5}" destId="{25306CF5-0058-49EA-B5AB-DBC1D995EBBE}" srcOrd="2" destOrd="0" parTransId="{8FF2C382-0720-4BF4-B02B-34F5C02ACCD4}" sibTransId="{851E509C-32E4-46EE-B13D-A372642D05BB}"/>
    <dgm:cxn modelId="{E1B57899-276F-4528-8447-6D4C527B9840}" type="presOf" srcId="{9440D19E-B218-4A20-828F-CF0FB81F2593}" destId="{FDA6AAA2-D95B-4441-A919-D7ABB9828B2A}" srcOrd="0" destOrd="1" presId="urn:microsoft.com/office/officeart/2005/8/layout/vList5"/>
    <dgm:cxn modelId="{86B97A18-AD9C-42B8-8CA0-B6A299562CE2}" srcId="{25306CF5-0058-49EA-B5AB-DBC1D995EBBE}" destId="{3EDBD8DF-2119-42A9-9D6D-26AD9591867F}" srcOrd="3" destOrd="0" parTransId="{AC6585B9-816E-4DDF-B129-B4287FD82863}" sibTransId="{D88CE771-9423-4F20-99F7-84D57F8705A4}"/>
    <dgm:cxn modelId="{9F041067-3499-40E5-BFAD-77097AE5E7E1}" type="presOf" srcId="{6F279A1E-5311-41B0-B8B2-FA6DF0D481DF}" destId="{8A112DC7-AEBE-41DB-8F21-B18BBC735647}" srcOrd="0" destOrd="0" presId="urn:microsoft.com/office/officeart/2005/8/layout/vList5"/>
    <dgm:cxn modelId="{3DC17B12-42A4-4E70-8CFE-454A549D75FD}" srcId="{A2FA7169-6D67-47BA-95D3-BFCA484911C5}" destId="{07AA13E7-FF11-4D42-995A-3A0C41F7478C}" srcOrd="0" destOrd="0" parTransId="{BF0D4126-1DFC-4A10-9BBA-33FABEBA9524}" sibTransId="{99C6D7DA-9AEC-479F-8363-D7937E4A52AB}"/>
    <dgm:cxn modelId="{2BE0FD1D-9C75-4C2F-A20D-B7025BA93658}" type="presOf" srcId="{25306CF5-0058-49EA-B5AB-DBC1D995EBBE}" destId="{7E35B887-F36C-4C0F-858A-6B831EA750DF}" srcOrd="0" destOrd="0" presId="urn:microsoft.com/office/officeart/2005/8/layout/vList5"/>
    <dgm:cxn modelId="{1BCD7793-5CAC-4607-BE6A-8C40B143AD44}" type="presOf" srcId="{47D6420B-2FD4-4C49-A39A-7E8C67CAA767}" destId="{32A883DF-5F6C-4AB9-A551-F718F4E8F54D}" srcOrd="0" destOrd="0" presId="urn:microsoft.com/office/officeart/2005/8/layout/vList5"/>
    <dgm:cxn modelId="{668252FF-4504-45CF-894B-FC73C9D06B9B}" srcId="{25306CF5-0058-49EA-B5AB-DBC1D995EBBE}" destId="{FD58BE08-B7F4-4CE4-839B-1BA1C9C07A4C}" srcOrd="0" destOrd="0" parTransId="{91ADF501-0178-4A2E-BEA8-0D696DF3EE1A}" sibTransId="{A3E0BFB5-491F-4E2E-9EDB-BC8F34CBDE31}"/>
    <dgm:cxn modelId="{9C391E48-00A0-4949-8B18-8F26B3D6EFB2}" type="presOf" srcId="{3EDBD8DF-2119-42A9-9D6D-26AD9591867F}" destId="{FDA6AAA2-D95B-4441-A919-D7ABB9828B2A}" srcOrd="0" destOrd="3" presId="urn:microsoft.com/office/officeart/2005/8/layout/vList5"/>
    <dgm:cxn modelId="{3F4E8D32-B585-4012-92C3-04E1C9A5592F}" srcId="{65A1E858-A0C0-4F79-B9E8-7E83B947AD01}" destId="{6F279A1E-5311-41B0-B8B2-FA6DF0D481DF}" srcOrd="0" destOrd="0" parTransId="{DED00951-F11A-4B39-AF2B-EBEFB1E14BF6}" sibTransId="{1D82A7AF-BE75-4DCF-896F-0176C1F9AC53}"/>
    <dgm:cxn modelId="{CD1A7AE9-DA73-43A5-ABDC-15601976D7D8}" type="presOf" srcId="{D8B9B28D-4A42-45BB-8304-08BC0270CAF9}" destId="{FDA6AAA2-D95B-4441-A919-D7ABB9828B2A}" srcOrd="0" destOrd="2" presId="urn:microsoft.com/office/officeart/2005/8/layout/vList5"/>
    <dgm:cxn modelId="{72DE817F-9D08-459C-905A-D1F92CB56097}" type="presOf" srcId="{07AA13E7-FF11-4D42-995A-3A0C41F7478C}" destId="{223AACFE-6C01-40BA-867F-01D3ED3BB998}" srcOrd="0" destOrd="0" presId="urn:microsoft.com/office/officeart/2005/8/layout/vList5"/>
    <dgm:cxn modelId="{E854C2B7-2C2E-446F-910C-34FE0DD15167}" srcId="{25306CF5-0058-49EA-B5AB-DBC1D995EBBE}" destId="{D8B9B28D-4A42-45BB-8304-08BC0270CAF9}" srcOrd="2" destOrd="0" parTransId="{D2BC960E-E2E7-4C05-87D9-1E7C3FCA52E2}" sibTransId="{5D465EDB-AD32-4929-9F83-23B800363211}"/>
    <dgm:cxn modelId="{C8703D04-D297-4D12-BF69-EABE040ADCA0}" type="presOf" srcId="{A2FA7169-6D67-47BA-95D3-BFCA484911C5}" destId="{6F2A784D-40A7-42B4-B312-79F615B1D4AA}" srcOrd="0" destOrd="0" presId="urn:microsoft.com/office/officeart/2005/8/layout/vList5"/>
    <dgm:cxn modelId="{3C0001B4-CFBF-4967-A0B1-C44CE90D521F}" type="presOf" srcId="{65A1E858-A0C0-4F79-B9E8-7E83B947AD01}" destId="{E3E3EB66-A291-440D-833D-BA8E6AA53D5C}" srcOrd="0" destOrd="0" presId="urn:microsoft.com/office/officeart/2005/8/layout/vList5"/>
    <dgm:cxn modelId="{F44A0D42-D71E-4E7D-AB3A-91F880A056F6}" srcId="{A2FA7169-6D67-47BA-95D3-BFCA484911C5}" destId="{65A1E858-A0C0-4F79-B9E8-7E83B947AD01}" srcOrd="1" destOrd="0" parTransId="{F8407084-06C0-4BBB-9133-B04708C1D6AE}" sibTransId="{DADF0E2A-49D2-4E6F-B210-3B07F49BA5E1}"/>
    <dgm:cxn modelId="{26C3C264-4B70-439E-90DE-C7D44FF96E61}" type="presParOf" srcId="{6F2A784D-40A7-42B4-B312-79F615B1D4AA}" destId="{47EB54ED-6DC6-4D5F-B411-46B8E86813AF}" srcOrd="0" destOrd="0" presId="urn:microsoft.com/office/officeart/2005/8/layout/vList5"/>
    <dgm:cxn modelId="{5910DBCB-B18C-44DD-89E8-BE43EA1EA7AF}" type="presParOf" srcId="{47EB54ED-6DC6-4D5F-B411-46B8E86813AF}" destId="{223AACFE-6C01-40BA-867F-01D3ED3BB998}" srcOrd="0" destOrd="0" presId="urn:microsoft.com/office/officeart/2005/8/layout/vList5"/>
    <dgm:cxn modelId="{28A37FE3-82CA-46D2-91F1-24F76BBDD720}" type="presParOf" srcId="{47EB54ED-6DC6-4D5F-B411-46B8E86813AF}" destId="{32A883DF-5F6C-4AB9-A551-F718F4E8F54D}" srcOrd="1" destOrd="0" presId="urn:microsoft.com/office/officeart/2005/8/layout/vList5"/>
    <dgm:cxn modelId="{DB1A8255-44AE-4DFF-A4B2-A8603C991872}" type="presParOf" srcId="{6F2A784D-40A7-42B4-B312-79F615B1D4AA}" destId="{F244158A-32FC-4DF4-8D62-311D2A663521}" srcOrd="1" destOrd="0" presId="urn:microsoft.com/office/officeart/2005/8/layout/vList5"/>
    <dgm:cxn modelId="{8BAC41E0-6444-4D99-B32F-B3C282CD8710}" type="presParOf" srcId="{6F2A784D-40A7-42B4-B312-79F615B1D4AA}" destId="{0461E8FB-BDD8-4383-B1AD-FCCB42D7DB5C}" srcOrd="2" destOrd="0" presId="urn:microsoft.com/office/officeart/2005/8/layout/vList5"/>
    <dgm:cxn modelId="{369FA12C-E294-429A-A2C2-8A67409713C4}" type="presParOf" srcId="{0461E8FB-BDD8-4383-B1AD-FCCB42D7DB5C}" destId="{E3E3EB66-A291-440D-833D-BA8E6AA53D5C}" srcOrd="0" destOrd="0" presId="urn:microsoft.com/office/officeart/2005/8/layout/vList5"/>
    <dgm:cxn modelId="{17FDF26F-84C3-4793-9211-47173E9AAE67}" type="presParOf" srcId="{0461E8FB-BDD8-4383-B1AD-FCCB42D7DB5C}" destId="{8A112DC7-AEBE-41DB-8F21-B18BBC735647}" srcOrd="1" destOrd="0" presId="urn:microsoft.com/office/officeart/2005/8/layout/vList5"/>
    <dgm:cxn modelId="{059AB09A-0FA3-43D3-A28D-AE61B1B0D3B9}" type="presParOf" srcId="{6F2A784D-40A7-42B4-B312-79F615B1D4AA}" destId="{8B06F488-576F-4E99-8FB5-DE8B42260EC6}" srcOrd="3" destOrd="0" presId="urn:microsoft.com/office/officeart/2005/8/layout/vList5"/>
    <dgm:cxn modelId="{69777AFE-B383-4AF0-A682-C29670DFCBE6}" type="presParOf" srcId="{6F2A784D-40A7-42B4-B312-79F615B1D4AA}" destId="{49511196-65C0-4EE9-9A7E-1BC6CF9B7809}" srcOrd="4" destOrd="0" presId="urn:microsoft.com/office/officeart/2005/8/layout/vList5"/>
    <dgm:cxn modelId="{6E354FA1-0D2E-4A2C-BA47-D4631B45EA7D}" type="presParOf" srcId="{49511196-65C0-4EE9-9A7E-1BC6CF9B7809}" destId="{7E35B887-F36C-4C0F-858A-6B831EA750DF}" srcOrd="0" destOrd="0" presId="urn:microsoft.com/office/officeart/2005/8/layout/vList5"/>
    <dgm:cxn modelId="{8628473E-F09F-478B-B2BC-F834335712CB}" type="presParOf" srcId="{49511196-65C0-4EE9-9A7E-1BC6CF9B7809}" destId="{FDA6AAA2-D95B-4441-A919-D7ABB9828B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9A2845-0B1F-42B5-8356-8ED453A6056F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CC7EF9-8F8A-4DC7-BB23-83F9381CF7A6}">
      <dgm:prSet phldrT="[Текст]" custT="1"/>
      <dgm:spPr/>
      <dgm:t>
        <a:bodyPr/>
        <a:lstStyle/>
        <a:p>
          <a:pPr algn="ctr"/>
          <a:r>
            <a:rPr lang="ru-RU" sz="1400" b="1" dirty="0">
              <a:latin typeface="Times New Roman" pitchFamily="18" charset="0"/>
              <a:cs typeface="Times New Roman" pitchFamily="18" charset="0"/>
            </a:rPr>
            <a:t>СООБЩЕСТВО</a:t>
          </a:r>
        </a:p>
        <a:p>
          <a:pPr algn="ctr"/>
          <a:r>
            <a:rPr lang="ru-RU" sz="1400" b="1" dirty="0">
              <a:latin typeface="Times New Roman" pitchFamily="18" charset="0"/>
              <a:cs typeface="Times New Roman" pitchFamily="18" charset="0"/>
            </a:rPr>
            <a:t>и "ПЕНАТЫ"</a:t>
          </a:r>
        </a:p>
      </dgm:t>
    </dgm:pt>
    <dgm:pt modelId="{D1C86659-00DB-4AE6-8900-192BF2BDBFC9}" type="parTrans" cxnId="{B109292E-7A39-4C05-A849-D8DB251B693F}">
      <dgm:prSet/>
      <dgm:spPr/>
      <dgm:t>
        <a:bodyPr/>
        <a:lstStyle/>
        <a:p>
          <a:pPr algn="l"/>
          <a:endParaRPr lang="ru-RU"/>
        </a:p>
      </dgm:t>
    </dgm:pt>
    <dgm:pt modelId="{0A82DA13-D5F8-4CC3-9FEA-3060707E0C49}" type="sibTrans" cxnId="{B109292E-7A39-4C05-A849-D8DB251B693F}">
      <dgm:prSet/>
      <dgm:spPr/>
      <dgm:t>
        <a:bodyPr/>
        <a:lstStyle/>
        <a:p>
          <a:pPr algn="l"/>
          <a:endParaRPr lang="ru-RU"/>
        </a:p>
      </dgm:t>
    </dgm:pt>
    <dgm:pt modelId="{B89DAAD5-14B3-4F79-8B5C-6FEC973590CB}">
      <dgm:prSet phldrT="[Текст]" custT="1"/>
      <dgm:spPr/>
      <dgm:t>
        <a:bodyPr/>
        <a:lstStyle/>
        <a:p>
          <a:pPr algn="ctr"/>
          <a:r>
            <a:rPr lang="ru-RU" sz="1400" b="1" spc="-60" baseline="0" dirty="0" err="1">
              <a:latin typeface="Times New Roman" pitchFamily="18" charset="0"/>
              <a:cs typeface="Times New Roman" pitchFamily="18" charset="0"/>
            </a:rPr>
            <a:t>СоСтояние</a:t>
          </a:r>
          <a:endParaRPr lang="ru-RU" sz="1400" b="1" spc="-60" baseline="0" dirty="0">
            <a:latin typeface="Times New Roman" pitchFamily="18" charset="0"/>
            <a:cs typeface="Times New Roman" pitchFamily="18" charset="0"/>
          </a:endParaRPr>
        </a:p>
      </dgm:t>
    </dgm:pt>
    <dgm:pt modelId="{57C54BFA-270C-48D4-B192-F19233C3316F}" type="parTrans" cxnId="{9F8FC838-F4D1-4A2D-9100-2D83DB0E0F52}">
      <dgm:prSet/>
      <dgm:spPr/>
      <dgm:t>
        <a:bodyPr/>
        <a:lstStyle/>
        <a:p>
          <a:pPr algn="l"/>
          <a:endParaRPr lang="ru-RU"/>
        </a:p>
      </dgm:t>
    </dgm:pt>
    <dgm:pt modelId="{38455A8F-D4F6-44E8-9182-1B20F36B490A}" type="sibTrans" cxnId="{9F8FC838-F4D1-4A2D-9100-2D83DB0E0F52}">
      <dgm:prSet/>
      <dgm:spPr/>
      <dgm:t>
        <a:bodyPr/>
        <a:lstStyle/>
        <a:p>
          <a:pPr algn="l"/>
          <a:endParaRPr lang="ru-RU"/>
        </a:p>
      </dgm:t>
    </dgm:pt>
    <dgm:pt modelId="{58D56F7F-81B8-4CA2-B339-0BE89E6329B3}">
      <dgm:prSet phldrT="[Текст]" custT="1"/>
      <dgm:spPr/>
      <dgm:t>
        <a:bodyPr/>
        <a:lstStyle/>
        <a:p>
          <a:pPr algn="ctr"/>
          <a:r>
            <a:rPr lang="ru-RU" sz="1400" b="1" spc="-50" baseline="0" dirty="0" err="1">
              <a:latin typeface="Times New Roman" pitchFamily="18" charset="0"/>
              <a:cs typeface="Times New Roman" pitchFamily="18" charset="0"/>
            </a:rPr>
            <a:t>СоДействие</a:t>
          </a:r>
          <a:endParaRPr lang="ru-RU" sz="1400" b="1" spc="-50" baseline="0" dirty="0">
            <a:latin typeface="Times New Roman" pitchFamily="18" charset="0"/>
            <a:cs typeface="Times New Roman" pitchFamily="18" charset="0"/>
          </a:endParaRPr>
        </a:p>
      </dgm:t>
    </dgm:pt>
    <dgm:pt modelId="{27990AB3-0AA6-49B1-B7B7-6E339A6240DF}" type="parTrans" cxnId="{FCDC4E27-6A3C-4C4E-B4B8-01DA7FF6678F}">
      <dgm:prSet/>
      <dgm:spPr/>
      <dgm:t>
        <a:bodyPr/>
        <a:lstStyle/>
        <a:p>
          <a:pPr algn="l"/>
          <a:endParaRPr lang="ru-RU"/>
        </a:p>
      </dgm:t>
    </dgm:pt>
    <dgm:pt modelId="{1197856C-E8A7-45BE-88B5-3AA73E64BFA5}" type="sibTrans" cxnId="{FCDC4E27-6A3C-4C4E-B4B8-01DA7FF6678F}">
      <dgm:prSet/>
      <dgm:spPr/>
      <dgm:t>
        <a:bodyPr/>
        <a:lstStyle/>
        <a:p>
          <a:pPr algn="l"/>
          <a:endParaRPr lang="ru-RU"/>
        </a:p>
      </dgm:t>
    </dgm:pt>
    <dgm:pt modelId="{B4E3D352-FDBC-40F2-AB6D-B4557B80F17C}">
      <dgm:prSet phldrT="[Текст]" custT="1"/>
      <dgm:spPr/>
      <dgm:t>
        <a:bodyPr/>
        <a:lstStyle/>
        <a:p>
          <a:pPr algn="ctr"/>
          <a:r>
            <a:rPr lang="ru-RU" sz="1400" b="1" dirty="0" err="1">
              <a:latin typeface="Times New Roman" pitchFamily="18" charset="0"/>
              <a:cs typeface="Times New Roman" pitchFamily="18" charset="0"/>
            </a:rPr>
            <a:t>СоЗнание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870E9B0D-9F36-4103-88A1-25A228A77940}" type="parTrans" cxnId="{828E036B-2CEF-4BFC-B799-B6F36A54A53B}">
      <dgm:prSet/>
      <dgm:spPr/>
      <dgm:t>
        <a:bodyPr/>
        <a:lstStyle/>
        <a:p>
          <a:pPr algn="l"/>
          <a:endParaRPr lang="ru-RU"/>
        </a:p>
      </dgm:t>
    </dgm:pt>
    <dgm:pt modelId="{7793C101-C339-4A18-AC94-A8D3B97CD9CC}" type="sibTrans" cxnId="{828E036B-2CEF-4BFC-B799-B6F36A54A53B}">
      <dgm:prSet/>
      <dgm:spPr/>
      <dgm:t>
        <a:bodyPr/>
        <a:lstStyle/>
        <a:p>
          <a:pPr algn="l"/>
          <a:endParaRPr lang="ru-RU"/>
        </a:p>
      </dgm:t>
    </dgm:pt>
    <dgm:pt modelId="{B1FC9F4A-64AE-44D7-8745-5D56FE5E5C0F}">
      <dgm:prSet phldrT="[Текст]" custT="1"/>
      <dgm:spPr/>
      <dgm:t>
        <a:bodyPr/>
        <a:lstStyle/>
        <a:p>
          <a:pPr algn="ctr"/>
          <a:r>
            <a:rPr lang="ru-RU" sz="1400" b="1" dirty="0" err="1">
              <a:latin typeface="Times New Roman" pitchFamily="18" charset="0"/>
              <a:cs typeface="Times New Roman" pitchFamily="18" charset="0"/>
            </a:rPr>
            <a:t>СоПровож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     </a:t>
          </a:r>
          <a:r>
            <a:rPr lang="ru-RU" sz="1400" b="1" dirty="0" err="1">
              <a:latin typeface="Times New Roman" pitchFamily="18" charset="0"/>
              <a:cs typeface="Times New Roman" pitchFamily="18" charset="0"/>
            </a:rPr>
            <a:t>дение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61B2DB6F-84C3-457E-B3C4-3863731EC2D5}" type="parTrans" cxnId="{CC933DFA-5250-49FE-BF49-BDF227041735}">
      <dgm:prSet/>
      <dgm:spPr/>
      <dgm:t>
        <a:bodyPr/>
        <a:lstStyle/>
        <a:p>
          <a:pPr algn="l"/>
          <a:endParaRPr lang="ru-RU"/>
        </a:p>
      </dgm:t>
    </dgm:pt>
    <dgm:pt modelId="{9F080DEB-2C19-4523-A51B-E6362C3F3994}" type="sibTrans" cxnId="{CC933DFA-5250-49FE-BF49-BDF227041735}">
      <dgm:prSet/>
      <dgm:spPr/>
      <dgm:t>
        <a:bodyPr/>
        <a:lstStyle/>
        <a:p>
          <a:pPr algn="l"/>
          <a:endParaRPr lang="ru-RU"/>
        </a:p>
      </dgm:t>
    </dgm:pt>
    <dgm:pt modelId="{025ADCAD-3B8B-4256-AE1C-A229823EE5A0}">
      <dgm:prSet custT="1"/>
      <dgm:spPr/>
      <dgm:t>
        <a:bodyPr/>
        <a:lstStyle/>
        <a:p>
          <a:pPr algn="ctr"/>
          <a:r>
            <a:rPr lang="ru-RU" sz="1400" b="1" spc="-50" baseline="0" dirty="0" err="1">
              <a:latin typeface="Times New Roman" pitchFamily="18" charset="0"/>
              <a:cs typeface="Times New Roman" pitchFamily="18" charset="0"/>
            </a:rPr>
            <a:t>СоТворение</a:t>
          </a:r>
          <a:endParaRPr lang="ru-RU" sz="1400" b="1" spc="-50" baseline="0" dirty="0">
            <a:latin typeface="Times New Roman" pitchFamily="18" charset="0"/>
            <a:cs typeface="Times New Roman" pitchFamily="18" charset="0"/>
          </a:endParaRPr>
        </a:p>
      </dgm:t>
    </dgm:pt>
    <dgm:pt modelId="{D35BCA1F-9853-4E31-9DBC-428C5E908C50}" type="parTrans" cxnId="{42BE4EEE-29D0-4F41-A77B-EA98296B3281}">
      <dgm:prSet/>
      <dgm:spPr/>
      <dgm:t>
        <a:bodyPr/>
        <a:lstStyle/>
        <a:p>
          <a:pPr algn="l"/>
          <a:endParaRPr lang="ru-RU"/>
        </a:p>
      </dgm:t>
    </dgm:pt>
    <dgm:pt modelId="{48234818-4590-40C7-9C20-CC72847C951A}" type="sibTrans" cxnId="{42BE4EEE-29D0-4F41-A77B-EA98296B3281}">
      <dgm:prSet/>
      <dgm:spPr/>
      <dgm:t>
        <a:bodyPr/>
        <a:lstStyle/>
        <a:p>
          <a:pPr algn="l"/>
          <a:endParaRPr lang="ru-RU"/>
        </a:p>
      </dgm:t>
    </dgm:pt>
    <dgm:pt modelId="{587B9EFE-3620-496D-86A2-A7AA6B4E99E6}">
      <dgm:prSet custT="1"/>
      <dgm:spPr/>
      <dgm:t>
        <a:bodyPr/>
        <a:lstStyle/>
        <a:p>
          <a:pPr algn="ctr"/>
          <a:r>
            <a:rPr lang="ru-RU" sz="1400" b="1" dirty="0" err="1">
              <a:latin typeface="Times New Roman" pitchFamily="18" charset="0"/>
              <a:cs typeface="Times New Roman" pitchFamily="18" charset="0"/>
            </a:rPr>
            <a:t>СоЗвучие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8D44FBE5-D848-4321-97B3-AD20CE74E9B3}" type="parTrans" cxnId="{B605EA32-281F-4190-A283-F014B3D9FB17}">
      <dgm:prSet/>
      <dgm:spPr/>
      <dgm:t>
        <a:bodyPr/>
        <a:lstStyle/>
        <a:p>
          <a:pPr algn="l"/>
          <a:endParaRPr lang="ru-RU"/>
        </a:p>
      </dgm:t>
    </dgm:pt>
    <dgm:pt modelId="{1C09CDD7-389D-44BA-941F-5EF4138F22FD}" type="sibTrans" cxnId="{B605EA32-281F-4190-A283-F014B3D9FB17}">
      <dgm:prSet/>
      <dgm:spPr/>
      <dgm:t>
        <a:bodyPr/>
        <a:lstStyle/>
        <a:p>
          <a:pPr algn="l"/>
          <a:endParaRPr lang="ru-RU"/>
        </a:p>
      </dgm:t>
    </dgm:pt>
    <dgm:pt modelId="{4A08F742-E397-4635-A0FE-673836DBA90F}">
      <dgm:prSet custT="1"/>
      <dgm:spPr/>
      <dgm:t>
        <a:bodyPr/>
        <a:lstStyle/>
        <a:p>
          <a:pPr algn="ctr"/>
          <a:r>
            <a:rPr lang="ru-RU" sz="1400" b="1" spc="-40" baseline="0" dirty="0" err="1">
              <a:latin typeface="Times New Roman" pitchFamily="18" charset="0"/>
              <a:cs typeface="Times New Roman" pitchFamily="18" charset="0"/>
            </a:rPr>
            <a:t>СоУчастие</a:t>
          </a:r>
          <a:endParaRPr lang="ru-RU" sz="1400" b="1" spc="-40" baseline="0" dirty="0">
            <a:latin typeface="Times New Roman" pitchFamily="18" charset="0"/>
            <a:cs typeface="Times New Roman" pitchFamily="18" charset="0"/>
          </a:endParaRPr>
        </a:p>
      </dgm:t>
    </dgm:pt>
    <dgm:pt modelId="{5B4407AE-52AB-4ED0-8CD4-D463EE434556}" type="parTrans" cxnId="{16984766-F2F7-4A7E-9828-EC1E87E4DE4F}">
      <dgm:prSet/>
      <dgm:spPr/>
      <dgm:t>
        <a:bodyPr/>
        <a:lstStyle/>
        <a:p>
          <a:pPr algn="l"/>
          <a:endParaRPr lang="ru-RU"/>
        </a:p>
      </dgm:t>
    </dgm:pt>
    <dgm:pt modelId="{32BA68AF-0B57-4D83-B192-97B7BCF6B7C4}" type="sibTrans" cxnId="{16984766-F2F7-4A7E-9828-EC1E87E4DE4F}">
      <dgm:prSet/>
      <dgm:spPr/>
      <dgm:t>
        <a:bodyPr/>
        <a:lstStyle/>
        <a:p>
          <a:pPr algn="l"/>
          <a:endParaRPr lang="ru-RU"/>
        </a:p>
      </dgm:t>
    </dgm:pt>
    <dgm:pt modelId="{A65A1916-2447-48D2-BE49-E4DE9338218F}">
      <dgm:prSet custT="1"/>
      <dgm:spPr/>
      <dgm:t>
        <a:bodyPr/>
        <a:lstStyle/>
        <a:p>
          <a:pPr algn="ctr"/>
          <a:r>
            <a:rPr lang="ru-RU" sz="1400" b="1" spc="-50" baseline="0" dirty="0" err="1">
              <a:latin typeface="Times New Roman" pitchFamily="18" charset="0"/>
              <a:cs typeface="Times New Roman" pitchFamily="18" charset="0"/>
            </a:rPr>
            <a:t>СоБытие</a:t>
          </a:r>
          <a:endParaRPr lang="ru-RU" sz="1400" b="1" spc="-50" baseline="0" dirty="0">
            <a:latin typeface="Times New Roman" pitchFamily="18" charset="0"/>
            <a:cs typeface="Times New Roman" pitchFamily="18" charset="0"/>
          </a:endParaRPr>
        </a:p>
      </dgm:t>
    </dgm:pt>
    <dgm:pt modelId="{E4B907A7-0FA1-4DDB-AF40-EE15AAAA6FC8}" type="parTrans" cxnId="{39C6A524-B6AB-44B5-BB25-F3BFE1DC8F17}">
      <dgm:prSet/>
      <dgm:spPr/>
      <dgm:t>
        <a:bodyPr/>
        <a:lstStyle/>
        <a:p>
          <a:pPr algn="l"/>
          <a:endParaRPr lang="ru-RU"/>
        </a:p>
      </dgm:t>
    </dgm:pt>
    <dgm:pt modelId="{1A35E83F-4CC2-4958-B67B-930549030B54}" type="sibTrans" cxnId="{39C6A524-B6AB-44B5-BB25-F3BFE1DC8F17}">
      <dgm:prSet/>
      <dgm:spPr/>
      <dgm:t>
        <a:bodyPr/>
        <a:lstStyle/>
        <a:p>
          <a:pPr algn="l"/>
          <a:endParaRPr lang="ru-RU"/>
        </a:p>
      </dgm:t>
    </dgm:pt>
    <dgm:pt modelId="{FB46AE48-28C5-4CFD-A5C8-A051FBFE472A}" type="pres">
      <dgm:prSet presAssocID="{899A2845-0B1F-42B5-8356-8ED453A6056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8B4FF0-0B5C-4605-96E3-EE8C80B0104F}" type="pres">
      <dgm:prSet presAssocID="{899A2845-0B1F-42B5-8356-8ED453A6056F}" presName="radial" presStyleCnt="0">
        <dgm:presLayoutVars>
          <dgm:animLvl val="ctr"/>
        </dgm:presLayoutVars>
      </dgm:prSet>
      <dgm:spPr/>
    </dgm:pt>
    <dgm:pt modelId="{FBA1DC45-DE0D-43C8-AE07-5935080D6944}" type="pres">
      <dgm:prSet presAssocID="{30CC7EF9-8F8A-4DC7-BB23-83F9381CF7A6}" presName="centerShape" presStyleLbl="vennNode1" presStyleIdx="0" presStyleCnt="9"/>
      <dgm:spPr/>
      <dgm:t>
        <a:bodyPr/>
        <a:lstStyle/>
        <a:p>
          <a:endParaRPr lang="ru-RU"/>
        </a:p>
      </dgm:t>
    </dgm:pt>
    <dgm:pt modelId="{3AB56D0D-AD02-4864-A580-C118EBF13ADA}" type="pres">
      <dgm:prSet presAssocID="{B89DAAD5-14B3-4F79-8B5C-6FEC973590CB}" presName="node" presStyleLbl="vennNode1" presStyleIdx="1" presStyleCnt="9" custRadScaleRad="100112" custRadScaleInc="-5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CF2E9-8770-4859-8461-30A13ADD772F}" type="pres">
      <dgm:prSet presAssocID="{58D56F7F-81B8-4CA2-B339-0BE89E6329B3}" presName="node" presStyleLbl="vennNode1" presStyleIdx="2" presStyleCnt="9" custScaleX="117461" custScaleY="103387" custRadScaleRad="106131" custRadScaleInc="-1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D5A7B-1245-42B3-8FCE-50F28DA5AC71}" type="pres">
      <dgm:prSet presAssocID="{A65A1916-2447-48D2-BE49-E4DE9338218F}" presName="node" presStyleLbl="vennNode1" presStyleIdx="3" presStyleCnt="9" custScaleX="95652" custRadScaleRad="102695" custRadScaleInc="-22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9EB59-6559-4EE9-ABC9-6C7696DCE713}" type="pres">
      <dgm:prSet presAssocID="{4A08F742-E397-4635-A0FE-673836DBA90F}" presName="node" presStyleLbl="vennNode1" presStyleIdx="4" presStyleCnt="9" custScaleX="111683" custRadScaleRad="106765" custRadScaleInc="-6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957D3-7D62-4749-8B76-2DBC69DCBFED}" type="pres">
      <dgm:prSet presAssocID="{587B9EFE-3620-496D-86A2-A7AA6B4E99E6}" presName="node" presStyleLbl="vennNode1" presStyleIdx="5" presStyleCnt="9" custScaleX="111069" custRadScaleRad="100034" custRadScaleInc="-1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18792-C903-4D7B-B643-9559992584C1}" type="pres">
      <dgm:prSet presAssocID="{025ADCAD-3B8B-4256-AE1C-A229823EE5A0}" presName="node" presStyleLbl="vennNode1" presStyleIdx="6" presStyleCnt="9" custScaleX="113821" custScaleY="90709" custRadScaleRad="101710" custRadScaleInc="7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DE258-E68E-4AD7-9069-26FD2FCD53EB}" type="pres">
      <dgm:prSet presAssocID="{B4E3D352-FDBC-40F2-AB6D-B4557B80F17C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05C14-9455-4125-A2AA-E91BE488659B}" type="pres">
      <dgm:prSet presAssocID="{B1FC9F4A-64AE-44D7-8745-5D56FE5E5C0F}" presName="node" presStyleLbl="vennNode1" presStyleIdx="8" presStyleCnt="9" custScaleX="111814" custRadScaleRad="107453" custRadScaleInc="-5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4FB916-AE6A-4251-AFDF-A0B879B7197F}" type="presOf" srcId="{899A2845-0B1F-42B5-8356-8ED453A6056F}" destId="{FB46AE48-28C5-4CFD-A5C8-A051FBFE472A}" srcOrd="0" destOrd="0" presId="urn:microsoft.com/office/officeart/2005/8/layout/radial3"/>
    <dgm:cxn modelId="{1BB90709-2FAF-4751-AA97-F8DE4BD04AA9}" type="presOf" srcId="{30CC7EF9-8F8A-4DC7-BB23-83F9381CF7A6}" destId="{FBA1DC45-DE0D-43C8-AE07-5935080D6944}" srcOrd="0" destOrd="0" presId="urn:microsoft.com/office/officeart/2005/8/layout/radial3"/>
    <dgm:cxn modelId="{B109292E-7A39-4C05-A849-D8DB251B693F}" srcId="{899A2845-0B1F-42B5-8356-8ED453A6056F}" destId="{30CC7EF9-8F8A-4DC7-BB23-83F9381CF7A6}" srcOrd="0" destOrd="0" parTransId="{D1C86659-00DB-4AE6-8900-192BF2BDBFC9}" sibTransId="{0A82DA13-D5F8-4CC3-9FEA-3060707E0C49}"/>
    <dgm:cxn modelId="{2BB582E5-4DBF-47B8-939E-30E20012CC9B}" type="presOf" srcId="{4A08F742-E397-4635-A0FE-673836DBA90F}" destId="{FCC9EB59-6559-4EE9-ABC9-6C7696DCE713}" srcOrd="0" destOrd="0" presId="urn:microsoft.com/office/officeart/2005/8/layout/radial3"/>
    <dgm:cxn modelId="{16984766-F2F7-4A7E-9828-EC1E87E4DE4F}" srcId="{30CC7EF9-8F8A-4DC7-BB23-83F9381CF7A6}" destId="{4A08F742-E397-4635-A0FE-673836DBA90F}" srcOrd="3" destOrd="0" parTransId="{5B4407AE-52AB-4ED0-8CD4-D463EE434556}" sibTransId="{32BA68AF-0B57-4D83-B192-97B7BCF6B7C4}"/>
    <dgm:cxn modelId="{D466E4F5-16F3-44F5-BAF8-DF8FDD0564B6}" type="presOf" srcId="{B89DAAD5-14B3-4F79-8B5C-6FEC973590CB}" destId="{3AB56D0D-AD02-4864-A580-C118EBF13ADA}" srcOrd="0" destOrd="0" presId="urn:microsoft.com/office/officeart/2005/8/layout/radial3"/>
    <dgm:cxn modelId="{0E6E4FB5-9B06-452D-9C01-62789CD506AC}" type="presOf" srcId="{B1FC9F4A-64AE-44D7-8745-5D56FE5E5C0F}" destId="{A2105C14-9455-4125-A2AA-E91BE488659B}" srcOrd="0" destOrd="0" presId="urn:microsoft.com/office/officeart/2005/8/layout/radial3"/>
    <dgm:cxn modelId="{A3929802-7B10-4896-95C2-E907E43C4AFB}" type="presOf" srcId="{025ADCAD-3B8B-4256-AE1C-A229823EE5A0}" destId="{3BE18792-C903-4D7B-B643-9559992584C1}" srcOrd="0" destOrd="0" presId="urn:microsoft.com/office/officeart/2005/8/layout/radial3"/>
    <dgm:cxn modelId="{42BE4EEE-29D0-4F41-A77B-EA98296B3281}" srcId="{30CC7EF9-8F8A-4DC7-BB23-83F9381CF7A6}" destId="{025ADCAD-3B8B-4256-AE1C-A229823EE5A0}" srcOrd="5" destOrd="0" parTransId="{D35BCA1F-9853-4E31-9DBC-428C5E908C50}" sibTransId="{48234818-4590-40C7-9C20-CC72847C951A}"/>
    <dgm:cxn modelId="{828E036B-2CEF-4BFC-B799-B6F36A54A53B}" srcId="{30CC7EF9-8F8A-4DC7-BB23-83F9381CF7A6}" destId="{B4E3D352-FDBC-40F2-AB6D-B4557B80F17C}" srcOrd="6" destOrd="0" parTransId="{870E9B0D-9F36-4103-88A1-25A228A77940}" sibTransId="{7793C101-C339-4A18-AC94-A8D3B97CD9CC}"/>
    <dgm:cxn modelId="{D198DAE3-A95A-4379-A3F7-868CCFACC5BF}" type="presOf" srcId="{B4E3D352-FDBC-40F2-AB6D-B4557B80F17C}" destId="{01FDE258-E68E-4AD7-9069-26FD2FCD53EB}" srcOrd="0" destOrd="0" presId="urn:microsoft.com/office/officeart/2005/8/layout/radial3"/>
    <dgm:cxn modelId="{672765C9-18EB-49B7-8937-B90DA83F5697}" type="presOf" srcId="{58D56F7F-81B8-4CA2-B339-0BE89E6329B3}" destId="{B61CF2E9-8770-4859-8461-30A13ADD772F}" srcOrd="0" destOrd="0" presId="urn:microsoft.com/office/officeart/2005/8/layout/radial3"/>
    <dgm:cxn modelId="{296229AB-C5D0-4A09-B29B-6794AE76DE6E}" type="presOf" srcId="{587B9EFE-3620-496D-86A2-A7AA6B4E99E6}" destId="{E5C957D3-7D62-4749-8B76-2DBC69DCBFED}" srcOrd="0" destOrd="0" presId="urn:microsoft.com/office/officeart/2005/8/layout/radial3"/>
    <dgm:cxn modelId="{CC933DFA-5250-49FE-BF49-BDF227041735}" srcId="{30CC7EF9-8F8A-4DC7-BB23-83F9381CF7A6}" destId="{B1FC9F4A-64AE-44D7-8745-5D56FE5E5C0F}" srcOrd="7" destOrd="0" parTransId="{61B2DB6F-84C3-457E-B3C4-3863731EC2D5}" sibTransId="{9F080DEB-2C19-4523-A51B-E6362C3F3994}"/>
    <dgm:cxn modelId="{9F8FC838-F4D1-4A2D-9100-2D83DB0E0F52}" srcId="{30CC7EF9-8F8A-4DC7-BB23-83F9381CF7A6}" destId="{B89DAAD5-14B3-4F79-8B5C-6FEC973590CB}" srcOrd="0" destOrd="0" parTransId="{57C54BFA-270C-48D4-B192-F19233C3316F}" sibTransId="{38455A8F-D4F6-44E8-9182-1B20F36B490A}"/>
    <dgm:cxn modelId="{FCDC4E27-6A3C-4C4E-B4B8-01DA7FF6678F}" srcId="{30CC7EF9-8F8A-4DC7-BB23-83F9381CF7A6}" destId="{58D56F7F-81B8-4CA2-B339-0BE89E6329B3}" srcOrd="1" destOrd="0" parTransId="{27990AB3-0AA6-49B1-B7B7-6E339A6240DF}" sibTransId="{1197856C-E8A7-45BE-88B5-3AA73E64BFA5}"/>
    <dgm:cxn modelId="{B605EA32-281F-4190-A283-F014B3D9FB17}" srcId="{30CC7EF9-8F8A-4DC7-BB23-83F9381CF7A6}" destId="{587B9EFE-3620-496D-86A2-A7AA6B4E99E6}" srcOrd="4" destOrd="0" parTransId="{8D44FBE5-D848-4321-97B3-AD20CE74E9B3}" sibTransId="{1C09CDD7-389D-44BA-941F-5EF4138F22FD}"/>
    <dgm:cxn modelId="{290E5A3C-B34C-4512-B825-30DB3D76DF5E}" type="presOf" srcId="{A65A1916-2447-48D2-BE49-E4DE9338218F}" destId="{DE7D5A7B-1245-42B3-8FCE-50F28DA5AC71}" srcOrd="0" destOrd="0" presId="urn:microsoft.com/office/officeart/2005/8/layout/radial3"/>
    <dgm:cxn modelId="{39C6A524-B6AB-44B5-BB25-F3BFE1DC8F17}" srcId="{30CC7EF9-8F8A-4DC7-BB23-83F9381CF7A6}" destId="{A65A1916-2447-48D2-BE49-E4DE9338218F}" srcOrd="2" destOrd="0" parTransId="{E4B907A7-0FA1-4DDB-AF40-EE15AAAA6FC8}" sibTransId="{1A35E83F-4CC2-4958-B67B-930549030B54}"/>
    <dgm:cxn modelId="{C12E29C7-D04B-4E08-929E-6F4AB3D034C3}" type="presParOf" srcId="{FB46AE48-28C5-4CFD-A5C8-A051FBFE472A}" destId="{318B4FF0-0B5C-4605-96E3-EE8C80B0104F}" srcOrd="0" destOrd="0" presId="urn:microsoft.com/office/officeart/2005/8/layout/radial3"/>
    <dgm:cxn modelId="{0018FFA6-7AD8-4BC3-8B52-FB4AD1DFCA87}" type="presParOf" srcId="{318B4FF0-0B5C-4605-96E3-EE8C80B0104F}" destId="{FBA1DC45-DE0D-43C8-AE07-5935080D6944}" srcOrd="0" destOrd="0" presId="urn:microsoft.com/office/officeart/2005/8/layout/radial3"/>
    <dgm:cxn modelId="{E2C805C2-F26F-463C-915B-8C27D435F7F5}" type="presParOf" srcId="{318B4FF0-0B5C-4605-96E3-EE8C80B0104F}" destId="{3AB56D0D-AD02-4864-A580-C118EBF13ADA}" srcOrd="1" destOrd="0" presId="urn:microsoft.com/office/officeart/2005/8/layout/radial3"/>
    <dgm:cxn modelId="{360D428D-ED50-4CE6-890F-8AB6C61FFD9E}" type="presParOf" srcId="{318B4FF0-0B5C-4605-96E3-EE8C80B0104F}" destId="{B61CF2E9-8770-4859-8461-30A13ADD772F}" srcOrd="2" destOrd="0" presId="urn:microsoft.com/office/officeart/2005/8/layout/radial3"/>
    <dgm:cxn modelId="{71489065-2193-44B5-80CD-640ADBAB2E2D}" type="presParOf" srcId="{318B4FF0-0B5C-4605-96E3-EE8C80B0104F}" destId="{DE7D5A7B-1245-42B3-8FCE-50F28DA5AC71}" srcOrd="3" destOrd="0" presId="urn:microsoft.com/office/officeart/2005/8/layout/radial3"/>
    <dgm:cxn modelId="{B2916701-CB3C-4D3C-8F80-14390CE14AA0}" type="presParOf" srcId="{318B4FF0-0B5C-4605-96E3-EE8C80B0104F}" destId="{FCC9EB59-6559-4EE9-ABC9-6C7696DCE713}" srcOrd="4" destOrd="0" presId="urn:microsoft.com/office/officeart/2005/8/layout/radial3"/>
    <dgm:cxn modelId="{93333597-4B65-46C4-9A78-F82B20662945}" type="presParOf" srcId="{318B4FF0-0B5C-4605-96E3-EE8C80B0104F}" destId="{E5C957D3-7D62-4749-8B76-2DBC69DCBFED}" srcOrd="5" destOrd="0" presId="urn:microsoft.com/office/officeart/2005/8/layout/radial3"/>
    <dgm:cxn modelId="{70A9EF1C-0B5D-4FC4-A7C8-19E764AA4975}" type="presParOf" srcId="{318B4FF0-0B5C-4605-96E3-EE8C80B0104F}" destId="{3BE18792-C903-4D7B-B643-9559992584C1}" srcOrd="6" destOrd="0" presId="urn:microsoft.com/office/officeart/2005/8/layout/radial3"/>
    <dgm:cxn modelId="{167D2A0D-7C1C-44DA-BD05-539A059AA662}" type="presParOf" srcId="{318B4FF0-0B5C-4605-96E3-EE8C80B0104F}" destId="{01FDE258-E68E-4AD7-9069-26FD2FCD53EB}" srcOrd="7" destOrd="0" presId="urn:microsoft.com/office/officeart/2005/8/layout/radial3"/>
    <dgm:cxn modelId="{F3EDA355-54EB-4A0C-A045-F48282D85796}" type="presParOf" srcId="{318B4FF0-0B5C-4605-96E3-EE8C80B0104F}" destId="{A2105C14-9455-4125-A2AA-E91BE488659B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883DF-5F6C-4AB9-A551-F718F4E8F54D}">
      <dsp:nvSpPr>
        <dsp:cNvPr id="0" name=""/>
        <dsp:cNvSpPr/>
      </dsp:nvSpPr>
      <dsp:spPr>
        <a:xfrm rot="5400000">
          <a:off x="5256493" y="-1952658"/>
          <a:ext cx="1336648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социальный патронаж и услуги семьям с детьми, в т.ч. с детьми-инвалидами, малообеспеченным и многодетным, семьям, оказавшимся в трудной жизненной ситуации, социально-опасном положении</a:t>
          </a:r>
        </a:p>
      </dsp:txBody>
      <dsp:txXfrm rot="-5400000">
        <a:off x="3136668" y="232417"/>
        <a:ext cx="5511049" cy="1206148"/>
      </dsp:txXfrm>
    </dsp:sp>
    <dsp:sp modelId="{223AACFE-6C01-40BA-867F-01D3ED3BB998}">
      <dsp:nvSpPr>
        <dsp:cNvPr id="0" name=""/>
        <dsp:cNvSpPr/>
      </dsp:nvSpPr>
      <dsp:spPr>
        <a:xfrm>
          <a:off x="0" y="1"/>
          <a:ext cx="3136668" cy="16708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13 структурных подразделений,  предоставляющих социальные услуги</a:t>
          </a:r>
        </a:p>
      </dsp:txBody>
      <dsp:txXfrm>
        <a:off x="81562" y="81563"/>
        <a:ext cx="2973544" cy="1507686"/>
      </dsp:txXfrm>
    </dsp:sp>
    <dsp:sp modelId="{8A112DC7-AEBE-41DB-8F21-B18BBC735647}">
      <dsp:nvSpPr>
        <dsp:cNvPr id="0" name=""/>
        <dsp:cNvSpPr/>
      </dsp:nvSpPr>
      <dsp:spPr>
        <a:xfrm rot="5400000">
          <a:off x="5081180" y="-193138"/>
          <a:ext cx="1675702" cy="55708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реабилитация инвалидов и людей пожилого возраста в условиях дневного пребывания</a:t>
          </a:r>
        </a:p>
      </dsp:txBody>
      <dsp:txXfrm rot="-5400000">
        <a:off x="3133605" y="1836238"/>
        <a:ext cx="5489052" cy="1512100"/>
      </dsp:txXfrm>
    </dsp:sp>
    <dsp:sp modelId="{E3E3EB66-A291-440D-833D-BA8E6AA53D5C}">
      <dsp:nvSpPr>
        <dsp:cNvPr id="0" name=""/>
        <dsp:cNvSpPr/>
      </dsp:nvSpPr>
      <dsp:spPr>
        <a:xfrm>
          <a:off x="0" y="1756882"/>
          <a:ext cx="3133605" cy="16708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Государственное задание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6 005 человек</a:t>
          </a:r>
        </a:p>
      </dsp:txBody>
      <dsp:txXfrm>
        <a:off x="81562" y="1838444"/>
        <a:ext cx="2970481" cy="1507686"/>
      </dsp:txXfrm>
    </dsp:sp>
    <dsp:sp modelId="{FDA6AAA2-D95B-4441-A919-D7ABB9828B2A}">
      <dsp:nvSpPr>
        <dsp:cNvPr id="0" name=""/>
        <dsp:cNvSpPr/>
      </dsp:nvSpPr>
      <dsp:spPr>
        <a:xfrm rot="5400000">
          <a:off x="5242912" y="1595461"/>
          <a:ext cx="1336648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социальное облуживание на дому граждан пожилого возраста и инвалидов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услуги сиделки по уходу за гражданами, находящимися на постельном режиме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123087" y="3780536"/>
        <a:ext cx="5511049" cy="1206148"/>
      </dsp:txXfrm>
    </dsp:sp>
    <dsp:sp modelId="{7E35B887-F36C-4C0F-858A-6B831EA750DF}">
      <dsp:nvSpPr>
        <dsp:cNvPr id="0" name=""/>
        <dsp:cNvSpPr/>
      </dsp:nvSpPr>
      <dsp:spPr>
        <a:xfrm>
          <a:off x="0" y="3513679"/>
          <a:ext cx="3136668" cy="16708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Более 50 % обслуживаемых – люди старше 50 лет</a:t>
          </a:r>
        </a:p>
      </dsp:txBody>
      <dsp:txXfrm>
        <a:off x="81562" y="3595241"/>
        <a:ext cx="2973544" cy="15076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1DC45-DE0D-43C8-AE07-5935080D6944}">
      <dsp:nvSpPr>
        <dsp:cNvPr id="0" name=""/>
        <dsp:cNvSpPr/>
      </dsp:nvSpPr>
      <dsp:spPr>
        <a:xfrm>
          <a:off x="1631088" y="984703"/>
          <a:ext cx="2453120" cy="24531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СООБЩЕСТВО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и "ПЕНАТЫ"</a:t>
          </a:r>
        </a:p>
      </dsp:txBody>
      <dsp:txXfrm>
        <a:off x="1990339" y="1343954"/>
        <a:ext cx="1734618" cy="1734618"/>
      </dsp:txXfrm>
    </dsp:sp>
    <dsp:sp modelId="{3AB56D0D-AD02-4864-A580-C118EBF13ADA}">
      <dsp:nvSpPr>
        <dsp:cNvPr id="0" name=""/>
        <dsp:cNvSpPr/>
      </dsp:nvSpPr>
      <dsp:spPr>
        <a:xfrm>
          <a:off x="2178642" y="0"/>
          <a:ext cx="1226560" cy="12265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pc="-60" baseline="0" dirty="0" err="1">
              <a:latin typeface="Times New Roman" pitchFamily="18" charset="0"/>
              <a:cs typeface="Times New Roman" pitchFamily="18" charset="0"/>
            </a:rPr>
            <a:t>СоСтояние</a:t>
          </a:r>
          <a:endParaRPr lang="ru-RU" sz="1400" b="1" kern="1200" spc="-6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2358268" y="179626"/>
        <a:ext cx="867308" cy="867308"/>
      </dsp:txXfrm>
    </dsp:sp>
    <dsp:sp modelId="{B61CF2E9-8770-4859-8461-30A13ADD772F}">
      <dsp:nvSpPr>
        <dsp:cNvPr id="0" name=""/>
        <dsp:cNvSpPr/>
      </dsp:nvSpPr>
      <dsp:spPr>
        <a:xfrm>
          <a:off x="3320873" y="363208"/>
          <a:ext cx="1440729" cy="12681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pc="-50" baseline="0" dirty="0" err="1">
              <a:latin typeface="Times New Roman" pitchFamily="18" charset="0"/>
              <a:cs typeface="Times New Roman" pitchFamily="18" charset="0"/>
            </a:rPr>
            <a:t>СоДействие</a:t>
          </a:r>
          <a:endParaRPr lang="ru-RU" sz="1400" b="1" kern="1200" spc="-5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3531863" y="548917"/>
        <a:ext cx="1018749" cy="896685"/>
      </dsp:txXfrm>
    </dsp:sp>
    <dsp:sp modelId="{DE7D5A7B-1245-42B3-8FCE-50F28DA5AC71}">
      <dsp:nvSpPr>
        <dsp:cNvPr id="0" name=""/>
        <dsp:cNvSpPr/>
      </dsp:nvSpPr>
      <dsp:spPr>
        <a:xfrm>
          <a:off x="3911385" y="1569444"/>
          <a:ext cx="1173229" cy="12265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pc="-50" baseline="0" dirty="0" err="1">
              <a:latin typeface="Times New Roman" pitchFamily="18" charset="0"/>
              <a:cs typeface="Times New Roman" pitchFamily="18" charset="0"/>
            </a:rPr>
            <a:t>СоБытие</a:t>
          </a:r>
          <a:endParaRPr lang="ru-RU" sz="1400" b="1" kern="1200" spc="-5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4083200" y="1749070"/>
        <a:ext cx="829599" cy="867308"/>
      </dsp:txXfrm>
    </dsp:sp>
    <dsp:sp modelId="{FCC9EB59-6559-4EE9-ABC9-6C7696DCE713}">
      <dsp:nvSpPr>
        <dsp:cNvPr id="0" name=""/>
        <dsp:cNvSpPr/>
      </dsp:nvSpPr>
      <dsp:spPr>
        <a:xfrm>
          <a:off x="3439060" y="2740575"/>
          <a:ext cx="1369859" cy="12265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pc="-40" baseline="0" dirty="0" err="1">
              <a:latin typeface="Times New Roman" pitchFamily="18" charset="0"/>
              <a:cs typeface="Times New Roman" pitchFamily="18" charset="0"/>
            </a:rPr>
            <a:t>СоУчастие</a:t>
          </a:r>
          <a:endParaRPr lang="ru-RU" sz="1400" b="1" kern="1200" spc="-4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3639671" y="2920201"/>
        <a:ext cx="968637" cy="867308"/>
      </dsp:txXfrm>
    </dsp:sp>
    <dsp:sp modelId="{E5C957D3-7D62-4749-8B76-2DBC69DCBFED}">
      <dsp:nvSpPr>
        <dsp:cNvPr id="0" name=""/>
        <dsp:cNvSpPr/>
      </dsp:nvSpPr>
      <dsp:spPr>
        <a:xfrm>
          <a:off x="2194570" y="3195966"/>
          <a:ext cx="1362328" cy="12265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>
              <a:latin typeface="Times New Roman" pitchFamily="18" charset="0"/>
              <a:cs typeface="Times New Roman" pitchFamily="18" charset="0"/>
            </a:rPr>
            <a:t>СоЗвучие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94078" y="3375592"/>
        <a:ext cx="963312" cy="867308"/>
      </dsp:txXfrm>
    </dsp:sp>
    <dsp:sp modelId="{3BE18792-C903-4D7B-B643-9559992584C1}">
      <dsp:nvSpPr>
        <dsp:cNvPr id="0" name=""/>
        <dsp:cNvSpPr/>
      </dsp:nvSpPr>
      <dsp:spPr>
        <a:xfrm>
          <a:off x="946212" y="2735636"/>
          <a:ext cx="1396083" cy="11126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pc="-50" baseline="0" dirty="0" err="1">
              <a:latin typeface="Times New Roman" pitchFamily="18" charset="0"/>
              <a:cs typeface="Times New Roman" pitchFamily="18" charset="0"/>
            </a:rPr>
            <a:t>СоТворение</a:t>
          </a:r>
          <a:endParaRPr lang="ru-RU" sz="1400" b="1" kern="1200" spc="-5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1150664" y="2898572"/>
        <a:ext cx="987179" cy="786728"/>
      </dsp:txXfrm>
    </dsp:sp>
    <dsp:sp modelId="{01FDE258-E68E-4AD7-9069-26FD2FCD53EB}">
      <dsp:nvSpPr>
        <dsp:cNvPr id="0" name=""/>
        <dsp:cNvSpPr/>
      </dsp:nvSpPr>
      <dsp:spPr>
        <a:xfrm>
          <a:off x="646823" y="1597983"/>
          <a:ext cx="1226560" cy="12265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>
              <a:latin typeface="Times New Roman" pitchFamily="18" charset="0"/>
              <a:cs typeface="Times New Roman" pitchFamily="18" charset="0"/>
            </a:rPr>
            <a:t>СоЗнание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26449" y="1777609"/>
        <a:ext cx="867308" cy="867308"/>
      </dsp:txXfrm>
    </dsp:sp>
    <dsp:sp modelId="{A2105C14-9455-4125-A2AA-E91BE488659B}">
      <dsp:nvSpPr>
        <dsp:cNvPr id="0" name=""/>
        <dsp:cNvSpPr/>
      </dsp:nvSpPr>
      <dsp:spPr>
        <a:xfrm>
          <a:off x="904309" y="440431"/>
          <a:ext cx="1371466" cy="12265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>
              <a:latin typeface="Times New Roman" pitchFamily="18" charset="0"/>
              <a:cs typeface="Times New Roman" pitchFamily="18" charset="0"/>
            </a:rPr>
            <a:t>СоПровож</a:t>
          </a: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     </a:t>
          </a:r>
          <a:r>
            <a:rPr lang="ru-RU" sz="1400" b="1" kern="1200" dirty="0" err="1">
              <a:latin typeface="Times New Roman" pitchFamily="18" charset="0"/>
              <a:cs typeface="Times New Roman" pitchFamily="18" charset="0"/>
            </a:rPr>
            <a:t>дение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05156" y="620057"/>
        <a:ext cx="969772" cy="867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236947"/>
            <a:ext cx="9181148" cy="154352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080511"/>
            <a:ext cx="7560945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CFDD-896F-426E-931E-5D5A5CAEDC29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6C5-A7FC-4F7E-A6E9-138A2FC179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1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CFDD-896F-426E-931E-5D5A5CAEDC29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6C5-A7FC-4F7E-A6E9-138A2FC179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455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288371"/>
            <a:ext cx="2430304" cy="614410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8" y="288371"/>
            <a:ext cx="7110889" cy="614410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CFDD-896F-426E-931E-5D5A5CAEDC29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6C5-A7FC-4F7E-A6E9-138A2FC179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11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CFDD-896F-426E-931E-5D5A5CAEDC29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6C5-A7FC-4F7E-A6E9-138A2FC179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33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627246"/>
            <a:ext cx="9181148" cy="1430179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052049"/>
            <a:ext cx="9181148" cy="157519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CFDD-896F-426E-931E-5D5A5CAEDC29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6C5-A7FC-4F7E-A6E9-138A2FC179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3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7" y="1680210"/>
            <a:ext cx="4770596" cy="475226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7" y="1680210"/>
            <a:ext cx="4770596" cy="475226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CFDD-896F-426E-931E-5D5A5CAEDC29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6C5-A7FC-4F7E-A6E9-138A2FC179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6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11869"/>
            <a:ext cx="4772472" cy="6717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283619"/>
            <a:ext cx="4772472" cy="414885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7" y="1611869"/>
            <a:ext cx="4774346" cy="6717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7" y="2283619"/>
            <a:ext cx="4774346" cy="414885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CFDD-896F-426E-931E-5D5A5CAEDC29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6C5-A7FC-4F7E-A6E9-138A2FC179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83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CFDD-896F-426E-931E-5D5A5CAEDC29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6C5-A7FC-4F7E-A6E9-138A2FC179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59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CFDD-896F-426E-931E-5D5A5CAEDC29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6C5-A7FC-4F7E-A6E9-138A2FC179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273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9" y="286702"/>
            <a:ext cx="3553570" cy="122015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7" y="286703"/>
            <a:ext cx="6038255" cy="614576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9" y="1506856"/>
            <a:ext cx="3553570" cy="4925616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CFDD-896F-426E-931E-5D5A5CAEDC29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6C5-A7FC-4F7E-A6E9-138A2FC179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0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040630"/>
            <a:ext cx="6480810" cy="59507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43414"/>
            <a:ext cx="6480810" cy="432054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635705"/>
            <a:ext cx="6480810" cy="845105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CFDD-896F-426E-931E-5D5A5CAEDC29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6C5-A7FC-4F7E-A6E9-138A2FC179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233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88370"/>
            <a:ext cx="9721215" cy="1200150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80210"/>
            <a:ext cx="9721215" cy="4752261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8" y="6674168"/>
            <a:ext cx="2520315" cy="383381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5CFDD-896F-426E-931E-5D5A5CAEDC29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3" y="6674168"/>
            <a:ext cx="3420427" cy="383381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6674168"/>
            <a:ext cx="2520315" cy="383381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FE6C5-A7FC-4F7E-A6E9-138A2FC179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6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76;&#1083;&#1103;%20&#1074;&#1099;&#1089;&#1090;&#1091;&#1087;&#1083;&#1077;&#1085;&#1080;&#1103;.mp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93;&#1086;&#1076;&#1080;&#1084;%20&#1074;%20&#1055;&#1077;&#1085;&#1072;&#1090;&#1099;%20&#1086;&#1073;&#1097;&#1072;&#1090;&#1100;&#1089;&#1103;.mp4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10" y="0"/>
            <a:ext cx="10801351" cy="720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09142" y="936154"/>
            <a:ext cx="836885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>
              <a:ln w="3175" cmpd="sng">
                <a:noFill/>
              </a:ln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82880" algn="ctr">
              <a:lnSpc>
                <a:spcPct val="15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3175" cmpd="sng">
                  <a:noFill/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"Серебряная экономика в социальной сфере"</a:t>
            </a:r>
            <a:endParaRPr lang="ru-RU" sz="2800" b="1" dirty="0">
              <a:ln w="3175" cmpd="sng">
                <a:noFill/>
              </a:ln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>
              <a:ln w="3175" cmpd="sng">
                <a:noFill/>
              </a:ln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>
                <a:ln w="3175" cmpd="sng">
                  <a:noFill/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Светлана Михайловна Кособуцкая, </a:t>
            </a:r>
          </a:p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>
                <a:ln w="3175" cmpd="sng">
                  <a:noFill/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руководитель бюджетного учреждения Омской области</a:t>
            </a:r>
            <a:br>
              <a:rPr lang="ru-RU" sz="2400" b="1" dirty="0">
                <a:ln w="3175" cmpd="sng">
                  <a:noFill/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dirty="0">
                <a:ln w="3175" cmpd="sng">
                  <a:noFill/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"Комплексный центр социального </a:t>
            </a:r>
            <a:br>
              <a:rPr lang="ru-RU" sz="2400" b="1" dirty="0">
                <a:ln w="3175" cmpd="sng">
                  <a:noFill/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dirty="0">
                <a:ln w="3175" cmpd="sng">
                  <a:noFill/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обслуживания населения "Пенаты" </a:t>
            </a:r>
            <a:br>
              <a:rPr lang="ru-RU" sz="2400" b="1" dirty="0">
                <a:ln w="3175" cmpd="sng">
                  <a:noFill/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dirty="0">
                <a:ln w="3175" cmpd="sng">
                  <a:noFill/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Центрального административного округа"</a:t>
            </a:r>
          </a:p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>
              <a:ln w="3175" cmpd="sng">
                <a:noFill/>
              </a:ln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>
              <a:ln w="3175" cmpd="sng">
                <a:noFill/>
              </a:ln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>
              <a:ln w="3175" cmpd="sng">
                <a:noFill/>
              </a:ln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>
              <a:ln w="3175" cmpd="sng">
                <a:noFill/>
              </a:ln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>
              <a:ln w="3175" cmpd="sng">
                <a:noFill/>
              </a:ln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>
              <a:ln w="3175" cmpd="sng">
                <a:noFill/>
              </a:ln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>
              <a:ln w="3175" cmpd="sng">
                <a:noFill/>
              </a:ln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974" y="6070600"/>
            <a:ext cx="1385887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558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8"/>
          <p:cNvSpPr>
            <a:spLocks noChangeArrowheads="1"/>
          </p:cNvSpPr>
          <p:nvPr/>
        </p:nvSpPr>
        <p:spPr bwMode="auto">
          <a:xfrm>
            <a:off x="1440236" y="5216564"/>
            <a:ext cx="3744416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lnSpc>
                <a:spcPct val="115000"/>
              </a:lnSpc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КУКОЛЬНЫЙ МИНИТЕАТР </a:t>
            </a:r>
            <a:endParaRPr lang="ru-RU" altLang="ru-RU" sz="2000" b="1" spc="-7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9588" y="6324308"/>
            <a:ext cx="60258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"Пенаты" - центр вдохновения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52756" y="448906"/>
            <a:ext cx="527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Психоэмоциональное сопровождение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7B020E-00AD-4192-8A87-3DD23EBA0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7139" y="6129265"/>
            <a:ext cx="1316850" cy="10729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39" y="1200399"/>
            <a:ext cx="5088632" cy="3816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Прямоугольник 28"/>
          <p:cNvSpPr>
            <a:spLocks noChangeArrowheads="1"/>
          </p:cNvSpPr>
          <p:nvPr/>
        </p:nvSpPr>
        <p:spPr bwMode="auto">
          <a:xfrm>
            <a:off x="5397446" y="5216564"/>
            <a:ext cx="5256584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lnSpc>
                <a:spcPct val="115000"/>
              </a:lnSpc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ПАТРИОТИЧЕСКОЙ ПЕСНИ</a:t>
            </a:r>
            <a:endParaRPr lang="ru-RU" altLang="ru-RU" sz="2000" b="1" spc="-7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14002" r="25492"/>
          <a:stretch/>
        </p:blipFill>
        <p:spPr>
          <a:xfrm>
            <a:off x="5892094" y="1200400"/>
            <a:ext cx="4682007" cy="3806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3736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8"/>
          <p:cNvSpPr>
            <a:spLocks noChangeArrowheads="1"/>
          </p:cNvSpPr>
          <p:nvPr/>
        </p:nvSpPr>
        <p:spPr bwMode="auto">
          <a:xfrm>
            <a:off x="1728267" y="5112618"/>
            <a:ext cx="826452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lnSpc>
                <a:spcPct val="115000"/>
              </a:lnSpc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Е З У Л Ь Т А Т  </a:t>
            </a:r>
          </a:p>
          <a:p>
            <a:pPr algn="ctr">
              <a:lnSpc>
                <a:spcPct val="115000"/>
              </a:lnSpc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позитивного внутреннего самочувствия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52355" y="6320841"/>
            <a:ext cx="5678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"Пенаты" - центр внимания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08849" y="1174958"/>
            <a:ext cx="3713902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ДЛЯ ВЗРОСЛЫХ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85907" y="1456179"/>
            <a:ext cx="32079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ТУРИЗМ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8797" b="6066"/>
          <a:stretch/>
        </p:blipFill>
        <p:spPr>
          <a:xfrm>
            <a:off x="6552803" y="2160291"/>
            <a:ext cx="4032098" cy="234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7" y="1854652"/>
            <a:ext cx="3132140" cy="2237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65" y="2808312"/>
            <a:ext cx="3072408" cy="2304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18" y="904216"/>
            <a:ext cx="1085059" cy="77504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180935" y="419115"/>
            <a:ext cx="4451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Просоциальное сопровождение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6"/>
          <a:stretch/>
        </p:blipFill>
        <p:spPr>
          <a:xfrm>
            <a:off x="7632923" y="700945"/>
            <a:ext cx="797589" cy="7552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A9441C-18B9-4EE3-94CB-670E50E6BC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4500" y="6127911"/>
            <a:ext cx="1316850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69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52355" y="6320841"/>
            <a:ext cx="5678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"Пенаты" - центр внимания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1325" y="5211775"/>
            <a:ext cx="49356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БАБУШЕК И ВНУКОВ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80935" y="419115"/>
            <a:ext cx="4451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Просоциальное сопровождение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A9441C-18B9-4EE3-94CB-670E50E6B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500" y="6127911"/>
            <a:ext cx="1316850" cy="10729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8" r="4317"/>
          <a:stretch/>
        </p:blipFill>
        <p:spPr>
          <a:xfrm>
            <a:off x="120349" y="1872258"/>
            <a:ext cx="3456384" cy="29938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521" y="1219052"/>
            <a:ext cx="3106873" cy="3654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97"/>
          <a:stretch/>
        </p:blipFill>
        <p:spPr>
          <a:xfrm>
            <a:off x="7031188" y="1872258"/>
            <a:ext cx="3584620" cy="29343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2218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92484" y="6294816"/>
            <a:ext cx="62163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"Пенаты" - центр притяжения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270907"/>
            <a:ext cx="3221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АЗБУКА ДЛЯ ПОЖИЛЫХ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42719" y="1850164"/>
            <a:ext cx="2863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МИРОВЫЕ РЕЛИГИИ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51247" y="385536"/>
            <a:ext cx="4505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-духовное сопровождение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64171" y="5203727"/>
            <a:ext cx="9433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Е З У Л Ь Т А Т 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новых позитивных смыслов личностного роста и развития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22401" y="1504217"/>
            <a:ext cx="40091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2" r="17543" b="8626"/>
          <a:stretch/>
        </p:blipFill>
        <p:spPr>
          <a:xfrm>
            <a:off x="70409" y="2718654"/>
            <a:ext cx="3172577" cy="2485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1" t="17000" r="16999" b="15000"/>
          <a:stretch/>
        </p:blipFill>
        <p:spPr>
          <a:xfrm>
            <a:off x="3401049" y="2212106"/>
            <a:ext cx="3360952" cy="2626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4" r="1334" b="8992"/>
          <a:stretch/>
        </p:blipFill>
        <p:spPr>
          <a:xfrm>
            <a:off x="6891362" y="2022675"/>
            <a:ext cx="3729433" cy="1965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979" y="814353"/>
            <a:ext cx="936104" cy="6686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" t="3029" r="6528" b="13369"/>
          <a:stretch/>
        </p:blipFill>
        <p:spPr>
          <a:xfrm>
            <a:off x="1152203" y="1417299"/>
            <a:ext cx="869653" cy="8526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0" t="2257" r="15394" b="5338"/>
          <a:stretch/>
        </p:blipFill>
        <p:spPr>
          <a:xfrm>
            <a:off x="4669501" y="1043771"/>
            <a:ext cx="819833" cy="80639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834D95-36BC-4DC3-ABC5-B0978CBE5A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97460" y="6109508"/>
            <a:ext cx="1316850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8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94871" y="6095380"/>
            <a:ext cx="681160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"Пенаты" – </a:t>
            </a:r>
          </a:p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активном долголетии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15943" y="1327837"/>
            <a:ext cx="2376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СООБЩЕСТВО 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"ДОМ ДОБРА"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64171" y="4998641"/>
            <a:ext cx="9433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Е З У Л Ь Т А Т 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действия, направленные на  восстановление хорошего физического и эмоционального состояния 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014156153"/>
              </p:ext>
            </p:extLst>
          </p:nvPr>
        </p:nvGraphicFramePr>
        <p:xfrm>
          <a:off x="4615757" y="609454"/>
          <a:ext cx="5688632" cy="4422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t="19334" r="7165" b="9051"/>
          <a:stretch/>
        </p:blipFill>
        <p:spPr>
          <a:xfrm>
            <a:off x="144091" y="2249040"/>
            <a:ext cx="4536504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дом без одиночества.jpg"/>
          <p:cNvPicPr>
            <a:picLocks noChangeAspect="1"/>
          </p:cNvPicPr>
          <p:nvPr/>
        </p:nvPicPr>
        <p:blipFill rotWithShape="1">
          <a:blip r:embed="rId8" cstate="print"/>
          <a:srcRect l="4522" t="7497" r="4341" b="5252"/>
          <a:stretch/>
        </p:blipFill>
        <p:spPr>
          <a:xfrm>
            <a:off x="2160315" y="575643"/>
            <a:ext cx="807912" cy="75219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CECF95-924D-4818-A441-747DCA8714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77139" y="6127911"/>
            <a:ext cx="1316850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18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44291" y="6260390"/>
            <a:ext cx="7167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"Пенаты" – социальный перекресток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36579" y="648122"/>
            <a:ext cx="184731" cy="1969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1376" y="5098878"/>
            <a:ext cx="9433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Е З У Л Ь Т А Т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ценностей здорового </a:t>
            </a:r>
            <a:r>
              <a:rPr 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образа жизни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2323" y="792138"/>
            <a:ext cx="6336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КОРПОРАТИВНОГО ЗДОРОВЬЯ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0FAB61A-B297-4415-841F-3E35B4FB0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7135" y="6127911"/>
            <a:ext cx="1316850" cy="10729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6A82B3-4488-4D62-BEF5-9E94F30E1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47" y="1633007"/>
            <a:ext cx="3762532" cy="2687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B199C9-790D-4BAC-BCE7-2F927E6CE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167" y="1587605"/>
            <a:ext cx="4280706" cy="3057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886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9818" y="6260390"/>
            <a:ext cx="7485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"Пенаты" - центр заботы и внимания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36579" y="648122"/>
            <a:ext cx="184731" cy="1969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36179" y="5040610"/>
            <a:ext cx="9433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Е З У Л Ь Т А Т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47401" y="520345"/>
            <a:ext cx="49974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ФЕСТИВАЛИ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КОНКУРСЫ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«ЖИВЫЕ ЖУРНАЛЫ»</a:t>
            </a:r>
            <a:endParaRPr lang="ru-RU" sz="16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4E4B4B-4371-457A-9B1A-EF40CE46B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311" y="6127911"/>
            <a:ext cx="1316850" cy="10729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78B0F3-8FCD-4CFA-9125-8F772A15FF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9"/>
          <a:stretch/>
        </p:blipFill>
        <p:spPr>
          <a:xfrm>
            <a:off x="1512243" y="1207536"/>
            <a:ext cx="7485768" cy="4460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8299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88369"/>
            <a:ext cx="9721215" cy="3831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для выступления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99988"/>
            <a:ext cx="10801350" cy="7100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ходим в Пенаты общаться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0801349" cy="720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80395" y="6260390"/>
            <a:ext cx="4670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"Пенаты" всегда рядом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36579" y="648122"/>
            <a:ext cx="184731" cy="1969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4E4B4B-4371-457A-9B1A-EF40CE46B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311" y="6127911"/>
            <a:ext cx="1316850" cy="107298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42DF578-085E-46F2-B8C4-B5C5CAD0B681}"/>
              </a:ext>
            </a:extLst>
          </p:cNvPr>
          <p:cNvSpPr/>
          <p:nvPr/>
        </p:nvSpPr>
        <p:spPr>
          <a:xfrm>
            <a:off x="1080194" y="1395224"/>
            <a:ext cx="86409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ln w="3175" cmpd="sng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D6BAB0-FC4C-47E3-9AB8-5A74EEC38BA0}"/>
              </a:ext>
            </a:extLst>
          </p:cNvPr>
          <p:cNvSpPr/>
          <p:nvPr/>
        </p:nvSpPr>
        <p:spPr>
          <a:xfrm>
            <a:off x="2700337" y="3442747"/>
            <a:ext cx="540067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>
                <a:ln w="3175" cmpd="sng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Светлана Михайловна Кособуцкая, </a:t>
            </a:r>
          </a:p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>
                <a:ln w="3175" cmpd="sng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бюджетного учреждения Омской области</a:t>
            </a:r>
            <a:br>
              <a:rPr lang="ru-RU" sz="2000" b="1" dirty="0">
                <a:ln w="3175" cmpd="sng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n w="3175" cmpd="sng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"Комплексный центр социального </a:t>
            </a:r>
            <a:br>
              <a:rPr lang="ru-RU" sz="2000" b="1" dirty="0">
                <a:ln w="3175" cmpd="sng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n w="3175" cmpd="sng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обслуживания населения "Пенаты" </a:t>
            </a:r>
            <a:br>
              <a:rPr lang="ru-RU" sz="2000" b="1" dirty="0">
                <a:ln w="3175" cmpd="sng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n w="3175" cmpd="sng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Центрального административного округа"</a:t>
            </a:r>
          </a:p>
        </p:txBody>
      </p:sp>
    </p:spTree>
    <p:extLst>
      <p:ext uri="{BB962C8B-B14F-4D97-AF65-F5344CB8AC3E}">
        <p14:creationId xmlns:p14="http://schemas.microsoft.com/office/powerpoint/2010/main" val="2100009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>
            <a:spLocks noChangeArrowheads="1"/>
          </p:cNvSpPr>
          <p:nvPr/>
        </p:nvSpPr>
        <p:spPr bwMode="auto">
          <a:xfrm>
            <a:off x="1241425" y="6312053"/>
            <a:ext cx="8318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ru-RU" alt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"Пенаты" - 27 лет служения людям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60115" y="1646772"/>
            <a:ext cx="4356484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Получатели услуг:</a:t>
            </a:r>
          </a:p>
          <a:p>
            <a:endParaRPr lang="ru-RU" alt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пожилого возраста;</a:t>
            </a:r>
          </a:p>
          <a:p>
            <a:r>
              <a:rPr lang="ru-RU" altLang="ru-RU" sz="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инвалиды;</a:t>
            </a:r>
          </a:p>
          <a:p>
            <a:endParaRPr lang="ru-RU" altLang="ru-RU" sz="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и дети в социально-опасном положении, </a:t>
            </a:r>
            <a:endParaRPr lang="en-US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малообеспеченные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многодетные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endParaRPr lang="en-US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участников СВО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дезадаптированные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граждане</a:t>
            </a:r>
          </a:p>
          <a:p>
            <a:endParaRPr lang="ru-RU" altLang="ru-RU" sz="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36379" y="611679"/>
            <a:ext cx="498734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3175" cmpd="sng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 "КЦСОН "Пенаты" </a:t>
            </a:r>
            <a:r>
              <a:rPr lang="ru-RU" sz="2000" b="1" dirty="0">
                <a:ln w="3175" cmpd="sng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n w="3175" cmpd="sng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28431-80D3-4E34-AF12-3459750A9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240" y="6073042"/>
            <a:ext cx="1390008" cy="1127858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015435174"/>
              </p:ext>
            </p:extLst>
          </p:nvPr>
        </p:nvGraphicFramePr>
        <p:xfrm>
          <a:off x="3741348" y="1029708"/>
          <a:ext cx="72009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7888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 bwMode="auto">
          <a:xfrm>
            <a:off x="1296219" y="6336754"/>
            <a:ext cx="8586315" cy="55102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anchor="ctr"/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buNone/>
              <a:defRPr/>
            </a:pPr>
            <a:r>
              <a:rPr lang="ru-RU" sz="3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Миссия центра -"Пенаты" всегда рядом</a:t>
            </a:r>
            <a:endParaRPr lang="ru-RU" sz="3500" b="1" i="1" dirty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38282412"/>
              </p:ext>
            </p:extLst>
          </p:nvPr>
        </p:nvGraphicFramePr>
        <p:xfrm>
          <a:off x="1008187" y="792138"/>
          <a:ext cx="87129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4C872B5C-FAFE-4DB5-892C-9DD906DE07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139" y="6139316"/>
            <a:ext cx="1303293" cy="106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44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8"/>
          <p:cNvSpPr>
            <a:spLocks noChangeArrowheads="1"/>
          </p:cNvSpPr>
          <p:nvPr/>
        </p:nvSpPr>
        <p:spPr bwMode="auto">
          <a:xfrm>
            <a:off x="1296219" y="504106"/>
            <a:ext cx="8264525" cy="117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defTabSz="4572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alt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социальной работы. </a:t>
            </a:r>
          </a:p>
          <a:p>
            <a:pPr algn="ctr" defTabSz="4572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alt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потребностей и интересов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4666" r="4000" b="4668"/>
          <a:stretch/>
        </p:blipFill>
        <p:spPr>
          <a:xfrm>
            <a:off x="6492704" y="2154575"/>
            <a:ext cx="4186750" cy="3168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28"/>
          <p:cNvSpPr>
            <a:spLocks noChangeArrowheads="1"/>
          </p:cNvSpPr>
          <p:nvPr/>
        </p:nvSpPr>
        <p:spPr bwMode="auto">
          <a:xfrm>
            <a:off x="1080195" y="6192738"/>
            <a:ext cx="8928991" cy="61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defTabSz="4572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alt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"Пенаты" - индивидуальный подход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1" y="2154576"/>
            <a:ext cx="6295047" cy="3168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181E54CC-51A4-40A4-94A2-FA90D2B3F6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315" y="6079543"/>
            <a:ext cx="1385887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85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 rotWithShape="1">
          <a:blip r:embed="rId2"/>
          <a:srcRect l="27748" t="19862" r="36656" b="7532"/>
          <a:stretch/>
        </p:blipFill>
        <p:spPr bwMode="auto">
          <a:xfrm>
            <a:off x="5616698" y="1223299"/>
            <a:ext cx="2501574" cy="31404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28"/>
          <p:cNvSpPr>
            <a:spLocks noChangeArrowheads="1"/>
          </p:cNvSpPr>
          <p:nvPr/>
        </p:nvSpPr>
        <p:spPr bwMode="auto">
          <a:xfrm>
            <a:off x="1152203" y="6264746"/>
            <a:ext cx="8928991" cy="61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defTabSz="4572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alt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"Пенаты" – центр инноваций</a:t>
            </a:r>
          </a:p>
        </p:txBody>
      </p:sp>
      <p:sp>
        <p:nvSpPr>
          <p:cNvPr id="6" name="Прямоугольник 28"/>
          <p:cNvSpPr>
            <a:spLocks noChangeArrowheads="1"/>
          </p:cNvSpPr>
          <p:nvPr/>
        </p:nvSpPr>
        <p:spPr bwMode="auto">
          <a:xfrm>
            <a:off x="1440235" y="750849"/>
            <a:ext cx="8928991" cy="61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defTabSz="4572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alt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возможностей и анкетирование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824A66-E9B8-45E9-BAB0-588340FDF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661" y="6125751"/>
            <a:ext cx="1317925" cy="107514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DBB0CFC-2019-429C-9869-73E402789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7" y="1883821"/>
            <a:ext cx="5424584" cy="3430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7E60E2-9F2D-46B8-A7C9-FCFD5545DC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95"/>
          <a:stretch/>
        </p:blipFill>
        <p:spPr>
          <a:xfrm rot="194324">
            <a:off x="5974064" y="1458256"/>
            <a:ext cx="2695624" cy="3164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t="23926" r="30001" b="7334"/>
          <a:stretch/>
        </p:blipFill>
        <p:spPr>
          <a:xfrm rot="340557">
            <a:off x="6413853" y="1898019"/>
            <a:ext cx="4047493" cy="340224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 rotWithShape="1">
          <a:blip r:embed="rId7"/>
          <a:srcRect l="27869" t="21003" r="29617" b="7085"/>
          <a:stretch/>
        </p:blipFill>
        <p:spPr bwMode="auto">
          <a:xfrm rot="404313">
            <a:off x="7325366" y="2547434"/>
            <a:ext cx="3262933" cy="33288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623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8"/>
          <p:cNvSpPr>
            <a:spLocks noChangeArrowheads="1"/>
          </p:cNvSpPr>
          <p:nvPr/>
        </p:nvSpPr>
        <p:spPr bwMode="auto">
          <a:xfrm>
            <a:off x="-107389" y="1584226"/>
            <a:ext cx="2880320" cy="287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defTabSz="4572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altLang="ru-RU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</a:t>
            </a:r>
            <a:r>
              <a:rPr lang="ru-RU" alt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 defTabSz="4572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altLang="ru-RU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</a:t>
            </a:r>
            <a:r>
              <a:rPr lang="ru-RU" alt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 defTabSz="4572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altLang="ru-RU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</a:t>
            </a:r>
            <a:r>
              <a:rPr lang="ru-RU" alt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 defTabSz="4572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alt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духовная </a:t>
            </a:r>
          </a:p>
          <a:p>
            <a:pPr algn="ctr" defTabSz="4572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alt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</a:t>
            </a:r>
            <a:endParaRPr lang="ru-RU" alt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3675" r="7691" b="13020"/>
          <a:stretch/>
        </p:blipFill>
        <p:spPr>
          <a:xfrm>
            <a:off x="2448347" y="504106"/>
            <a:ext cx="5472608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96219" y="6127911"/>
            <a:ext cx="8424936" cy="720080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 fontScale="25000" lnSpcReduction="20000"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 eaLnBrk="0" fontAlgn="base" hangingPunct="0">
              <a:lnSpc>
                <a:spcPct val="135000"/>
              </a:lnSpc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  <a:defRPr/>
            </a:pPr>
            <a:r>
              <a:rPr lang="ru-RU" sz="60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800" b="1" i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"Пенаты" – учим жить по-новому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0393D8-1B30-435A-B960-FF561AF71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2463" y="6127911"/>
            <a:ext cx="1316850" cy="1072989"/>
          </a:xfrm>
          <a:prstGeom prst="rect">
            <a:avLst/>
          </a:prstGeom>
        </p:spPr>
      </p:pic>
      <p:sp>
        <p:nvSpPr>
          <p:cNvPr id="6" name="Прямоугольник 28"/>
          <p:cNvSpPr>
            <a:spLocks noChangeArrowheads="1"/>
          </p:cNvSpPr>
          <p:nvPr/>
        </p:nvSpPr>
        <p:spPr bwMode="auto">
          <a:xfrm>
            <a:off x="8379080" y="1800250"/>
            <a:ext cx="2246766" cy="174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defTabSz="4572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alt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и проекты </a:t>
            </a:r>
          </a:p>
          <a:p>
            <a:pPr algn="ctr" defTabSz="4572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ru-RU" alt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50+</a:t>
            </a:r>
            <a:endParaRPr lang="ru-RU" alt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93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8"/>
          <p:cNvSpPr>
            <a:spLocks noChangeArrowheads="1"/>
          </p:cNvSpPr>
          <p:nvPr/>
        </p:nvSpPr>
        <p:spPr bwMode="auto">
          <a:xfrm>
            <a:off x="1224211" y="5392210"/>
            <a:ext cx="6769577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lnSpc>
                <a:spcPct val="115000"/>
              </a:lnSpc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Е З У Л Ь Т А Т</a:t>
            </a:r>
            <a:r>
              <a:rPr lang="ru-RU" altLang="ru-RU" sz="2000" b="1" spc="-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defRPr/>
            </a:pPr>
            <a:r>
              <a:rPr lang="ru-RU" altLang="ru-RU" sz="2000" b="1" spc="-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движение – жизнь, и жизнь в движении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59669" y="6348911"/>
            <a:ext cx="51598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"Пенаты" - центр заботы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8147" y="1922657"/>
            <a:ext cx="2129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ПЕРЕЗАГРУЗКА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35050" y="1596858"/>
            <a:ext cx="18878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ВДОХ ЖИЗНИ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53780" y="1895127"/>
            <a:ext cx="3486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ШЕСТЬ ЧАСОВ ЗДОРОВЬЯ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1" b="20081"/>
          <a:stretch/>
        </p:blipFill>
        <p:spPr>
          <a:xfrm>
            <a:off x="200853" y="2498413"/>
            <a:ext cx="3024336" cy="2437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" t="47877" r="57765" b="3288"/>
          <a:stretch/>
        </p:blipFill>
        <p:spPr>
          <a:xfrm>
            <a:off x="1278999" y="1248466"/>
            <a:ext cx="868045" cy="66550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520355" y="455753"/>
            <a:ext cx="5699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Социально-медицинское сопровождение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4" t="16816" r="28667" b="13259"/>
          <a:stretch/>
        </p:blipFill>
        <p:spPr>
          <a:xfrm>
            <a:off x="4849815" y="957514"/>
            <a:ext cx="622867" cy="5833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" t="7439" r="13636" b="4960"/>
          <a:stretch/>
        </p:blipFill>
        <p:spPr>
          <a:xfrm>
            <a:off x="8510353" y="991597"/>
            <a:ext cx="1002846" cy="80531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C48F9A0-B7B3-43F8-9416-C487694D45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3199" y="6127911"/>
            <a:ext cx="1316850" cy="10729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352" y="2327805"/>
            <a:ext cx="3159682" cy="3064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8" t="8184" r="18633" b="2236"/>
          <a:stretch/>
        </p:blipFill>
        <p:spPr>
          <a:xfrm>
            <a:off x="3274805" y="2050591"/>
            <a:ext cx="4163335" cy="33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1337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9669" y="6348911"/>
            <a:ext cx="51598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"Пенаты" - центр заботы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52403" y="5114855"/>
            <a:ext cx="4680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ЗАРЯДКИ БОДРОСТИ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20355" y="455753"/>
            <a:ext cx="5699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Социально-медицинское сопровождение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C48F9A0-B7B3-43F8-9416-C487694D4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199" y="6127911"/>
            <a:ext cx="1316850" cy="10729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1" y="1440210"/>
            <a:ext cx="5172261" cy="3448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98"/>
          <a:stretch/>
        </p:blipFill>
        <p:spPr>
          <a:xfrm>
            <a:off x="5615603" y="1296194"/>
            <a:ext cx="4572167" cy="3592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8236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8"/>
          <p:cNvSpPr>
            <a:spLocks noChangeArrowheads="1"/>
          </p:cNvSpPr>
          <p:nvPr/>
        </p:nvSpPr>
        <p:spPr bwMode="auto">
          <a:xfrm>
            <a:off x="1440235" y="5216564"/>
            <a:ext cx="826452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lnSpc>
                <a:spcPct val="115000"/>
              </a:lnSpc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Е З У Л Ь Т А Т  </a:t>
            </a:r>
          </a:p>
          <a:p>
            <a:pPr algn="ctr">
              <a:lnSpc>
                <a:spcPct val="115000"/>
              </a:lnSpc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</a:t>
            </a:r>
            <a:r>
              <a:rPr lang="ru-RU" altLang="ru-RU" sz="2000" b="1" spc="-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сил и способностей, приобретение новых навыков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9588" y="6324308"/>
            <a:ext cx="60258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"Пенаты" - центр вдохновения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0155" y="1755181"/>
            <a:ext cx="2421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НАВСТРЕЧУ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21014" y="1743802"/>
            <a:ext cx="30642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МАЛЕНЬКОЕ СЧАСТЬЕ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0" b="24001"/>
          <a:stretch/>
        </p:blipFill>
        <p:spPr>
          <a:xfrm>
            <a:off x="216099" y="2448797"/>
            <a:ext cx="3240359" cy="22898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507" y="2190378"/>
            <a:ext cx="3178679" cy="2548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503" y="2423903"/>
            <a:ext cx="3206748" cy="2290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7664" r="6159" b="4640"/>
          <a:stretch/>
        </p:blipFill>
        <p:spPr>
          <a:xfrm>
            <a:off x="8497019" y="1054525"/>
            <a:ext cx="755222" cy="58721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752756" y="448906"/>
            <a:ext cx="527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Психоэмоциональное сопровождение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5929" r="6018" b="9319"/>
          <a:stretch/>
        </p:blipFill>
        <p:spPr>
          <a:xfrm>
            <a:off x="1526470" y="1035101"/>
            <a:ext cx="921877" cy="6584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7B020E-00AD-4192-8A87-3DD23EBA08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7139" y="6129265"/>
            <a:ext cx="1316850" cy="107298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091680" y="1707118"/>
            <a:ext cx="25951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ДЫХАНИЕ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3" t="16171" r="34550" b="36106"/>
          <a:stretch/>
        </p:blipFill>
        <p:spPr>
          <a:xfrm>
            <a:off x="5194889" y="1054525"/>
            <a:ext cx="432048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99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450</Words>
  <Application>Microsoft Office PowerPoint</Application>
  <PresentationFormat>Произвольный</PresentationFormat>
  <Paragraphs>124</Paragraphs>
  <Slides>19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User</cp:lastModifiedBy>
  <cp:revision>67</cp:revision>
  <dcterms:created xsi:type="dcterms:W3CDTF">2022-10-10T09:39:39Z</dcterms:created>
  <dcterms:modified xsi:type="dcterms:W3CDTF">2023-10-26T08:12:44Z</dcterms:modified>
</cp:coreProperties>
</file>