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302" r:id="rId5"/>
    <p:sldId id="264" r:id="rId6"/>
    <p:sldId id="282" r:id="rId7"/>
    <p:sldId id="284" r:id="rId8"/>
    <p:sldId id="296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614" autoAdjust="0"/>
  </p:normalViewPr>
  <p:slideViewPr>
    <p:cSldViewPr>
      <p:cViewPr varScale="1">
        <p:scale>
          <a:sx n="82" d="100"/>
          <a:sy n="82" d="100"/>
        </p:scale>
        <p:origin x="-1469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136"/>
            <a:ext cx="9144000" cy="681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6" y="0"/>
            <a:ext cx="1570531" cy="195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55827" y="513642"/>
            <a:ext cx="38335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 реализации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социальной практики 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«СКАЗКИ ДЕДУШКИ ЕРМОЛАЯ</a:t>
            </a:r>
            <a:r>
              <a:rPr lang="ru-RU" alt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alt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96972"/>
            <a:ext cx="6660232" cy="4995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7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5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" y="0"/>
            <a:ext cx="1422490" cy="1766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\\cson-srv\общая\Чайкина\ПИСЬМА МИНТРУД\7N7j28pVAG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32" y="2564904"/>
            <a:ext cx="4608513" cy="3456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845410"/>
            <a:ext cx="444826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«Сказка </a:t>
            </a: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 гостях</a:t>
            </a:r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</a:t>
            </a:r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у семей с детьми ОВЗ</a:t>
            </a:r>
          </a:p>
          <a:p>
            <a:pPr algn="ctr"/>
            <a:endParaRPr lang="ru-RU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345" y="2692895"/>
            <a:ext cx="4273550" cy="332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48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" y="0"/>
            <a:ext cx="1422490" cy="1766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338" y="1677001"/>
            <a:ext cx="4377005" cy="3282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805285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ru-RU" sz="2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" y="3429000"/>
            <a:ext cx="4826444" cy="3103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979712" y="476672"/>
            <a:ext cx="62185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Дошкольные учреждения</a:t>
            </a:r>
            <a:endParaRPr lang="ru-RU" sz="36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г.Шумерля</a:t>
            </a:r>
            <a:endParaRPr lang="ru-RU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28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" y="-1805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" y="0"/>
            <a:ext cx="1422490" cy="1766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4610495" cy="3348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95736" y="883373"/>
            <a:ext cx="57606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Совместно с </a:t>
            </a:r>
            <a:r>
              <a:rPr lang="ru-RU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детьми отделения помощи семье и детям </a:t>
            </a:r>
            <a:r>
              <a:rPr lang="ru-RU" sz="2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ШКЦСОН познакомились </a:t>
            </a:r>
            <a:r>
              <a:rPr lang="ru-RU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 русской народной сказкой</a:t>
            </a:r>
          </a:p>
          <a:p>
            <a:pPr algn="ctr"/>
            <a:endParaRPr lang="ru-RU" sz="2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006" y="3003975"/>
            <a:ext cx="4253745" cy="3190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81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10" y="240480"/>
            <a:ext cx="5850495" cy="3188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861" y="404664"/>
            <a:ext cx="30286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«Уроки добра»</a:t>
            </a:r>
            <a:r>
              <a:rPr lang="ru-RU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 СОШ</a:t>
            </a:r>
          </a:p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г. Шумерля Чувашской Республики</a:t>
            </a:r>
          </a:p>
          <a:p>
            <a:pPr algn="ctr"/>
            <a:endParaRPr lang="ru-RU" sz="2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4215102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067318" y="3811012"/>
            <a:ext cx="407668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Порадо</a:t>
            </a:r>
            <a:r>
              <a:rPr lang="ru-RU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вали </a:t>
            </a:r>
          </a:p>
          <a:p>
            <a:pPr algn="ctr"/>
            <a:r>
              <a:rPr lang="ru-RU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народной сказкой</a:t>
            </a:r>
          </a:p>
          <a:p>
            <a:pPr algn="ctr"/>
            <a:r>
              <a:rPr lang="ru-RU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35 детей</a:t>
            </a:r>
          </a:p>
          <a:p>
            <a:pPr algn="ctr"/>
            <a:r>
              <a:rPr lang="ru-RU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участников СВО</a:t>
            </a:r>
          </a:p>
          <a:p>
            <a:pPr algn="ctr"/>
            <a:endParaRPr lang="ru-RU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ru-RU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13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" y="44624"/>
            <a:ext cx="1422490" cy="1766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14" y="332656"/>
            <a:ext cx="4212468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486054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8938" y="1811370"/>
            <a:ext cx="426789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Участие во Всероссийской</a:t>
            </a:r>
          </a:p>
          <a:p>
            <a:pPr algn="ctr"/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акции</a:t>
            </a:r>
          </a:p>
          <a:p>
            <a:pPr algn="ctr"/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«Помоги пойти учиться»</a:t>
            </a:r>
            <a:endParaRPr lang="ru-RU" sz="2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49619" y="4149080"/>
            <a:ext cx="276011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Многодетные </a:t>
            </a:r>
          </a:p>
          <a:p>
            <a:pPr lvl="0"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семьи</a:t>
            </a:r>
            <a:endParaRPr lang="ru-RU" sz="32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20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" y="0"/>
            <a:ext cx="1422490" cy="1766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8"/>
            <a:ext cx="4545602" cy="2556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70" y="3063281"/>
            <a:ext cx="4632515" cy="3474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860032" y="3276980"/>
            <a:ext cx="415969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Приняли участие </a:t>
            </a:r>
          </a:p>
          <a:p>
            <a:pPr algn="ctr"/>
            <a:r>
              <a:rPr lang="ru-RU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 </a:t>
            </a:r>
            <a:r>
              <a:rPr lang="en-US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</a:t>
            </a:r>
            <a:r>
              <a:rPr lang="ru-RU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-ом республиканском форуме</a:t>
            </a:r>
          </a:p>
          <a:p>
            <a:pPr algn="ctr"/>
            <a:r>
              <a:rPr lang="ru-RU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«Многодетная семья Чувашии»</a:t>
            </a:r>
            <a:endParaRPr lang="ru-RU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20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40"/>
            <a:ext cx="9144000" cy="681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http://fs.soc.cap.ru/soc20/shumerly-centr/news/2022/11/21/e036650f-e473-44c3-9de0-15a617a59413/izobrazhenie_viber_2022-11-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332656"/>
            <a:ext cx="5976664" cy="549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" y="0"/>
            <a:ext cx="1422490" cy="1766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15472" y="3864980"/>
            <a:ext cx="476226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БОЛЕЕ</a:t>
            </a:r>
          </a:p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1500 ПРОСМОТРОВ </a:t>
            </a:r>
          </a:p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 СОЦИАЛЬНЫХ СЕТЯХ</a:t>
            </a:r>
            <a:endParaRPr lang="ru-RU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584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92</Words>
  <Application>Microsoft Office PowerPoint</Application>
  <PresentationFormat>Экран (4:3)</PresentationFormat>
  <Paragraphs>27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света чайкина</dc:creator>
  <cp:lastModifiedBy>света чайкина</cp:lastModifiedBy>
  <cp:revision>45</cp:revision>
  <dcterms:created xsi:type="dcterms:W3CDTF">2023-09-15T11:36:59Z</dcterms:created>
  <dcterms:modified xsi:type="dcterms:W3CDTF">2023-10-26T06:16:33Z</dcterms:modified>
</cp:coreProperties>
</file>