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Rubik Black" charset="-79"/>
      <p:regular r:id="rId16"/>
    </p:embeddedFont>
    <p:embeddedFont>
      <p:font typeface="Rubik" charset="-79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142" d="100"/>
          <a:sy n="142" d="100"/>
        </p:scale>
        <p:origin x="-6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1.jpe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000" t="12000" b="120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56498" y="178310"/>
            <a:ext cx="705576" cy="67558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623028" y="2425388"/>
            <a:ext cx="6925441" cy="978461"/>
            <a:chOff x="0" y="0"/>
            <a:chExt cx="3647331" cy="5153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47331" cy="515313"/>
            </a:xfrm>
            <a:custGeom>
              <a:avLst/>
              <a:gdLst/>
              <a:ahLst/>
              <a:cxnLst/>
              <a:rect l="l" t="t" r="r" b="b"/>
              <a:pathLst>
                <a:path w="3647331" h="515313">
                  <a:moveTo>
                    <a:pt x="0" y="0"/>
                  </a:moveTo>
                  <a:lnTo>
                    <a:pt x="3647331" y="0"/>
                  </a:lnTo>
                  <a:lnTo>
                    <a:pt x="3647331" y="515313"/>
                  </a:lnTo>
                  <a:lnTo>
                    <a:pt x="0" y="5153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23028" y="3651499"/>
            <a:ext cx="3860551" cy="978461"/>
            <a:chOff x="0" y="0"/>
            <a:chExt cx="2033185" cy="5153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33185" cy="515313"/>
            </a:xfrm>
            <a:custGeom>
              <a:avLst/>
              <a:gdLst/>
              <a:ahLst/>
              <a:cxnLst/>
              <a:rect l="l" t="t" r="r" b="b"/>
              <a:pathLst>
                <a:path w="2033185" h="515313">
                  <a:moveTo>
                    <a:pt x="0" y="0"/>
                  </a:moveTo>
                  <a:lnTo>
                    <a:pt x="2033185" y="0"/>
                  </a:lnTo>
                  <a:lnTo>
                    <a:pt x="2033185" y="515313"/>
                  </a:lnTo>
                  <a:lnTo>
                    <a:pt x="0" y="5153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23028" y="1201618"/>
            <a:ext cx="3860551" cy="976120"/>
            <a:chOff x="0" y="0"/>
            <a:chExt cx="2033185" cy="5140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33185" cy="514080"/>
            </a:xfrm>
            <a:custGeom>
              <a:avLst/>
              <a:gdLst/>
              <a:ahLst/>
              <a:cxnLst/>
              <a:rect l="l" t="t" r="r" b="b"/>
              <a:pathLst>
                <a:path w="2033185" h="514080">
                  <a:moveTo>
                    <a:pt x="0" y="0"/>
                  </a:moveTo>
                  <a:lnTo>
                    <a:pt x="2033185" y="0"/>
                  </a:lnTo>
                  <a:lnTo>
                    <a:pt x="2033185" y="514080"/>
                  </a:lnTo>
                  <a:lnTo>
                    <a:pt x="0" y="514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 rot="5400000">
            <a:off x="98752" y="1617305"/>
            <a:ext cx="850425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533490" y="2052043"/>
            <a:ext cx="1089538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5" name="AutoShape 15"/>
          <p:cNvSpPr/>
          <p:nvPr/>
        </p:nvSpPr>
        <p:spPr>
          <a:xfrm>
            <a:off x="5483578" y="2061568"/>
            <a:ext cx="418402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5400000">
            <a:off x="5734358" y="2238715"/>
            <a:ext cx="354295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7" name="AutoShape 17"/>
          <p:cNvSpPr/>
          <p:nvPr/>
        </p:nvSpPr>
        <p:spPr>
          <a:xfrm rot="5400000">
            <a:off x="5721354" y="3641974"/>
            <a:ext cx="418402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5476317" y="3841650"/>
            <a:ext cx="463763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triangle" w="lg" len="med"/>
            <a:tailEnd type="none" w="sm" len="sm"/>
          </a:ln>
        </p:spPr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78259" y="178310"/>
            <a:ext cx="905932" cy="861768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893036" y="2793006"/>
            <a:ext cx="6141760" cy="226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72"/>
              </a:lnSpc>
            </a:pPr>
            <a:r>
              <a:rPr lang="en-US" sz="1337" dirty="0">
                <a:solidFill>
                  <a:srgbClr val="545454"/>
                </a:solidFill>
                <a:latin typeface="Rubik Black"/>
              </a:rPr>
              <a:t>ФОРМА И НАЗВАНИЕ </a:t>
            </a:r>
            <a:r>
              <a:rPr lang="en-US" sz="1337" dirty="0" smtClean="0">
                <a:solidFill>
                  <a:srgbClr val="545454"/>
                </a:solidFill>
                <a:latin typeface="Rubik Black"/>
              </a:rPr>
              <a:t>МАТЕРИАЛА</a:t>
            </a:r>
            <a:endParaRPr lang="en-US" sz="1337" dirty="0">
              <a:solidFill>
                <a:srgbClr val="545454"/>
              </a:solidFill>
              <a:latin typeface="Rubik Black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-115828" y="903131"/>
            <a:ext cx="1441767" cy="136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"/>
              </a:lnSpc>
            </a:pPr>
            <a:r>
              <a:rPr lang="en-US" sz="898">
                <a:solidFill>
                  <a:srgbClr val="FFCC00"/>
                </a:solidFill>
                <a:latin typeface="Rubik Black"/>
              </a:rPr>
              <a:t>ICT</a:t>
            </a:r>
            <a:r>
              <a:rPr lang="en-US" sz="898">
                <a:solidFill>
                  <a:srgbClr val="FFFFFF"/>
                </a:solidFill>
                <a:latin typeface="Rubik Black"/>
              </a:rPr>
              <a:t>ека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93036" y="4022974"/>
            <a:ext cx="3583281" cy="223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72"/>
              </a:lnSpc>
            </a:pPr>
            <a:r>
              <a:rPr lang="en-US" sz="1337">
                <a:solidFill>
                  <a:srgbClr val="545454"/>
                </a:solidFill>
                <a:latin typeface="Rubik Black"/>
              </a:rPr>
              <a:t>Ф.И.О. ПЕДАГОГА, ДОЛЖНОСТЬ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893036" y="1335193"/>
            <a:ext cx="3583281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72"/>
              </a:lnSpc>
            </a:pPr>
            <a:r>
              <a:rPr lang="ru-RU" sz="1337" dirty="0" smtClean="0">
                <a:solidFill>
                  <a:srgbClr val="545454"/>
                </a:solidFill>
                <a:latin typeface="Rubik Black"/>
              </a:rPr>
              <a:t>Открытая дистанционная выставка «Я повышаю ИКТ-компетентность»</a:t>
            </a:r>
            <a:endParaRPr lang="en-US" sz="1337" dirty="0">
              <a:solidFill>
                <a:srgbClr val="545454"/>
              </a:solidFill>
              <a:latin typeface="Rubik Black"/>
            </a:endParaRPr>
          </a:p>
        </p:txBody>
      </p:sp>
      <p:pic>
        <p:nvPicPr>
          <p:cNvPr id="10242" name="Picture 2" descr="Информационно-методический центр г. Тюмен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195867"/>
            <a:ext cx="1143008" cy="848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000" t="12000" b="120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590" y="111339"/>
            <a:ext cx="8897562" cy="4910322"/>
            <a:chOff x="0" y="0"/>
            <a:chExt cx="4685962" cy="25860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85962" cy="2586055"/>
            </a:xfrm>
            <a:custGeom>
              <a:avLst/>
              <a:gdLst/>
              <a:ahLst/>
              <a:cxnLst/>
              <a:rect l="l" t="t" r="r" b="b"/>
              <a:pathLst>
                <a:path w="4685962" h="2586055">
                  <a:moveTo>
                    <a:pt x="0" y="0"/>
                  </a:moveTo>
                  <a:lnTo>
                    <a:pt x="4685962" y="0"/>
                  </a:lnTo>
                  <a:lnTo>
                    <a:pt x="4685962" y="2586055"/>
                  </a:lnTo>
                  <a:lnTo>
                    <a:pt x="0" y="25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6556" y="4209344"/>
            <a:ext cx="867021" cy="86702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01319" y="4307823"/>
            <a:ext cx="585750" cy="56085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4440" y="1015675"/>
            <a:ext cx="774764" cy="77476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84741" y="1015675"/>
            <a:ext cx="774764" cy="7747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353534" y="1015675"/>
            <a:ext cx="774764" cy="77476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197938" y="1015675"/>
            <a:ext cx="774764" cy="7747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039377" y="1015675"/>
            <a:ext cx="774764" cy="77476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880816" y="1015675"/>
            <a:ext cx="774764" cy="77476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722256" y="1015675"/>
            <a:ext cx="774764" cy="77476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6592270" y="1015675"/>
            <a:ext cx="774764" cy="77476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462284" y="1015675"/>
            <a:ext cx="774764" cy="77476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514440" y="1906016"/>
            <a:ext cx="774764" cy="77476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484741" y="1906016"/>
            <a:ext cx="774764" cy="77476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2353534" y="1906016"/>
            <a:ext cx="774764" cy="77476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3197938" y="1906016"/>
            <a:ext cx="774764" cy="77476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4039377" y="1906016"/>
            <a:ext cx="774764" cy="77476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4880816" y="1906016"/>
            <a:ext cx="774764" cy="77476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5750831" y="1906016"/>
            <a:ext cx="774764" cy="774764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6687520" y="1906016"/>
            <a:ext cx="774764" cy="774764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7462284" y="1906016"/>
            <a:ext cx="774764" cy="77476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546195" y="2842706"/>
            <a:ext cx="774764" cy="77476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1484741" y="2842706"/>
            <a:ext cx="728594" cy="72859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2353534" y="2842706"/>
            <a:ext cx="728594" cy="728594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>
            <a:off x="3197938" y="2842706"/>
            <a:ext cx="728594" cy="7285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>
          <a:xfrm>
            <a:off x="4072715" y="2842706"/>
            <a:ext cx="708089" cy="70808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>
          <a:xfrm>
            <a:off x="4880816" y="2842706"/>
            <a:ext cx="708089" cy="708089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>
          <a:xfrm>
            <a:off x="5769881" y="2842706"/>
            <a:ext cx="728594" cy="72859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>
          <a:xfrm>
            <a:off x="6620845" y="2795081"/>
            <a:ext cx="822389" cy="82238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>
          <a:xfrm>
            <a:off x="7538484" y="2809368"/>
            <a:ext cx="774764" cy="774764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-107776" y="4901605"/>
            <a:ext cx="1196918" cy="120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"/>
              </a:lnSpc>
            </a:pPr>
            <a:r>
              <a:rPr lang="en-US" sz="745">
                <a:solidFill>
                  <a:srgbClr val="545454"/>
                </a:solidFill>
                <a:latin typeface="Rubik Black"/>
              </a:rPr>
              <a:t>ICTека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14440" y="466815"/>
            <a:ext cx="6141760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545454"/>
                </a:solidFill>
                <a:latin typeface="Rubik Black"/>
              </a:rPr>
              <a:t>НАБОР ИКОНОК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9916" r="40290" b="2967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10000" r="10000"/>
          <a:stretch>
            <a:fillRect/>
          </a:stretch>
        </p:blipFill>
        <p:spPr>
          <a:xfrm>
            <a:off x="0" y="0"/>
            <a:ext cx="6177141" cy="5144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56498" y="178310"/>
            <a:ext cx="705576" cy="67558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400195" y="-469971"/>
            <a:ext cx="9515415" cy="6343610"/>
            <a:chOff x="0" y="0"/>
            <a:chExt cx="12687220" cy="8458147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458147" cy="8458147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78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229073" y="0"/>
              <a:ext cx="8458147" cy="8458147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78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382577" y="1260378"/>
            <a:ext cx="2623654" cy="2623644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514440" y="1399047"/>
            <a:ext cx="2346306" cy="234630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-115828" y="903131"/>
            <a:ext cx="1441767" cy="136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"/>
              </a:lnSpc>
            </a:pPr>
            <a:r>
              <a:rPr lang="en-US" sz="898">
                <a:solidFill>
                  <a:srgbClr val="FFCC00"/>
                </a:solidFill>
                <a:latin typeface="Rubik Black"/>
              </a:rPr>
              <a:t>ICT</a:t>
            </a:r>
            <a:r>
              <a:rPr lang="en-US" sz="898">
                <a:solidFill>
                  <a:srgbClr val="FFFFFF"/>
                </a:solidFill>
                <a:latin typeface="Rubik Black"/>
              </a:rPr>
              <a:t>ека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647118" y="1938432"/>
            <a:ext cx="6141760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545454"/>
                </a:solidFill>
                <a:latin typeface="Rubik Black"/>
              </a:rPr>
              <a:t>Ф.И.О. ПЕДАГОГА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647118" y="2488744"/>
            <a:ext cx="5048896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545454"/>
                </a:solidFill>
                <a:latin typeface="HK Grotesk Medium"/>
              </a:rPr>
              <a:t>КРАТКАЯ ИНФОРМАЦИЯ О СЕБЕ, ДОСТИЖЕНИЯХ,</a:t>
            </a:r>
          </a:p>
          <a:p>
            <a:pPr>
              <a:lnSpc>
                <a:spcPts val="2100"/>
              </a:lnSpc>
            </a:pPr>
            <a:r>
              <a:rPr lang="en-US" sz="1500">
                <a:solidFill>
                  <a:srgbClr val="545454"/>
                </a:solidFill>
                <a:latin typeface="HK Grotesk Medium"/>
              </a:rPr>
              <a:t>ФАКТЫ, ПОЗИЦИОНИРОВАНИЕ, КРЕДО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000" t="12000" b="120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00195" y="-469971"/>
            <a:ext cx="9515415" cy="6343610"/>
            <a:chOff x="0" y="0"/>
            <a:chExt cx="12687220" cy="8458147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458147" cy="8458147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78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4229073" y="0"/>
              <a:ext cx="8458147" cy="8458147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78"/>
                  </a:lnSpc>
                </a:pPr>
                <a:endParaRPr/>
              </a:p>
            </p:txBody>
          </p:sp>
        </p:grp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382577" y="1260378"/>
            <a:ext cx="2623654" cy="2623644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521251" y="1399047"/>
            <a:ext cx="2346306" cy="234630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061427" y="169081"/>
            <a:ext cx="867021" cy="86702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196191" y="267559"/>
            <a:ext cx="585750" cy="560856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7887096" y="861341"/>
            <a:ext cx="1196918" cy="120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"/>
              </a:lnSpc>
            </a:pPr>
            <a:r>
              <a:rPr lang="en-US" sz="745">
                <a:solidFill>
                  <a:srgbClr val="545454"/>
                </a:solidFill>
                <a:latin typeface="Rubik Black"/>
              </a:rPr>
              <a:t>ICTека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93000" y="466815"/>
            <a:ext cx="6141760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545454"/>
                </a:solidFill>
                <a:latin typeface="Rubik Black"/>
              </a:rPr>
              <a:t>АВТОРСКАЯ РАЗРАБОТКА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40631" y="2244540"/>
            <a:ext cx="1707547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HK Grotesk Medium"/>
              </a:rPr>
              <a:t>ЗДЕСЬ МОЖЕТ БЫТЬ ИКОНКА ИЛИ ФОТОГРАФИЯ</a:t>
            </a:r>
          </a:p>
        </p:txBody>
      </p:sp>
      <p:sp>
        <p:nvSpPr>
          <p:cNvPr id="22" name="AutoShape 22"/>
          <p:cNvSpPr/>
          <p:nvPr/>
        </p:nvSpPr>
        <p:spPr>
          <a:xfrm rot="5400000">
            <a:off x="1981416" y="3989977"/>
            <a:ext cx="850425" cy="0"/>
          </a:xfrm>
          <a:prstGeom prst="line">
            <a:avLst/>
          </a:prstGeom>
          <a:ln w="19050" cap="flat">
            <a:solidFill>
              <a:srgbClr val="FFCC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2416153" y="4424714"/>
            <a:ext cx="1089538" cy="0"/>
          </a:xfrm>
          <a:prstGeom prst="line">
            <a:avLst/>
          </a:prstGeom>
          <a:ln w="19050" cap="flat">
            <a:solidFill>
              <a:srgbClr val="FFCC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4" name="AutoShape 24"/>
          <p:cNvSpPr/>
          <p:nvPr/>
        </p:nvSpPr>
        <p:spPr>
          <a:xfrm>
            <a:off x="3505691" y="1094266"/>
            <a:ext cx="5147682" cy="0"/>
          </a:xfrm>
          <a:prstGeom prst="line">
            <a:avLst/>
          </a:prstGeom>
          <a:ln w="28575" cap="flat">
            <a:solidFill>
              <a:srgbClr val="FFCC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3505691" y="4604551"/>
            <a:ext cx="5147682" cy="0"/>
          </a:xfrm>
          <a:prstGeom prst="line">
            <a:avLst/>
          </a:prstGeom>
          <a:ln w="28575" cap="flat">
            <a:solidFill>
              <a:srgbClr val="FFCC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 rot="-5400000">
            <a:off x="1763253" y="2836704"/>
            <a:ext cx="3507119" cy="0"/>
          </a:xfrm>
          <a:prstGeom prst="line">
            <a:avLst/>
          </a:prstGeom>
          <a:ln w="28575" cap="flat">
            <a:solidFill>
              <a:srgbClr val="FFCC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 rot="-5400000">
            <a:off x="6862511" y="2837502"/>
            <a:ext cx="3534098" cy="0"/>
          </a:xfrm>
          <a:prstGeom prst="line">
            <a:avLst/>
          </a:prstGeom>
          <a:ln w="28575" cap="flat">
            <a:solidFill>
              <a:srgbClr val="FFCC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TextBox 28"/>
          <p:cNvSpPr txBox="1"/>
          <p:nvPr/>
        </p:nvSpPr>
        <p:spPr>
          <a:xfrm>
            <a:off x="3718113" y="1212753"/>
            <a:ext cx="6141760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545454"/>
                </a:solidFill>
                <a:latin typeface="Rubik Black"/>
              </a:rPr>
              <a:t>ЦЕЛЬ: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718113" y="2884840"/>
            <a:ext cx="6141760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545454"/>
                </a:solidFill>
                <a:latin typeface="Rubik Black"/>
              </a:rPr>
              <a:t>ЗАДАЧИ: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000" t="12000" b="120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590" y="111339"/>
            <a:ext cx="8897562" cy="4910322"/>
            <a:chOff x="0" y="0"/>
            <a:chExt cx="4685962" cy="25860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85962" cy="2586055"/>
            </a:xfrm>
            <a:custGeom>
              <a:avLst/>
              <a:gdLst/>
              <a:ahLst/>
              <a:cxnLst/>
              <a:rect l="l" t="t" r="r" b="b"/>
              <a:pathLst>
                <a:path w="4685962" h="2586055">
                  <a:moveTo>
                    <a:pt x="0" y="0"/>
                  </a:moveTo>
                  <a:lnTo>
                    <a:pt x="4685962" y="0"/>
                  </a:lnTo>
                  <a:lnTo>
                    <a:pt x="4685962" y="2586055"/>
                  </a:lnTo>
                  <a:lnTo>
                    <a:pt x="0" y="25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6556" y="4209344"/>
            <a:ext cx="867021" cy="86702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01319" y="4307823"/>
            <a:ext cx="585750" cy="560856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317482" y="1656434"/>
            <a:ext cx="1543320" cy="154332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24940" y="1763892"/>
            <a:ext cx="1328404" cy="132840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>
            <a:off x="1753344" y="2537925"/>
            <a:ext cx="618376" cy="0"/>
          </a:xfrm>
          <a:prstGeom prst="line">
            <a:avLst/>
          </a:prstGeom>
          <a:ln w="28575" cap="flat">
            <a:solidFill>
              <a:srgbClr val="FFCC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-107776" y="4901605"/>
            <a:ext cx="1196918" cy="120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"/>
              </a:lnSpc>
            </a:pPr>
            <a:r>
              <a:rPr lang="en-US" sz="745">
                <a:solidFill>
                  <a:srgbClr val="545454"/>
                </a:solidFill>
                <a:latin typeface="Rubik Black"/>
              </a:rPr>
              <a:t>ICTека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63775" y="299492"/>
            <a:ext cx="6141760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545454"/>
                </a:solidFill>
                <a:latin typeface="Rubik Black"/>
              </a:rPr>
              <a:t>НАЗВАНИЕ ПРОДУКТА</a:t>
            </a:r>
          </a:p>
        </p:txBody>
      </p:sp>
      <p:sp>
        <p:nvSpPr>
          <p:cNvPr id="19" name="AutoShape 19"/>
          <p:cNvSpPr/>
          <p:nvPr/>
        </p:nvSpPr>
        <p:spPr>
          <a:xfrm rot="-5400000">
            <a:off x="1345689" y="1511895"/>
            <a:ext cx="2023485" cy="0"/>
          </a:xfrm>
          <a:prstGeom prst="line">
            <a:avLst/>
          </a:prstGeom>
          <a:ln w="28575" cap="flat">
            <a:solidFill>
              <a:srgbClr val="FFCC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2371719" y="514440"/>
            <a:ext cx="618376" cy="0"/>
          </a:xfrm>
          <a:prstGeom prst="line">
            <a:avLst/>
          </a:prstGeom>
          <a:ln w="28575" cap="flat">
            <a:solidFill>
              <a:srgbClr val="FFCC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1" name="TextBox 21"/>
          <p:cNvSpPr txBox="1"/>
          <p:nvPr/>
        </p:nvSpPr>
        <p:spPr>
          <a:xfrm>
            <a:off x="317482" y="2145121"/>
            <a:ext cx="1543320" cy="576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8"/>
              </a:lnSpc>
            </a:pPr>
            <a:r>
              <a:rPr lang="en-US" sz="1099">
                <a:solidFill>
                  <a:srgbClr val="545454"/>
                </a:solidFill>
                <a:latin typeface="Rubik"/>
              </a:rPr>
              <a:t>ЗДЕСЬ МОЖЕТ </a:t>
            </a:r>
          </a:p>
          <a:p>
            <a:pPr algn="ctr">
              <a:lnSpc>
                <a:spcPts val="1538"/>
              </a:lnSpc>
            </a:pPr>
            <a:r>
              <a:rPr lang="en-US" sz="1099">
                <a:solidFill>
                  <a:srgbClr val="545454"/>
                </a:solidFill>
                <a:latin typeface="Rubik"/>
              </a:rPr>
              <a:t>БЫТЬ ИКОНКА</a:t>
            </a:r>
          </a:p>
          <a:p>
            <a:pPr algn="ctr">
              <a:lnSpc>
                <a:spcPts val="1538"/>
              </a:lnSpc>
            </a:pPr>
            <a:r>
              <a:rPr lang="en-US" sz="1099">
                <a:solidFill>
                  <a:srgbClr val="545454"/>
                </a:solidFill>
                <a:latin typeface="Rubik"/>
              </a:rPr>
              <a:t>ИЛИ ФОТО</a:t>
            </a:r>
          </a:p>
        </p:txBody>
      </p:sp>
      <p:sp>
        <p:nvSpPr>
          <p:cNvPr id="22" name="AutoShape 22"/>
          <p:cNvSpPr/>
          <p:nvPr/>
        </p:nvSpPr>
        <p:spPr>
          <a:xfrm>
            <a:off x="3069337" y="751907"/>
            <a:ext cx="4411605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3078062" y="1713605"/>
            <a:ext cx="4388593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-5400000">
            <a:off x="2590669" y="1226212"/>
            <a:ext cx="974786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 rot="-5400000">
            <a:off x="6986405" y="1233356"/>
            <a:ext cx="989073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6" name="Group 26"/>
          <p:cNvGrpSpPr/>
          <p:nvPr/>
        </p:nvGrpSpPr>
        <p:grpSpPr>
          <a:xfrm>
            <a:off x="7746823" y="745363"/>
            <a:ext cx="990273" cy="990273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815773" y="814314"/>
            <a:ext cx="852372" cy="85237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7790570" y="1072803"/>
            <a:ext cx="877575" cy="330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"/>
              </a:lnSpc>
            </a:pPr>
            <a:r>
              <a:rPr lang="en-US" sz="625">
                <a:solidFill>
                  <a:srgbClr val="545454"/>
                </a:solidFill>
                <a:latin typeface="Rubik"/>
              </a:rPr>
              <a:t>QR-КОД НА ДОПОЛНИТЕЛЬНЫЕ МАТЕРИАЛЫ</a:t>
            </a:r>
          </a:p>
        </p:txBody>
      </p:sp>
      <p:sp>
        <p:nvSpPr>
          <p:cNvPr id="33" name="AutoShape 33"/>
          <p:cNvSpPr/>
          <p:nvPr/>
        </p:nvSpPr>
        <p:spPr>
          <a:xfrm>
            <a:off x="3074899" y="1867130"/>
            <a:ext cx="2200241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>
            <a:off x="3063775" y="4642855"/>
            <a:ext cx="2197077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 rot="-5400000">
            <a:off x="1689218" y="3248449"/>
            <a:ext cx="2788813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 rot="-5400000">
            <a:off x="3871408" y="3262136"/>
            <a:ext cx="2790012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>
            <a:off x="5367861" y="1867130"/>
            <a:ext cx="3397809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>
            <a:off x="5376587" y="4642855"/>
            <a:ext cx="3389084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 rot="-5400000">
            <a:off x="3982180" y="3248449"/>
            <a:ext cx="2788813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AutoShape 40"/>
          <p:cNvSpPr/>
          <p:nvPr/>
        </p:nvSpPr>
        <p:spPr>
          <a:xfrm rot="-5400000">
            <a:off x="7356377" y="3262136"/>
            <a:ext cx="2790012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TextBox 41"/>
          <p:cNvSpPr txBox="1"/>
          <p:nvPr/>
        </p:nvSpPr>
        <p:spPr>
          <a:xfrm>
            <a:off x="3190941" y="818582"/>
            <a:ext cx="2829411" cy="182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18"/>
              </a:lnSpc>
            </a:pPr>
            <a:r>
              <a:rPr lang="en-US" sz="1013">
                <a:solidFill>
                  <a:srgbClr val="545454"/>
                </a:solidFill>
                <a:latin typeface="Rubik Black"/>
              </a:rPr>
              <a:t>ЦЕЛЬ: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190941" y="1990955"/>
            <a:ext cx="2829411" cy="182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18"/>
              </a:lnSpc>
            </a:pPr>
            <a:r>
              <a:rPr lang="en-US" sz="1013">
                <a:solidFill>
                  <a:srgbClr val="545454"/>
                </a:solidFill>
                <a:latin typeface="Rubik Black"/>
              </a:rPr>
              <a:t>ЗАДАЧИ: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476599" y="1990955"/>
            <a:ext cx="2829411" cy="182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18"/>
              </a:lnSpc>
            </a:pPr>
            <a:r>
              <a:rPr lang="en-US" sz="1013">
                <a:solidFill>
                  <a:srgbClr val="545454"/>
                </a:solidFill>
                <a:latin typeface="Rubik Black"/>
              </a:rPr>
              <a:t>ОЖИДАЕМЫЕ РЕЗУЛЬТАТЫ: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000" t="12000" b="120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590" y="111339"/>
            <a:ext cx="8897562" cy="4910322"/>
            <a:chOff x="0" y="0"/>
            <a:chExt cx="4685962" cy="25860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85962" cy="2586055"/>
            </a:xfrm>
            <a:custGeom>
              <a:avLst/>
              <a:gdLst/>
              <a:ahLst/>
              <a:cxnLst/>
              <a:rect l="l" t="t" r="r" b="b"/>
              <a:pathLst>
                <a:path w="4685962" h="2586055">
                  <a:moveTo>
                    <a:pt x="0" y="0"/>
                  </a:moveTo>
                  <a:lnTo>
                    <a:pt x="4685962" y="0"/>
                  </a:lnTo>
                  <a:lnTo>
                    <a:pt x="4685962" y="2586055"/>
                  </a:lnTo>
                  <a:lnTo>
                    <a:pt x="0" y="25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6556" y="4209344"/>
            <a:ext cx="867021" cy="86702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01319" y="4307823"/>
            <a:ext cx="585750" cy="560856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524107" y="1104364"/>
            <a:ext cx="3025323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514440" y="4110847"/>
            <a:ext cx="3020702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5400000">
            <a:off x="-986386" y="2605190"/>
            <a:ext cx="3020702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5400000">
            <a:off x="2031900" y="2617131"/>
            <a:ext cx="3006483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5640889" y="1101949"/>
            <a:ext cx="3039752" cy="3035058"/>
            <a:chOff x="0" y="0"/>
            <a:chExt cx="4053002" cy="4046744"/>
          </a:xfrm>
        </p:grpSpPr>
        <p:sp>
          <p:nvSpPr>
            <p:cNvPr id="15" name="AutoShape 15"/>
            <p:cNvSpPr/>
            <p:nvPr/>
          </p:nvSpPr>
          <p:spPr>
            <a:xfrm>
              <a:off x="31750" y="0"/>
              <a:ext cx="4014902" cy="0"/>
            </a:xfrm>
            <a:prstGeom prst="line">
              <a:avLst/>
            </a:prstGeom>
            <a:ln w="38100" cap="flat">
              <a:solidFill>
                <a:srgbClr val="54545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6350" y="4008644"/>
              <a:ext cx="4027602" cy="0"/>
            </a:xfrm>
            <a:prstGeom prst="line">
              <a:avLst/>
            </a:prstGeom>
            <a:ln w="38100" cap="flat">
              <a:solidFill>
                <a:srgbClr val="54545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 rot="-5400000">
              <a:off x="-1994751" y="2001101"/>
              <a:ext cx="4027602" cy="0"/>
            </a:xfrm>
            <a:prstGeom prst="line">
              <a:avLst/>
            </a:prstGeom>
            <a:ln w="38100" cap="flat">
              <a:solidFill>
                <a:srgbClr val="54545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AutoShape 18"/>
            <p:cNvSpPr/>
            <p:nvPr/>
          </p:nvSpPr>
          <p:spPr>
            <a:xfrm rot="-5400000">
              <a:off x="2029630" y="2017022"/>
              <a:ext cx="4008644" cy="0"/>
            </a:xfrm>
            <a:prstGeom prst="line">
              <a:avLst/>
            </a:prstGeom>
            <a:ln w="38100" cap="flat">
              <a:solidFill>
                <a:srgbClr val="545454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576740" y="800268"/>
            <a:ext cx="617719" cy="61771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89142" y="893832"/>
            <a:ext cx="2360000" cy="425757"/>
            <a:chOff x="0" y="0"/>
            <a:chExt cx="1242910" cy="22422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42910" cy="224228"/>
            </a:xfrm>
            <a:custGeom>
              <a:avLst/>
              <a:gdLst/>
              <a:ahLst/>
              <a:cxnLst/>
              <a:rect l="l" t="t" r="r" b="b"/>
              <a:pathLst>
                <a:path w="1242910" h="224228">
                  <a:moveTo>
                    <a:pt x="0" y="0"/>
                  </a:moveTo>
                  <a:lnTo>
                    <a:pt x="1242910" y="0"/>
                  </a:lnTo>
                  <a:lnTo>
                    <a:pt x="1242910" y="224228"/>
                  </a:lnTo>
                  <a:lnTo>
                    <a:pt x="0" y="2242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14899" y="2238840"/>
            <a:ext cx="2320995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HK Grotesk Medium"/>
              </a:rPr>
              <a:t>ЗДЕСЬ МОГУТ БЫТЬ ОПИСАНЫ ПЛЮСЫ И ВОЗМОЖНОСТИ, ОТЛИЧИЯ ОТ ДРУГИХ ПОСОБИЙ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5724564" y="797852"/>
            <a:ext cx="617719" cy="617719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236966" y="891417"/>
            <a:ext cx="2360000" cy="425757"/>
            <a:chOff x="0" y="0"/>
            <a:chExt cx="1242910" cy="22422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242910" cy="224228"/>
            </a:xfrm>
            <a:custGeom>
              <a:avLst/>
              <a:gdLst/>
              <a:ahLst/>
              <a:cxnLst/>
              <a:rect l="l" t="t" r="r" b="b"/>
              <a:pathLst>
                <a:path w="1242910" h="224228">
                  <a:moveTo>
                    <a:pt x="0" y="0"/>
                  </a:moveTo>
                  <a:lnTo>
                    <a:pt x="1242910" y="0"/>
                  </a:lnTo>
                  <a:lnTo>
                    <a:pt x="1242910" y="224228"/>
                  </a:lnTo>
                  <a:lnTo>
                    <a:pt x="0" y="224228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412541" y="1786698"/>
            <a:ext cx="2360000" cy="1494721"/>
            <a:chOff x="0" y="0"/>
            <a:chExt cx="1242910" cy="78720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242910" cy="787205"/>
            </a:xfrm>
            <a:custGeom>
              <a:avLst/>
              <a:gdLst/>
              <a:ahLst/>
              <a:cxnLst/>
              <a:rect l="l" t="t" r="r" b="b"/>
              <a:pathLst>
                <a:path w="1242910" h="787205">
                  <a:moveTo>
                    <a:pt x="0" y="0"/>
                  </a:moveTo>
                  <a:lnTo>
                    <a:pt x="1242910" y="0"/>
                  </a:lnTo>
                  <a:lnTo>
                    <a:pt x="1242910" y="787205"/>
                  </a:lnTo>
                  <a:lnTo>
                    <a:pt x="0" y="787205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544667" y="1919344"/>
            <a:ext cx="2100985" cy="1221198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2002594" y="988601"/>
            <a:ext cx="533096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HK Grotesk Medium"/>
              </a:rPr>
              <a:t>ТЕКСТ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-107776" y="4901605"/>
            <a:ext cx="1196918" cy="120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"/>
              </a:lnSpc>
            </a:pPr>
            <a:r>
              <a:rPr lang="en-US" sz="745">
                <a:solidFill>
                  <a:srgbClr val="545454"/>
                </a:solidFill>
                <a:latin typeface="Rubik Black"/>
              </a:rPr>
              <a:t>ICTека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90683" y="378977"/>
            <a:ext cx="6141760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545454"/>
                </a:solidFill>
                <a:latin typeface="Rubik Black"/>
              </a:rPr>
              <a:t>ИННОВАЦИОННЫЙ ХАРАКТЕР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24717" y="1007527"/>
            <a:ext cx="521763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9"/>
              </a:lnSpc>
            </a:pPr>
            <a:r>
              <a:rPr lang="en-US" sz="999">
                <a:solidFill>
                  <a:srgbClr val="545454"/>
                </a:solidFill>
                <a:latin typeface="HK Grotesk Medium"/>
              </a:rPr>
              <a:t>ИКОНКА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150419" y="986185"/>
            <a:ext cx="533096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HK Grotesk Medium"/>
              </a:rPr>
              <a:t>ТЕКСТ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772542" y="1005111"/>
            <a:ext cx="521763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9"/>
              </a:lnSpc>
            </a:pPr>
            <a:r>
              <a:rPr lang="en-US" sz="999">
                <a:solidFill>
                  <a:srgbClr val="545454"/>
                </a:solidFill>
                <a:latin typeface="HK Grotesk Medium"/>
              </a:rPr>
              <a:t>ИКОНКА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305452" y="2454090"/>
            <a:ext cx="533096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HK Grotesk Medium"/>
              </a:rPr>
              <a:t>ТЕКСТ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033423" y="2206398"/>
            <a:ext cx="2320995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545454"/>
                </a:solidFill>
                <a:latin typeface="HK Grotesk Medium"/>
              </a:rPr>
              <a:t>ЗДЕСЬ МОГУТ БЫТЬ ОПИСАНЫ ПЛЮСЫ И ВОЗМОЖНОСТИ, ОТЛИЧИЯ ОТ ДРУГИХ ПОСОБИЙ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000" t="12000" b="120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590" y="111339"/>
            <a:ext cx="8897562" cy="4910322"/>
            <a:chOff x="0" y="0"/>
            <a:chExt cx="4685962" cy="25860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85962" cy="2586055"/>
            </a:xfrm>
            <a:custGeom>
              <a:avLst/>
              <a:gdLst/>
              <a:ahLst/>
              <a:cxnLst/>
              <a:rect l="l" t="t" r="r" b="b"/>
              <a:pathLst>
                <a:path w="4685962" h="2586055">
                  <a:moveTo>
                    <a:pt x="0" y="0"/>
                  </a:moveTo>
                  <a:lnTo>
                    <a:pt x="4685962" y="0"/>
                  </a:lnTo>
                  <a:lnTo>
                    <a:pt x="4685962" y="2586055"/>
                  </a:lnTo>
                  <a:lnTo>
                    <a:pt x="0" y="25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6556" y="4209344"/>
            <a:ext cx="867021" cy="86702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01319" y="4307823"/>
            <a:ext cx="585750" cy="560856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223082" y="889391"/>
            <a:ext cx="2771339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223082" y="4147168"/>
            <a:ext cx="2767106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5400000">
            <a:off x="-1403625" y="2510536"/>
            <a:ext cx="3270865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5400000">
            <a:off x="1365532" y="2517080"/>
            <a:ext cx="3283953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201319" y="1273864"/>
            <a:ext cx="2800558" cy="192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8"/>
              </a:lnSpc>
            </a:pPr>
            <a:r>
              <a:rPr lang="en-US" sz="1099">
                <a:solidFill>
                  <a:srgbClr val="545454"/>
                </a:solidFill>
                <a:latin typeface="Rubik"/>
              </a:rPr>
              <a:t>ТЕКСТ С ОПИСАНИЕМ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107776" y="4901605"/>
            <a:ext cx="1196918" cy="120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"/>
              </a:lnSpc>
            </a:pPr>
            <a:r>
              <a:rPr lang="en-US" sz="745">
                <a:solidFill>
                  <a:srgbClr val="545454"/>
                </a:solidFill>
                <a:latin typeface="Rubik Black"/>
              </a:rPr>
              <a:t>ICTека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9261" y="996398"/>
            <a:ext cx="1284674" cy="192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38"/>
              </a:lnSpc>
            </a:pPr>
            <a:r>
              <a:rPr lang="en-US" sz="1099">
                <a:solidFill>
                  <a:srgbClr val="545454"/>
                </a:solidFill>
                <a:latin typeface="Rubik Black"/>
              </a:rPr>
              <a:t>ПОДЗАГОЛОВОК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66415" y="3344789"/>
            <a:ext cx="1284674" cy="384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8"/>
              </a:lnSpc>
            </a:pPr>
            <a:r>
              <a:rPr lang="en-US" sz="1099">
                <a:solidFill>
                  <a:srgbClr val="545454"/>
                </a:solidFill>
                <a:latin typeface="Rubik Black"/>
              </a:rPr>
              <a:t>ЗДЕСЬ МОЖЕТ БЫТЬ ИКОНКА</a:t>
            </a:r>
          </a:p>
        </p:txBody>
      </p:sp>
      <p:sp>
        <p:nvSpPr>
          <p:cNvPr id="18" name="AutoShape 18"/>
          <p:cNvSpPr/>
          <p:nvPr/>
        </p:nvSpPr>
        <p:spPr>
          <a:xfrm>
            <a:off x="3184495" y="889391"/>
            <a:ext cx="2771339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3193220" y="4147168"/>
            <a:ext cx="2767106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-5400000">
            <a:off x="1551243" y="2517080"/>
            <a:ext cx="3283953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rot="-5400000">
            <a:off x="4326945" y="2517080"/>
            <a:ext cx="3283953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TextBox 22"/>
          <p:cNvSpPr txBox="1"/>
          <p:nvPr/>
        </p:nvSpPr>
        <p:spPr>
          <a:xfrm>
            <a:off x="3162732" y="1273864"/>
            <a:ext cx="2800558" cy="192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8"/>
              </a:lnSpc>
            </a:pPr>
            <a:r>
              <a:rPr lang="en-US" sz="1099">
                <a:solidFill>
                  <a:srgbClr val="545454"/>
                </a:solidFill>
                <a:latin typeface="Rubik"/>
              </a:rPr>
              <a:t>ТЕКСТ С ОПИСАНИЕМ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920674" y="996398"/>
            <a:ext cx="1284674" cy="192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38"/>
              </a:lnSpc>
            </a:pPr>
            <a:r>
              <a:rPr lang="en-US" sz="1099">
                <a:solidFill>
                  <a:srgbClr val="545454"/>
                </a:solidFill>
                <a:latin typeface="Rubik Black"/>
              </a:rPr>
              <a:t>ПОДЗАГОЛОВОК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927827" y="3344789"/>
            <a:ext cx="1284674" cy="384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8"/>
              </a:lnSpc>
            </a:pPr>
            <a:r>
              <a:rPr lang="en-US" sz="1099">
                <a:solidFill>
                  <a:srgbClr val="545454"/>
                </a:solidFill>
                <a:latin typeface="Rubik Black"/>
              </a:rPr>
              <a:t>ЗДЕСЬ МОЖЕТ БЫТЬ ИКОНКА</a:t>
            </a:r>
          </a:p>
        </p:txBody>
      </p:sp>
      <p:sp>
        <p:nvSpPr>
          <p:cNvPr id="25" name="AutoShape 25"/>
          <p:cNvSpPr/>
          <p:nvPr/>
        </p:nvSpPr>
        <p:spPr>
          <a:xfrm>
            <a:off x="6116077" y="876303"/>
            <a:ext cx="2771339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6133398" y="4147168"/>
            <a:ext cx="2767106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 rot="-5400000">
            <a:off x="4476281" y="2510536"/>
            <a:ext cx="3297041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 rot="-5400000">
            <a:off x="7251983" y="2510536"/>
            <a:ext cx="3297041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TextBox 29"/>
          <p:cNvSpPr txBox="1"/>
          <p:nvPr/>
        </p:nvSpPr>
        <p:spPr>
          <a:xfrm>
            <a:off x="6094314" y="1260776"/>
            <a:ext cx="2800558" cy="192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8"/>
              </a:lnSpc>
            </a:pPr>
            <a:r>
              <a:rPr lang="en-US" sz="1099">
                <a:solidFill>
                  <a:srgbClr val="545454"/>
                </a:solidFill>
                <a:latin typeface="Rubik"/>
              </a:rPr>
              <a:t>ТЕКСТ С ОПИСАНИЕМ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852256" y="983310"/>
            <a:ext cx="1284674" cy="192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38"/>
              </a:lnSpc>
            </a:pPr>
            <a:r>
              <a:rPr lang="en-US" sz="1099">
                <a:solidFill>
                  <a:srgbClr val="545454"/>
                </a:solidFill>
                <a:latin typeface="Rubik Black"/>
              </a:rPr>
              <a:t>ПОДЗАГОЛОВОК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859410" y="3331701"/>
            <a:ext cx="1284674" cy="384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8"/>
              </a:lnSpc>
            </a:pPr>
            <a:r>
              <a:rPr lang="en-US" sz="1099">
                <a:solidFill>
                  <a:srgbClr val="545454"/>
                </a:solidFill>
                <a:latin typeface="Rubik Black"/>
              </a:rPr>
              <a:t>ЗДЕСЬ МОЖЕТ БЫТЬ ИКОНКА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90683" y="378977"/>
            <a:ext cx="6141760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545454"/>
                </a:solidFill>
                <a:latin typeface="Rubik Black"/>
              </a:rPr>
              <a:t>ИНТЕГРИРОВАННАЯ НАПРАВЛЕННОСТЬ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000" t="12000" b="120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590" y="111339"/>
            <a:ext cx="8897562" cy="4910322"/>
            <a:chOff x="0" y="0"/>
            <a:chExt cx="4685962" cy="25860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85962" cy="2586055"/>
            </a:xfrm>
            <a:custGeom>
              <a:avLst/>
              <a:gdLst/>
              <a:ahLst/>
              <a:cxnLst/>
              <a:rect l="l" t="t" r="r" b="b"/>
              <a:pathLst>
                <a:path w="4685962" h="2586055">
                  <a:moveTo>
                    <a:pt x="0" y="0"/>
                  </a:moveTo>
                  <a:lnTo>
                    <a:pt x="4685962" y="0"/>
                  </a:lnTo>
                  <a:lnTo>
                    <a:pt x="4685962" y="2586055"/>
                  </a:lnTo>
                  <a:lnTo>
                    <a:pt x="0" y="25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6556" y="4209344"/>
            <a:ext cx="867021" cy="86702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01319" y="4307823"/>
            <a:ext cx="585750" cy="560856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514440" y="1028880"/>
            <a:ext cx="1543320" cy="154332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21898" y="1136338"/>
            <a:ext cx="1328404" cy="132840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800340" y="1023180"/>
            <a:ext cx="1543320" cy="154332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907798" y="1130638"/>
            <a:ext cx="1328404" cy="132840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886241" y="1028880"/>
            <a:ext cx="1543320" cy="154332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993699" y="1136338"/>
            <a:ext cx="1328404" cy="1328404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sp>
        <p:nvSpPr>
          <p:cNvPr id="28" name="AutoShape 28"/>
          <p:cNvSpPr/>
          <p:nvPr/>
        </p:nvSpPr>
        <p:spPr>
          <a:xfrm rot="5400000">
            <a:off x="856125" y="2977425"/>
            <a:ext cx="850425" cy="0"/>
          </a:xfrm>
          <a:prstGeom prst="line">
            <a:avLst/>
          </a:prstGeom>
          <a:ln w="28575" cap="flat">
            <a:solidFill>
              <a:srgbClr val="FFCC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9" name="Group 29"/>
          <p:cNvGrpSpPr/>
          <p:nvPr/>
        </p:nvGrpSpPr>
        <p:grpSpPr>
          <a:xfrm>
            <a:off x="1128635" y="3264223"/>
            <a:ext cx="305404" cy="30540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-107776" y="4901605"/>
            <a:ext cx="1196918" cy="120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"/>
              </a:lnSpc>
            </a:pPr>
            <a:r>
              <a:rPr lang="en-US" sz="745">
                <a:solidFill>
                  <a:srgbClr val="545454"/>
                </a:solidFill>
                <a:latin typeface="Rubik Black"/>
              </a:rPr>
              <a:t>ICTека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90683" y="378977"/>
            <a:ext cx="6141760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545454"/>
                </a:solidFill>
                <a:latin typeface="Rubik Black"/>
              </a:rPr>
              <a:t>ЦЕЛЕВАЯ АУДИТОРИЯ ИЛИ АЛГОРИТМ</a:t>
            </a:r>
          </a:p>
        </p:txBody>
      </p:sp>
      <p:sp>
        <p:nvSpPr>
          <p:cNvPr id="34" name="AutoShape 34"/>
          <p:cNvSpPr/>
          <p:nvPr/>
        </p:nvSpPr>
        <p:spPr>
          <a:xfrm rot="-10800000">
            <a:off x="1281338" y="3388350"/>
            <a:ext cx="6376563" cy="0"/>
          </a:xfrm>
          <a:prstGeom prst="line">
            <a:avLst/>
          </a:prstGeom>
          <a:ln w="28575" cap="flat">
            <a:solidFill>
              <a:srgbClr val="FFCC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4419298" y="3249935"/>
            <a:ext cx="305404" cy="305404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7505198" y="3235648"/>
            <a:ext cx="305404" cy="305404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sp>
        <p:nvSpPr>
          <p:cNvPr id="41" name="AutoShape 41"/>
          <p:cNvSpPr/>
          <p:nvPr/>
        </p:nvSpPr>
        <p:spPr>
          <a:xfrm rot="5400000">
            <a:off x="4146787" y="2948850"/>
            <a:ext cx="850425" cy="0"/>
          </a:xfrm>
          <a:prstGeom prst="line">
            <a:avLst/>
          </a:prstGeom>
          <a:ln w="28575" cap="flat">
            <a:solidFill>
              <a:srgbClr val="FFCC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 rot="5400000">
            <a:off x="7246976" y="2948850"/>
            <a:ext cx="850425" cy="0"/>
          </a:xfrm>
          <a:prstGeom prst="line">
            <a:avLst/>
          </a:prstGeom>
          <a:ln w="28575" cap="flat">
            <a:solidFill>
              <a:srgbClr val="FFCC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TextBox 43"/>
          <p:cNvSpPr txBox="1"/>
          <p:nvPr/>
        </p:nvSpPr>
        <p:spPr>
          <a:xfrm>
            <a:off x="3951528" y="3783940"/>
            <a:ext cx="1284674" cy="191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8"/>
              </a:lnSpc>
            </a:pPr>
            <a:r>
              <a:rPr lang="en-US" sz="1099">
                <a:solidFill>
                  <a:srgbClr val="545454"/>
                </a:solidFill>
                <a:latin typeface="Rubik Black"/>
              </a:rPr>
              <a:t>ТЕКСТ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21898" y="3783940"/>
            <a:ext cx="1284674" cy="191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8"/>
              </a:lnSpc>
            </a:pPr>
            <a:r>
              <a:rPr lang="en-US" sz="1099">
                <a:solidFill>
                  <a:srgbClr val="545454"/>
                </a:solidFill>
                <a:latin typeface="Rubik Black"/>
              </a:rPr>
              <a:t>ТЕКСТ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044139" y="3783940"/>
            <a:ext cx="1284674" cy="191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8"/>
              </a:lnSpc>
            </a:pPr>
            <a:r>
              <a:rPr lang="en-US" sz="1099">
                <a:solidFill>
                  <a:srgbClr val="545454"/>
                </a:solidFill>
                <a:latin typeface="Rubik Black"/>
              </a:rPr>
              <a:t>ТЕКСТ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760521" y="4601385"/>
            <a:ext cx="3622959" cy="191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8"/>
              </a:lnSpc>
            </a:pPr>
            <a:r>
              <a:rPr lang="en-US" sz="1099">
                <a:solidFill>
                  <a:srgbClr val="545454"/>
                </a:solidFill>
                <a:latin typeface="Rubik Black"/>
              </a:rPr>
              <a:t>К ЧЕМУ ЭТО ПРИВЕЛО ИЛИ ПРИВЕДЕТ?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000" t="12000" b="120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590" y="111339"/>
            <a:ext cx="8897562" cy="4910322"/>
            <a:chOff x="0" y="0"/>
            <a:chExt cx="4685962" cy="25860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85962" cy="2586055"/>
            </a:xfrm>
            <a:custGeom>
              <a:avLst/>
              <a:gdLst/>
              <a:ahLst/>
              <a:cxnLst/>
              <a:rect l="l" t="t" r="r" b="b"/>
              <a:pathLst>
                <a:path w="4685962" h="2586055">
                  <a:moveTo>
                    <a:pt x="0" y="0"/>
                  </a:moveTo>
                  <a:lnTo>
                    <a:pt x="4685962" y="0"/>
                  </a:lnTo>
                  <a:lnTo>
                    <a:pt x="4685962" y="2586055"/>
                  </a:lnTo>
                  <a:lnTo>
                    <a:pt x="0" y="25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6556" y="4209344"/>
            <a:ext cx="867021" cy="86702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01319" y="4307823"/>
            <a:ext cx="585750" cy="560856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223082" y="889391"/>
            <a:ext cx="2771339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223082" y="2716200"/>
            <a:ext cx="2767106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5400000">
            <a:off x="-694685" y="1801596"/>
            <a:ext cx="1852985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-5400000">
            <a:off x="2081017" y="1801596"/>
            <a:ext cx="1852985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89631" y="1424812"/>
            <a:ext cx="2800558" cy="192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8"/>
              </a:lnSpc>
            </a:pPr>
            <a:r>
              <a:rPr lang="en-US" sz="1099">
                <a:solidFill>
                  <a:srgbClr val="545454"/>
                </a:solidFill>
                <a:latin typeface="Rubik"/>
              </a:rPr>
              <a:t>ОПИСАНИЕ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107776" y="4901605"/>
            <a:ext cx="1196918" cy="120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"/>
              </a:lnSpc>
            </a:pPr>
            <a:r>
              <a:rPr lang="en-US" sz="745">
                <a:solidFill>
                  <a:srgbClr val="545454"/>
                </a:solidFill>
                <a:latin typeface="Rubik Black"/>
              </a:rPr>
              <a:t>ICTека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9261" y="996398"/>
            <a:ext cx="1284674" cy="38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8"/>
              </a:lnSpc>
            </a:pPr>
            <a:r>
              <a:rPr lang="en-US" sz="1099">
                <a:solidFill>
                  <a:srgbClr val="545454"/>
                </a:solidFill>
                <a:latin typeface="Rubik Black"/>
              </a:rPr>
              <a:t>ТЕКСТ ИЛИ ФОТО</a:t>
            </a:r>
          </a:p>
        </p:txBody>
      </p:sp>
      <p:sp>
        <p:nvSpPr>
          <p:cNvPr id="17" name="AutoShape 17"/>
          <p:cNvSpPr/>
          <p:nvPr/>
        </p:nvSpPr>
        <p:spPr>
          <a:xfrm>
            <a:off x="3184495" y="889391"/>
            <a:ext cx="2771339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3193220" y="2716200"/>
            <a:ext cx="2767106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-5400000">
            <a:off x="2266727" y="1801596"/>
            <a:ext cx="1852985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-5400000">
            <a:off x="5042429" y="1801596"/>
            <a:ext cx="1852985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6116077" y="876303"/>
            <a:ext cx="2771339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6133398" y="2716200"/>
            <a:ext cx="2767106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 rot="-5400000">
            <a:off x="5191766" y="1795052"/>
            <a:ext cx="1866073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-5400000">
            <a:off x="7967467" y="1795052"/>
            <a:ext cx="1866073" cy="0"/>
          </a:xfrm>
          <a:prstGeom prst="line">
            <a:avLst/>
          </a:prstGeom>
          <a:ln w="2857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TextBox 25"/>
          <p:cNvSpPr txBox="1"/>
          <p:nvPr/>
        </p:nvSpPr>
        <p:spPr>
          <a:xfrm>
            <a:off x="490683" y="378977"/>
            <a:ext cx="6141760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545454"/>
                </a:solidFill>
                <a:latin typeface="Rubik Black"/>
              </a:rPr>
              <a:t>ВАРИАНТЫ ИСПОЛЬЗОВАНИЯ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207507" y="1424812"/>
            <a:ext cx="2800558" cy="192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8"/>
              </a:lnSpc>
            </a:pPr>
            <a:r>
              <a:rPr lang="en-US" sz="1099">
                <a:solidFill>
                  <a:srgbClr val="545454"/>
                </a:solidFill>
                <a:latin typeface="Rubik"/>
              </a:rPr>
              <a:t>ОПИСАНИЕ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977138" y="996398"/>
            <a:ext cx="1284674" cy="38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8"/>
              </a:lnSpc>
            </a:pPr>
            <a:r>
              <a:rPr lang="en-US" sz="1099">
                <a:solidFill>
                  <a:srgbClr val="545454"/>
                </a:solidFill>
                <a:latin typeface="Rubik Black"/>
              </a:rPr>
              <a:t>ТЕКСТ ИЛИ ФОТО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116672" y="1424812"/>
            <a:ext cx="2800558" cy="192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8"/>
              </a:lnSpc>
            </a:pPr>
            <a:r>
              <a:rPr lang="en-US" sz="1099">
                <a:solidFill>
                  <a:srgbClr val="545454"/>
                </a:solidFill>
                <a:latin typeface="Rubik"/>
              </a:rPr>
              <a:t>ОПИСАНИЕ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886303" y="996398"/>
            <a:ext cx="1284674" cy="38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8"/>
              </a:lnSpc>
            </a:pPr>
            <a:r>
              <a:rPr lang="en-US" sz="1099">
                <a:solidFill>
                  <a:srgbClr val="545454"/>
                </a:solidFill>
                <a:latin typeface="Rubik Black"/>
              </a:rPr>
              <a:t>ТЕКСТ ИЛИ ФОТО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217520" y="2938647"/>
            <a:ext cx="8699710" cy="1232598"/>
            <a:chOff x="0" y="0"/>
            <a:chExt cx="4581761" cy="64915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581761" cy="649156"/>
            </a:xfrm>
            <a:custGeom>
              <a:avLst/>
              <a:gdLst/>
              <a:ahLst/>
              <a:cxnLst/>
              <a:rect l="l" t="t" r="r" b="b"/>
              <a:pathLst>
                <a:path w="4581761" h="649156">
                  <a:moveTo>
                    <a:pt x="0" y="0"/>
                  </a:moveTo>
                  <a:lnTo>
                    <a:pt x="4581761" y="0"/>
                  </a:lnTo>
                  <a:lnTo>
                    <a:pt x="4581761" y="649156"/>
                  </a:lnTo>
                  <a:lnTo>
                    <a:pt x="0" y="649156"/>
                  </a:ln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72620" y="3144736"/>
            <a:ext cx="7293709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545454"/>
                </a:solidFill>
                <a:latin typeface="Rubik Black"/>
              </a:rPr>
              <a:t>ОЧЕНЬ ВАЖНАЯ МЫСЛЬ, КОТОРУЮ СЛУШАТЕЛЬ ДОЛЖЕН ЗАФИКСИРОВАТЬ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000" t="12000" b="120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590" y="111339"/>
            <a:ext cx="8897562" cy="4910322"/>
            <a:chOff x="0" y="0"/>
            <a:chExt cx="4685962" cy="25860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85962" cy="2586055"/>
            </a:xfrm>
            <a:custGeom>
              <a:avLst/>
              <a:gdLst/>
              <a:ahLst/>
              <a:cxnLst/>
              <a:rect l="l" t="t" r="r" b="b"/>
              <a:pathLst>
                <a:path w="4685962" h="2586055">
                  <a:moveTo>
                    <a:pt x="0" y="0"/>
                  </a:moveTo>
                  <a:lnTo>
                    <a:pt x="4685962" y="0"/>
                  </a:lnTo>
                  <a:lnTo>
                    <a:pt x="4685962" y="2586055"/>
                  </a:lnTo>
                  <a:lnTo>
                    <a:pt x="0" y="25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6556" y="4209344"/>
            <a:ext cx="867021" cy="86702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78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01319" y="4307823"/>
            <a:ext cx="585750" cy="56085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-107776" y="4901605"/>
            <a:ext cx="1196918" cy="120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"/>
              </a:lnSpc>
            </a:pPr>
            <a:r>
              <a:rPr lang="en-US" sz="745">
                <a:solidFill>
                  <a:srgbClr val="545454"/>
                </a:solidFill>
                <a:latin typeface="Rubik Black"/>
              </a:rPr>
              <a:t>ICTека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0683" y="378977"/>
            <a:ext cx="6141760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545454"/>
                </a:solidFill>
                <a:latin typeface="Rubik Black"/>
              </a:rPr>
              <a:t>ЗАГОЛОВОК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169</Words>
  <Application>Microsoft Office PowerPoint</Application>
  <PresentationFormat>Экран (16:9)</PresentationFormat>
  <Paragraphs>61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Rubik Black</vt:lpstr>
      <vt:lpstr>HK Grotesk Medium</vt:lpstr>
      <vt:lpstr>Rubik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шаблон конкурс</dc:title>
  <dc:creator>User</dc:creator>
  <cp:lastModifiedBy>User</cp:lastModifiedBy>
  <cp:revision>2</cp:revision>
  <dcterms:created xsi:type="dcterms:W3CDTF">2006-08-16T00:00:00Z</dcterms:created>
  <dcterms:modified xsi:type="dcterms:W3CDTF">2023-01-26T03:51:55Z</dcterms:modified>
  <dc:identifier>DAFRa9hOMD0</dc:identifier>
</cp:coreProperties>
</file>